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98171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9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606642"/>
            <a:ext cx="7620000" cy="341780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156251"/>
            <a:ext cx="7620000" cy="2370193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71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63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22670"/>
            <a:ext cx="2190750" cy="8319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22670"/>
            <a:ext cx="6445250" cy="8319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4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447461"/>
            <a:ext cx="8763000" cy="408364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569733"/>
            <a:ext cx="8763000" cy="214749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79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613348"/>
            <a:ext cx="4318000" cy="62288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613348"/>
            <a:ext cx="4318000" cy="62288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2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22672"/>
            <a:ext cx="8763000" cy="1897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06554"/>
            <a:ext cx="4298156" cy="11794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585969"/>
            <a:ext cx="4298156" cy="52744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06554"/>
            <a:ext cx="4319323" cy="11794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585969"/>
            <a:ext cx="4319323" cy="52744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02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7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45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54473"/>
            <a:ext cx="3276864" cy="229065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13483"/>
            <a:ext cx="5143500" cy="697650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945130"/>
            <a:ext cx="3276864" cy="545621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19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54473"/>
            <a:ext cx="3276864" cy="229065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413483"/>
            <a:ext cx="5143500" cy="697650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945130"/>
            <a:ext cx="3276864" cy="545621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3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22672"/>
            <a:ext cx="8763000" cy="18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613348"/>
            <a:ext cx="8763000" cy="622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098999"/>
            <a:ext cx="2286000" cy="52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806B-873C-4428-AFD7-998DC5597F83}" type="datetimeFigureOut">
              <a:rPr lang="en-CA" smtClean="0"/>
              <a:t>2019-09-25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098999"/>
            <a:ext cx="3429000" cy="52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098999"/>
            <a:ext cx="2286000" cy="522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3629-63D0-4FA5-9CFD-15BDD33B2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48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469900"/>
            <a:ext cx="942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2100" b="1" u="sng" smtClean="0">
                <a:solidFill>
                  <a:srgbClr val="000000"/>
                </a:solidFill>
                <a:latin typeface="Arial - 36"/>
              </a:rPr>
              <a:t>Integers</a:t>
            </a:r>
            <a:endParaRPr lang="en-CA" sz="21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574800"/>
            <a:ext cx="94488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b="1" u="sng" smtClean="0">
                <a:solidFill>
                  <a:srgbClr val="FF0000"/>
                </a:solidFill>
                <a:latin typeface="Arial - 26"/>
              </a:rPr>
              <a:t>Integers</a:t>
            </a:r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 are whole numbers and their opposites (positive numbers, zero, and negative numbers). </a:t>
            </a:r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Negative numbers</a:t>
            </a:r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 are the numbers less than zero. They can be shown on a  number line.</a:t>
            </a:r>
            <a:endParaRPr lang="en-CA" sz="1500" b="1">
              <a:solidFill>
                <a:srgbClr val="000000"/>
              </a:solidFill>
              <a:latin typeface="Arial - 26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2849" y="239649"/>
            <a:ext cx="1050418" cy="1096011"/>
            <a:chOff x="442849" y="239649"/>
            <a:chExt cx="1050418" cy="1096011"/>
          </a:xfrm>
        </p:grpSpPr>
        <p:sp>
          <p:nvSpPr>
            <p:cNvPr id="4" name="Freeform 3"/>
            <p:cNvSpPr/>
            <p:nvPr/>
          </p:nvSpPr>
          <p:spPr>
            <a:xfrm>
              <a:off x="1055116" y="401955"/>
              <a:ext cx="239523" cy="273432"/>
            </a:xfrm>
            <a:custGeom>
              <a:avLst/>
              <a:gdLst/>
              <a:ahLst/>
              <a:cxnLst/>
              <a:rect l="0" t="0" r="0" b="0"/>
              <a:pathLst>
                <a:path w="239523" h="273432">
                  <a:moveTo>
                    <a:pt x="0" y="189738"/>
                  </a:moveTo>
                  <a:lnTo>
                    <a:pt x="239522" y="0"/>
                  </a:lnTo>
                  <a:lnTo>
                    <a:pt x="83058" y="273431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798068" y="295910"/>
              <a:ext cx="158878" cy="312040"/>
            </a:xfrm>
            <a:custGeom>
              <a:avLst/>
              <a:gdLst/>
              <a:ahLst/>
              <a:cxnLst/>
              <a:rect l="0" t="0" r="0" b="0"/>
              <a:pathLst>
                <a:path w="158878" h="312040">
                  <a:moveTo>
                    <a:pt x="50800" y="312039"/>
                  </a:moveTo>
                  <a:lnTo>
                    <a:pt x="0" y="0"/>
                  </a:lnTo>
                  <a:lnTo>
                    <a:pt x="158877" y="26339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 5"/>
            <p:cNvSpPr/>
            <p:nvPr/>
          </p:nvSpPr>
          <p:spPr>
            <a:xfrm>
              <a:off x="542163" y="541782"/>
              <a:ext cx="300483" cy="173483"/>
            </a:xfrm>
            <a:custGeom>
              <a:avLst/>
              <a:gdLst/>
              <a:ahLst/>
              <a:cxnLst/>
              <a:rect l="0" t="0" r="0" b="0"/>
              <a:pathLst>
                <a:path w="300483" h="173483">
                  <a:moveTo>
                    <a:pt x="263271" y="173482"/>
                  </a:moveTo>
                  <a:lnTo>
                    <a:pt x="0" y="0"/>
                  </a:lnTo>
                  <a:lnTo>
                    <a:pt x="300482" y="6248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1759" y="363347"/>
              <a:ext cx="262002" cy="299467"/>
            </a:xfrm>
            <a:custGeom>
              <a:avLst/>
              <a:gdLst/>
              <a:ahLst/>
              <a:cxnLst/>
              <a:rect l="0" t="0" r="0" b="0"/>
              <a:pathLst>
                <a:path w="262002" h="299467">
                  <a:moveTo>
                    <a:pt x="171323" y="299466"/>
                  </a:moveTo>
                  <a:lnTo>
                    <a:pt x="0" y="0"/>
                  </a:lnTo>
                  <a:lnTo>
                    <a:pt x="262001" y="2084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42849" y="651637"/>
              <a:ext cx="332868" cy="134748"/>
            </a:xfrm>
            <a:custGeom>
              <a:avLst/>
              <a:gdLst/>
              <a:ahLst/>
              <a:cxnLst/>
              <a:rect l="0" t="0" r="0" b="0"/>
              <a:pathLst>
                <a:path w="332868" h="134748">
                  <a:moveTo>
                    <a:pt x="315468" y="134747"/>
                  </a:moveTo>
                  <a:lnTo>
                    <a:pt x="0" y="0"/>
                  </a:lnTo>
                  <a:lnTo>
                    <a:pt x="332867" y="7493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60526" y="655320"/>
              <a:ext cx="332741" cy="134875"/>
            </a:xfrm>
            <a:custGeom>
              <a:avLst/>
              <a:gdLst/>
              <a:ahLst/>
              <a:cxnLst/>
              <a:rect l="0" t="0" r="0" b="0"/>
              <a:pathLst>
                <a:path w="332741" h="134875">
                  <a:moveTo>
                    <a:pt x="0" y="7493"/>
                  </a:moveTo>
                  <a:lnTo>
                    <a:pt x="332740" y="0"/>
                  </a:lnTo>
                  <a:lnTo>
                    <a:pt x="17399" y="13487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06018" y="239649"/>
              <a:ext cx="127890" cy="337059"/>
            </a:xfrm>
            <a:custGeom>
              <a:avLst/>
              <a:gdLst/>
              <a:ahLst/>
              <a:cxnLst/>
              <a:rect l="0" t="0" r="0" b="0"/>
              <a:pathLst>
                <a:path w="127890" h="337059">
                  <a:moveTo>
                    <a:pt x="0" y="337058"/>
                  </a:moveTo>
                  <a:lnTo>
                    <a:pt x="72009" y="0"/>
                  </a:lnTo>
                  <a:lnTo>
                    <a:pt x="127889" y="3308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1759" y="912495"/>
              <a:ext cx="262002" cy="298324"/>
            </a:xfrm>
            <a:custGeom>
              <a:avLst/>
              <a:gdLst/>
              <a:ahLst/>
              <a:cxnLst/>
              <a:rect l="0" t="0" r="0" b="0"/>
              <a:pathLst>
                <a:path w="262002" h="298324">
                  <a:moveTo>
                    <a:pt x="262001" y="91059"/>
                  </a:moveTo>
                  <a:lnTo>
                    <a:pt x="0" y="298323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2849" y="788924"/>
              <a:ext cx="332868" cy="134875"/>
            </a:xfrm>
            <a:custGeom>
              <a:avLst/>
              <a:gdLst/>
              <a:ahLst/>
              <a:cxnLst/>
              <a:rect l="0" t="0" r="0" b="0"/>
              <a:pathLst>
                <a:path w="332868" h="134875">
                  <a:moveTo>
                    <a:pt x="332867" y="127381"/>
                  </a:moveTo>
                  <a:lnTo>
                    <a:pt x="0" y="134874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62482" y="908812"/>
              <a:ext cx="262002" cy="299467"/>
            </a:xfrm>
            <a:custGeom>
              <a:avLst/>
              <a:gdLst/>
              <a:ahLst/>
              <a:cxnLst/>
              <a:rect l="0" t="0" r="0" b="0"/>
              <a:pathLst>
                <a:path w="262002" h="299467">
                  <a:moveTo>
                    <a:pt x="90678" y="0"/>
                  </a:moveTo>
                  <a:lnTo>
                    <a:pt x="262001" y="299466"/>
                  </a:lnTo>
                  <a:lnTo>
                    <a:pt x="0" y="9105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60526" y="785241"/>
              <a:ext cx="332741" cy="134748"/>
            </a:xfrm>
            <a:custGeom>
              <a:avLst/>
              <a:gdLst/>
              <a:ahLst/>
              <a:cxnLst/>
              <a:rect l="0" t="0" r="0" b="0"/>
              <a:pathLst>
                <a:path w="332741" h="134748">
                  <a:moveTo>
                    <a:pt x="17399" y="0"/>
                  </a:moveTo>
                  <a:lnTo>
                    <a:pt x="332740" y="134747"/>
                  </a:lnTo>
                  <a:lnTo>
                    <a:pt x="0" y="12725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06018" y="998601"/>
              <a:ext cx="127890" cy="337059"/>
            </a:xfrm>
            <a:custGeom>
              <a:avLst/>
              <a:gdLst/>
              <a:ahLst/>
              <a:cxnLst/>
              <a:rect l="0" t="0" r="0" b="0"/>
              <a:pathLst>
                <a:path w="127890" h="337059">
                  <a:moveTo>
                    <a:pt x="127889" y="6350"/>
                  </a:moveTo>
                  <a:lnTo>
                    <a:pt x="72009" y="337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30808" y="506857"/>
              <a:ext cx="317755" cy="219711"/>
            </a:xfrm>
            <a:custGeom>
              <a:avLst/>
              <a:gdLst/>
              <a:ahLst/>
              <a:cxnLst/>
              <a:rect l="0" t="0" r="0" b="0"/>
              <a:pathLst>
                <a:path w="317755" h="219711">
                  <a:moveTo>
                    <a:pt x="0" y="102362"/>
                  </a:moveTo>
                  <a:lnTo>
                    <a:pt x="317754" y="0"/>
                  </a:lnTo>
                  <a:lnTo>
                    <a:pt x="53340" y="21971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61796" y="734060"/>
              <a:ext cx="306706" cy="118619"/>
            </a:xfrm>
            <a:custGeom>
              <a:avLst/>
              <a:gdLst/>
              <a:ahLst/>
              <a:cxnLst/>
              <a:rect l="0" t="0" r="0" b="0"/>
              <a:pathLst>
                <a:path w="306706" h="118619">
                  <a:moveTo>
                    <a:pt x="2540" y="0"/>
                  </a:moveTo>
                  <a:lnTo>
                    <a:pt x="306705" y="42418"/>
                  </a:lnTo>
                  <a:lnTo>
                    <a:pt x="0" y="11861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82980" y="308356"/>
              <a:ext cx="170181" cy="302007"/>
            </a:xfrm>
            <a:custGeom>
              <a:avLst/>
              <a:gdLst/>
              <a:ahLst/>
              <a:cxnLst/>
              <a:rect l="0" t="0" r="0" b="0"/>
              <a:pathLst>
                <a:path w="170181" h="302007">
                  <a:moveTo>
                    <a:pt x="0" y="265938"/>
                  </a:moveTo>
                  <a:lnTo>
                    <a:pt x="170180" y="0"/>
                  </a:lnTo>
                  <a:lnTo>
                    <a:pt x="111760" y="302006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6161" y="822706"/>
              <a:ext cx="291720" cy="200915"/>
            </a:xfrm>
            <a:custGeom>
              <a:avLst/>
              <a:gdLst/>
              <a:ahLst/>
              <a:cxnLst/>
              <a:rect l="0" t="0" r="0" b="0"/>
              <a:pathLst>
                <a:path w="291720" h="200915">
                  <a:moveTo>
                    <a:pt x="291719" y="107315"/>
                  </a:moveTo>
                  <a:lnTo>
                    <a:pt x="0" y="200914"/>
                  </a:lnTo>
                  <a:lnTo>
                    <a:pt x="24320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0281" y="710311"/>
              <a:ext cx="304166" cy="118619"/>
            </a:xfrm>
            <a:custGeom>
              <a:avLst/>
              <a:gdLst/>
              <a:ahLst/>
              <a:cxnLst/>
              <a:rect l="0" t="0" r="0" b="0"/>
              <a:pathLst>
                <a:path w="304166" h="118619">
                  <a:moveTo>
                    <a:pt x="302895" y="118618"/>
                  </a:moveTo>
                  <a:lnTo>
                    <a:pt x="0" y="82423"/>
                  </a:lnTo>
                  <a:lnTo>
                    <a:pt x="30416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80567" y="939927"/>
              <a:ext cx="157608" cy="313310"/>
            </a:xfrm>
            <a:custGeom>
              <a:avLst/>
              <a:gdLst/>
              <a:ahLst/>
              <a:cxnLst/>
              <a:rect l="0" t="0" r="0" b="0"/>
              <a:pathLst>
                <a:path w="157608" h="313310">
                  <a:moveTo>
                    <a:pt x="106807" y="0"/>
                  </a:moveTo>
                  <a:lnTo>
                    <a:pt x="157607" y="313309"/>
                  </a:lnTo>
                  <a:lnTo>
                    <a:pt x="0" y="48641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93470" y="841375"/>
              <a:ext cx="283084" cy="219711"/>
            </a:xfrm>
            <a:custGeom>
              <a:avLst/>
              <a:gdLst/>
              <a:ahLst/>
              <a:cxnLst/>
              <a:rect l="0" t="0" r="0" b="0"/>
              <a:pathLst>
                <a:path w="283084" h="219711">
                  <a:moveTo>
                    <a:pt x="55880" y="0"/>
                  </a:moveTo>
                  <a:lnTo>
                    <a:pt x="283083" y="219710"/>
                  </a:lnTo>
                  <a:lnTo>
                    <a:pt x="0" y="103632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99211" y="936244"/>
              <a:ext cx="155322" cy="313310"/>
            </a:xfrm>
            <a:custGeom>
              <a:avLst/>
              <a:gdLst/>
              <a:ahLst/>
              <a:cxnLst/>
              <a:rect l="0" t="0" r="0" b="0"/>
              <a:pathLst>
                <a:path w="155322" h="313310">
                  <a:moveTo>
                    <a:pt x="155321" y="47371"/>
                  </a:moveTo>
                  <a:lnTo>
                    <a:pt x="0" y="313309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3425" y="538099"/>
              <a:ext cx="474346" cy="478029"/>
            </a:xfrm>
            <a:custGeom>
              <a:avLst/>
              <a:gdLst/>
              <a:ahLst/>
              <a:cxnLst/>
              <a:rect l="0" t="0" r="0" b="0"/>
              <a:pathLst>
                <a:path w="474346" h="478029">
                  <a:moveTo>
                    <a:pt x="473075" y="263271"/>
                  </a:moveTo>
                  <a:lnTo>
                    <a:pt x="469265" y="287020"/>
                  </a:lnTo>
                  <a:lnTo>
                    <a:pt x="463169" y="309499"/>
                  </a:lnTo>
                  <a:lnTo>
                    <a:pt x="455676" y="331978"/>
                  </a:lnTo>
                  <a:lnTo>
                    <a:pt x="445770" y="353187"/>
                  </a:lnTo>
                  <a:lnTo>
                    <a:pt x="433324" y="371856"/>
                  </a:lnTo>
                  <a:lnTo>
                    <a:pt x="419735" y="390652"/>
                  </a:lnTo>
                  <a:lnTo>
                    <a:pt x="404749" y="408178"/>
                  </a:lnTo>
                  <a:lnTo>
                    <a:pt x="387350" y="423164"/>
                  </a:lnTo>
                  <a:lnTo>
                    <a:pt x="370078" y="436880"/>
                  </a:lnTo>
                  <a:lnTo>
                    <a:pt x="350139" y="449326"/>
                  </a:lnTo>
                  <a:lnTo>
                    <a:pt x="329057" y="459359"/>
                  </a:lnTo>
                  <a:lnTo>
                    <a:pt x="307975" y="466852"/>
                  </a:lnTo>
                  <a:lnTo>
                    <a:pt x="284353" y="472948"/>
                  </a:lnTo>
                  <a:lnTo>
                    <a:pt x="260731" y="476758"/>
                  </a:lnTo>
                  <a:lnTo>
                    <a:pt x="237109" y="478028"/>
                  </a:lnTo>
                  <a:lnTo>
                    <a:pt x="212344" y="476758"/>
                  </a:lnTo>
                  <a:lnTo>
                    <a:pt x="188722" y="472948"/>
                  </a:lnTo>
                  <a:lnTo>
                    <a:pt x="166370" y="466852"/>
                  </a:lnTo>
                  <a:lnTo>
                    <a:pt x="144018" y="459359"/>
                  </a:lnTo>
                  <a:lnTo>
                    <a:pt x="124206" y="449326"/>
                  </a:lnTo>
                  <a:lnTo>
                    <a:pt x="104267" y="436880"/>
                  </a:lnTo>
                  <a:lnTo>
                    <a:pt x="85725" y="423164"/>
                  </a:lnTo>
                  <a:lnTo>
                    <a:pt x="53467" y="390652"/>
                  </a:lnTo>
                  <a:lnTo>
                    <a:pt x="39751" y="371856"/>
                  </a:lnTo>
                  <a:lnTo>
                    <a:pt x="28575" y="353187"/>
                  </a:lnTo>
                  <a:lnTo>
                    <a:pt x="18669" y="331978"/>
                  </a:lnTo>
                  <a:lnTo>
                    <a:pt x="9906" y="309499"/>
                  </a:lnTo>
                  <a:lnTo>
                    <a:pt x="4953" y="287020"/>
                  </a:lnTo>
                  <a:lnTo>
                    <a:pt x="1270" y="263271"/>
                  </a:lnTo>
                  <a:lnTo>
                    <a:pt x="0" y="239649"/>
                  </a:lnTo>
                  <a:lnTo>
                    <a:pt x="1270" y="214630"/>
                  </a:lnTo>
                  <a:lnTo>
                    <a:pt x="4953" y="190881"/>
                  </a:lnTo>
                  <a:lnTo>
                    <a:pt x="9906" y="168402"/>
                  </a:lnTo>
                  <a:lnTo>
                    <a:pt x="18669" y="145923"/>
                  </a:lnTo>
                  <a:lnTo>
                    <a:pt x="28575" y="124714"/>
                  </a:lnTo>
                  <a:lnTo>
                    <a:pt x="39751" y="106045"/>
                  </a:lnTo>
                  <a:lnTo>
                    <a:pt x="53467" y="87249"/>
                  </a:lnTo>
                  <a:lnTo>
                    <a:pt x="85725" y="54864"/>
                  </a:lnTo>
                  <a:lnTo>
                    <a:pt x="104267" y="41148"/>
                  </a:lnTo>
                  <a:lnTo>
                    <a:pt x="144018" y="18669"/>
                  </a:lnTo>
                  <a:lnTo>
                    <a:pt x="166370" y="11176"/>
                  </a:lnTo>
                  <a:lnTo>
                    <a:pt x="188722" y="4953"/>
                  </a:lnTo>
                  <a:lnTo>
                    <a:pt x="212344" y="1143"/>
                  </a:lnTo>
                  <a:lnTo>
                    <a:pt x="237109" y="0"/>
                  </a:lnTo>
                  <a:lnTo>
                    <a:pt x="260731" y="1143"/>
                  </a:lnTo>
                  <a:lnTo>
                    <a:pt x="284353" y="4953"/>
                  </a:lnTo>
                  <a:lnTo>
                    <a:pt x="307975" y="11176"/>
                  </a:lnTo>
                  <a:lnTo>
                    <a:pt x="329057" y="18669"/>
                  </a:lnTo>
                  <a:lnTo>
                    <a:pt x="350139" y="29845"/>
                  </a:lnTo>
                  <a:lnTo>
                    <a:pt x="370078" y="41148"/>
                  </a:lnTo>
                  <a:lnTo>
                    <a:pt x="387350" y="54864"/>
                  </a:lnTo>
                  <a:lnTo>
                    <a:pt x="404749" y="69850"/>
                  </a:lnTo>
                  <a:lnTo>
                    <a:pt x="419735" y="87249"/>
                  </a:lnTo>
                  <a:lnTo>
                    <a:pt x="433324" y="106045"/>
                  </a:lnTo>
                  <a:lnTo>
                    <a:pt x="445770" y="124714"/>
                  </a:lnTo>
                  <a:lnTo>
                    <a:pt x="455676" y="145923"/>
                  </a:lnTo>
                  <a:lnTo>
                    <a:pt x="463169" y="168402"/>
                  </a:lnTo>
                  <a:lnTo>
                    <a:pt x="469265" y="190881"/>
                  </a:lnTo>
                  <a:lnTo>
                    <a:pt x="473075" y="214630"/>
                  </a:lnTo>
                  <a:lnTo>
                    <a:pt x="474345" y="239649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673600" y="4229100"/>
            <a:ext cx="36830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98600" y="4229100"/>
            <a:ext cx="32131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740912" y="4210812"/>
            <a:ext cx="55246" cy="55246"/>
            <a:chOff x="3740912" y="4210812"/>
            <a:chExt cx="55246" cy="55246"/>
          </a:xfrm>
        </p:grpSpPr>
        <p:sp>
          <p:nvSpPr>
            <p:cNvPr id="28" name="Freeform 27"/>
            <p:cNvSpPr/>
            <p:nvPr/>
          </p:nvSpPr>
          <p:spPr>
            <a:xfrm>
              <a:off x="3740912" y="4210812"/>
              <a:ext cx="55246" cy="55246"/>
            </a:xfrm>
            <a:custGeom>
              <a:avLst/>
              <a:gdLst/>
              <a:ahLst/>
              <a:cxnLst/>
              <a:rect l="0" t="0" r="0" b="0"/>
              <a:pathLst>
                <a:path w="55246" h="55246">
                  <a:moveTo>
                    <a:pt x="0" y="26924"/>
                  </a:moveTo>
                  <a:lnTo>
                    <a:pt x="0" y="26162"/>
                  </a:lnTo>
                  <a:lnTo>
                    <a:pt x="127" y="25527"/>
                  </a:lnTo>
                  <a:lnTo>
                    <a:pt x="127" y="24765"/>
                  </a:lnTo>
                  <a:lnTo>
                    <a:pt x="254" y="24130"/>
                  </a:lnTo>
                  <a:lnTo>
                    <a:pt x="254" y="23368"/>
                  </a:lnTo>
                  <a:lnTo>
                    <a:pt x="381" y="22733"/>
                  </a:lnTo>
                  <a:lnTo>
                    <a:pt x="635" y="22098"/>
                  </a:lnTo>
                  <a:lnTo>
                    <a:pt x="635" y="21463"/>
                  </a:lnTo>
                  <a:lnTo>
                    <a:pt x="889" y="20701"/>
                  </a:lnTo>
                  <a:lnTo>
                    <a:pt x="1016" y="20066"/>
                  </a:lnTo>
                  <a:lnTo>
                    <a:pt x="1270" y="19431"/>
                  </a:lnTo>
                  <a:lnTo>
                    <a:pt x="1397" y="18796"/>
                  </a:lnTo>
                  <a:lnTo>
                    <a:pt x="1524" y="18161"/>
                  </a:lnTo>
                  <a:lnTo>
                    <a:pt x="1778" y="17780"/>
                  </a:lnTo>
                  <a:lnTo>
                    <a:pt x="2159" y="17145"/>
                  </a:lnTo>
                  <a:lnTo>
                    <a:pt x="2413" y="16510"/>
                  </a:lnTo>
                  <a:lnTo>
                    <a:pt x="2667" y="15875"/>
                  </a:lnTo>
                  <a:lnTo>
                    <a:pt x="2921" y="15240"/>
                  </a:lnTo>
                  <a:lnTo>
                    <a:pt x="3302" y="14732"/>
                  </a:lnTo>
                  <a:lnTo>
                    <a:pt x="3556" y="14097"/>
                  </a:lnTo>
                  <a:lnTo>
                    <a:pt x="3937" y="13462"/>
                  </a:lnTo>
                  <a:lnTo>
                    <a:pt x="4318" y="12954"/>
                  </a:lnTo>
                  <a:lnTo>
                    <a:pt x="4699" y="12446"/>
                  </a:lnTo>
                  <a:lnTo>
                    <a:pt x="5080" y="11811"/>
                  </a:lnTo>
                  <a:lnTo>
                    <a:pt x="5461" y="11176"/>
                  </a:lnTo>
                  <a:lnTo>
                    <a:pt x="5969" y="10668"/>
                  </a:lnTo>
                  <a:lnTo>
                    <a:pt x="6350" y="10160"/>
                  </a:lnTo>
                  <a:lnTo>
                    <a:pt x="6731" y="9652"/>
                  </a:lnTo>
                  <a:lnTo>
                    <a:pt x="7112" y="9144"/>
                  </a:lnTo>
                  <a:lnTo>
                    <a:pt x="7620" y="8509"/>
                  </a:lnTo>
                  <a:lnTo>
                    <a:pt x="8128" y="8001"/>
                  </a:lnTo>
                  <a:lnTo>
                    <a:pt x="8636" y="7620"/>
                  </a:lnTo>
                  <a:lnTo>
                    <a:pt x="9144" y="6985"/>
                  </a:lnTo>
                  <a:lnTo>
                    <a:pt x="9652" y="6731"/>
                  </a:lnTo>
                  <a:lnTo>
                    <a:pt x="10287" y="6096"/>
                  </a:lnTo>
                  <a:lnTo>
                    <a:pt x="10795" y="5842"/>
                  </a:lnTo>
                  <a:lnTo>
                    <a:pt x="11303" y="5334"/>
                  </a:lnTo>
                  <a:lnTo>
                    <a:pt x="11811" y="5080"/>
                  </a:lnTo>
                  <a:lnTo>
                    <a:pt x="12446" y="4572"/>
                  </a:lnTo>
                  <a:lnTo>
                    <a:pt x="12954" y="4191"/>
                  </a:lnTo>
                  <a:lnTo>
                    <a:pt x="13589" y="3810"/>
                  </a:lnTo>
                  <a:lnTo>
                    <a:pt x="14097" y="3556"/>
                  </a:lnTo>
                  <a:lnTo>
                    <a:pt x="14732" y="3302"/>
                  </a:lnTo>
                  <a:lnTo>
                    <a:pt x="15367" y="2921"/>
                  </a:lnTo>
                  <a:lnTo>
                    <a:pt x="16002" y="2667"/>
                  </a:lnTo>
                  <a:lnTo>
                    <a:pt x="16510" y="2413"/>
                  </a:lnTo>
                  <a:lnTo>
                    <a:pt x="17145" y="2159"/>
                  </a:lnTo>
                  <a:lnTo>
                    <a:pt x="17780" y="1778"/>
                  </a:lnTo>
                  <a:lnTo>
                    <a:pt x="18161" y="1524"/>
                  </a:lnTo>
                  <a:lnTo>
                    <a:pt x="18796" y="1397"/>
                  </a:lnTo>
                  <a:lnTo>
                    <a:pt x="19558" y="1270"/>
                  </a:lnTo>
                  <a:lnTo>
                    <a:pt x="20193" y="1016"/>
                  </a:lnTo>
                  <a:lnTo>
                    <a:pt x="20828" y="889"/>
                  </a:lnTo>
                  <a:lnTo>
                    <a:pt x="21463" y="635"/>
                  </a:lnTo>
                  <a:lnTo>
                    <a:pt x="22098" y="635"/>
                  </a:lnTo>
                  <a:lnTo>
                    <a:pt x="22733" y="381"/>
                  </a:lnTo>
                  <a:lnTo>
                    <a:pt x="23495" y="254"/>
                  </a:lnTo>
                  <a:lnTo>
                    <a:pt x="24130" y="254"/>
                  </a:lnTo>
                  <a:lnTo>
                    <a:pt x="24765" y="127"/>
                  </a:lnTo>
                  <a:lnTo>
                    <a:pt x="25527" y="127"/>
                  </a:lnTo>
                  <a:lnTo>
                    <a:pt x="26162" y="0"/>
                  </a:lnTo>
                  <a:lnTo>
                    <a:pt x="26924" y="0"/>
                  </a:lnTo>
                  <a:lnTo>
                    <a:pt x="27686" y="0"/>
                  </a:lnTo>
                  <a:lnTo>
                    <a:pt x="28321" y="0"/>
                  </a:lnTo>
                  <a:lnTo>
                    <a:pt x="29083" y="0"/>
                  </a:lnTo>
                  <a:lnTo>
                    <a:pt x="29591" y="127"/>
                  </a:lnTo>
                  <a:lnTo>
                    <a:pt x="30480" y="127"/>
                  </a:lnTo>
                  <a:lnTo>
                    <a:pt x="31115" y="254"/>
                  </a:lnTo>
                  <a:lnTo>
                    <a:pt x="31750" y="254"/>
                  </a:lnTo>
                  <a:lnTo>
                    <a:pt x="32385" y="381"/>
                  </a:lnTo>
                  <a:lnTo>
                    <a:pt x="33147" y="635"/>
                  </a:lnTo>
                  <a:lnTo>
                    <a:pt x="33782" y="635"/>
                  </a:lnTo>
                  <a:lnTo>
                    <a:pt x="34417" y="889"/>
                  </a:lnTo>
                  <a:lnTo>
                    <a:pt x="35052" y="1016"/>
                  </a:lnTo>
                  <a:lnTo>
                    <a:pt x="35687" y="1270"/>
                  </a:lnTo>
                  <a:lnTo>
                    <a:pt x="36322" y="1397"/>
                  </a:lnTo>
                  <a:lnTo>
                    <a:pt x="36957" y="1524"/>
                  </a:lnTo>
                  <a:lnTo>
                    <a:pt x="37592" y="1778"/>
                  </a:lnTo>
                  <a:lnTo>
                    <a:pt x="38227" y="2159"/>
                  </a:lnTo>
                  <a:lnTo>
                    <a:pt x="38862" y="2413"/>
                  </a:lnTo>
                  <a:lnTo>
                    <a:pt x="39497" y="2667"/>
                  </a:lnTo>
                  <a:lnTo>
                    <a:pt x="40132" y="2921"/>
                  </a:lnTo>
                  <a:lnTo>
                    <a:pt x="40640" y="3302"/>
                  </a:lnTo>
                  <a:lnTo>
                    <a:pt x="41275" y="3556"/>
                  </a:lnTo>
                  <a:lnTo>
                    <a:pt x="41656" y="3810"/>
                  </a:lnTo>
                  <a:lnTo>
                    <a:pt x="42291" y="4191"/>
                  </a:lnTo>
                  <a:lnTo>
                    <a:pt x="42799" y="4572"/>
                  </a:lnTo>
                  <a:lnTo>
                    <a:pt x="43434" y="5080"/>
                  </a:lnTo>
                  <a:lnTo>
                    <a:pt x="43942" y="5334"/>
                  </a:lnTo>
                  <a:lnTo>
                    <a:pt x="44450" y="5842"/>
                  </a:lnTo>
                  <a:lnTo>
                    <a:pt x="44958" y="6096"/>
                  </a:lnTo>
                  <a:lnTo>
                    <a:pt x="45593" y="6731"/>
                  </a:lnTo>
                  <a:lnTo>
                    <a:pt x="46101" y="6985"/>
                  </a:lnTo>
                  <a:lnTo>
                    <a:pt x="46609" y="7620"/>
                  </a:lnTo>
                  <a:lnTo>
                    <a:pt x="47117" y="8001"/>
                  </a:lnTo>
                  <a:lnTo>
                    <a:pt x="47625" y="8509"/>
                  </a:lnTo>
                  <a:lnTo>
                    <a:pt x="48133" y="9144"/>
                  </a:lnTo>
                  <a:lnTo>
                    <a:pt x="48514" y="9652"/>
                  </a:lnTo>
                  <a:lnTo>
                    <a:pt x="49022" y="10160"/>
                  </a:lnTo>
                  <a:lnTo>
                    <a:pt x="49403" y="10668"/>
                  </a:lnTo>
                  <a:lnTo>
                    <a:pt x="49911" y="11176"/>
                  </a:lnTo>
                  <a:lnTo>
                    <a:pt x="50292" y="11811"/>
                  </a:lnTo>
                  <a:lnTo>
                    <a:pt x="50673" y="12446"/>
                  </a:lnTo>
                  <a:lnTo>
                    <a:pt x="51054" y="12954"/>
                  </a:lnTo>
                  <a:lnTo>
                    <a:pt x="51435" y="13462"/>
                  </a:lnTo>
                  <a:lnTo>
                    <a:pt x="51816" y="14097"/>
                  </a:lnTo>
                  <a:lnTo>
                    <a:pt x="52070" y="14732"/>
                  </a:lnTo>
                  <a:lnTo>
                    <a:pt x="52451" y="15240"/>
                  </a:lnTo>
                  <a:lnTo>
                    <a:pt x="52705" y="15875"/>
                  </a:lnTo>
                  <a:lnTo>
                    <a:pt x="52959" y="16510"/>
                  </a:lnTo>
                  <a:lnTo>
                    <a:pt x="53340" y="17145"/>
                  </a:lnTo>
                  <a:lnTo>
                    <a:pt x="53594" y="17780"/>
                  </a:lnTo>
                  <a:lnTo>
                    <a:pt x="53721" y="18161"/>
                  </a:lnTo>
                  <a:lnTo>
                    <a:pt x="53975" y="18796"/>
                  </a:lnTo>
                  <a:lnTo>
                    <a:pt x="54229" y="19431"/>
                  </a:lnTo>
                  <a:lnTo>
                    <a:pt x="54229" y="20066"/>
                  </a:lnTo>
                  <a:lnTo>
                    <a:pt x="54356" y="20701"/>
                  </a:lnTo>
                  <a:lnTo>
                    <a:pt x="54610" y="21463"/>
                  </a:lnTo>
                  <a:lnTo>
                    <a:pt x="54864" y="22098"/>
                  </a:lnTo>
                  <a:lnTo>
                    <a:pt x="54864" y="22733"/>
                  </a:lnTo>
                  <a:lnTo>
                    <a:pt x="54991" y="23368"/>
                  </a:lnTo>
                  <a:lnTo>
                    <a:pt x="54991" y="24130"/>
                  </a:lnTo>
                  <a:lnTo>
                    <a:pt x="55118" y="24765"/>
                  </a:lnTo>
                  <a:lnTo>
                    <a:pt x="55118" y="25527"/>
                  </a:lnTo>
                  <a:lnTo>
                    <a:pt x="55245" y="26162"/>
                  </a:lnTo>
                  <a:lnTo>
                    <a:pt x="55245" y="26924"/>
                  </a:lnTo>
                  <a:lnTo>
                    <a:pt x="55245" y="27686"/>
                  </a:lnTo>
                  <a:lnTo>
                    <a:pt x="55245" y="28321"/>
                  </a:lnTo>
                  <a:lnTo>
                    <a:pt x="55245" y="29083"/>
                  </a:lnTo>
                  <a:lnTo>
                    <a:pt x="55118" y="29591"/>
                  </a:lnTo>
                  <a:lnTo>
                    <a:pt x="55118" y="30480"/>
                  </a:lnTo>
                  <a:lnTo>
                    <a:pt x="54991" y="31115"/>
                  </a:lnTo>
                  <a:lnTo>
                    <a:pt x="54991" y="31750"/>
                  </a:lnTo>
                  <a:lnTo>
                    <a:pt x="54864" y="32385"/>
                  </a:lnTo>
                  <a:lnTo>
                    <a:pt x="54864" y="33020"/>
                  </a:lnTo>
                  <a:lnTo>
                    <a:pt x="54610" y="33782"/>
                  </a:lnTo>
                  <a:lnTo>
                    <a:pt x="54356" y="34417"/>
                  </a:lnTo>
                  <a:lnTo>
                    <a:pt x="54229" y="35052"/>
                  </a:lnTo>
                  <a:lnTo>
                    <a:pt x="54229" y="35687"/>
                  </a:lnTo>
                  <a:lnTo>
                    <a:pt x="53975" y="36322"/>
                  </a:lnTo>
                  <a:lnTo>
                    <a:pt x="53721" y="36957"/>
                  </a:lnTo>
                  <a:lnTo>
                    <a:pt x="53594" y="37592"/>
                  </a:lnTo>
                  <a:lnTo>
                    <a:pt x="53340" y="38227"/>
                  </a:lnTo>
                  <a:lnTo>
                    <a:pt x="52959" y="38862"/>
                  </a:lnTo>
                  <a:lnTo>
                    <a:pt x="52705" y="39497"/>
                  </a:lnTo>
                  <a:lnTo>
                    <a:pt x="52451" y="40132"/>
                  </a:lnTo>
                  <a:lnTo>
                    <a:pt x="52070" y="40640"/>
                  </a:lnTo>
                  <a:lnTo>
                    <a:pt x="51816" y="41275"/>
                  </a:lnTo>
                  <a:lnTo>
                    <a:pt x="51435" y="41656"/>
                  </a:lnTo>
                  <a:lnTo>
                    <a:pt x="51054" y="42291"/>
                  </a:lnTo>
                  <a:lnTo>
                    <a:pt x="50673" y="42799"/>
                  </a:lnTo>
                  <a:lnTo>
                    <a:pt x="50292" y="43434"/>
                  </a:lnTo>
                  <a:lnTo>
                    <a:pt x="49911" y="43942"/>
                  </a:lnTo>
                  <a:lnTo>
                    <a:pt x="49403" y="44450"/>
                  </a:lnTo>
                  <a:lnTo>
                    <a:pt x="49022" y="44958"/>
                  </a:lnTo>
                  <a:lnTo>
                    <a:pt x="48514" y="45593"/>
                  </a:lnTo>
                  <a:lnTo>
                    <a:pt x="48133" y="46101"/>
                  </a:lnTo>
                  <a:lnTo>
                    <a:pt x="47625" y="46609"/>
                  </a:lnTo>
                  <a:lnTo>
                    <a:pt x="47117" y="47117"/>
                  </a:lnTo>
                  <a:lnTo>
                    <a:pt x="46609" y="47625"/>
                  </a:lnTo>
                  <a:lnTo>
                    <a:pt x="46101" y="48133"/>
                  </a:lnTo>
                  <a:lnTo>
                    <a:pt x="45593" y="48514"/>
                  </a:lnTo>
                  <a:lnTo>
                    <a:pt x="44958" y="49022"/>
                  </a:lnTo>
                  <a:lnTo>
                    <a:pt x="44450" y="49403"/>
                  </a:lnTo>
                  <a:lnTo>
                    <a:pt x="43942" y="49911"/>
                  </a:lnTo>
                  <a:lnTo>
                    <a:pt x="43434" y="50292"/>
                  </a:lnTo>
                  <a:lnTo>
                    <a:pt x="42799" y="50673"/>
                  </a:lnTo>
                  <a:lnTo>
                    <a:pt x="42291" y="51054"/>
                  </a:lnTo>
                  <a:lnTo>
                    <a:pt x="41656" y="51562"/>
                  </a:lnTo>
                  <a:lnTo>
                    <a:pt x="41275" y="51816"/>
                  </a:lnTo>
                  <a:lnTo>
                    <a:pt x="40640" y="52070"/>
                  </a:lnTo>
                  <a:lnTo>
                    <a:pt x="40132" y="52451"/>
                  </a:lnTo>
                  <a:lnTo>
                    <a:pt x="39497" y="52705"/>
                  </a:lnTo>
                  <a:lnTo>
                    <a:pt x="38862" y="52959"/>
                  </a:lnTo>
                  <a:lnTo>
                    <a:pt x="38227" y="53340"/>
                  </a:lnTo>
                  <a:lnTo>
                    <a:pt x="37592" y="53594"/>
                  </a:lnTo>
                  <a:lnTo>
                    <a:pt x="36957" y="53721"/>
                  </a:lnTo>
                  <a:lnTo>
                    <a:pt x="36322" y="53975"/>
                  </a:lnTo>
                  <a:lnTo>
                    <a:pt x="35687" y="54102"/>
                  </a:lnTo>
                  <a:lnTo>
                    <a:pt x="35052" y="54229"/>
                  </a:lnTo>
                  <a:lnTo>
                    <a:pt x="34417" y="54356"/>
                  </a:lnTo>
                  <a:lnTo>
                    <a:pt x="33782" y="54610"/>
                  </a:lnTo>
                  <a:lnTo>
                    <a:pt x="33147" y="54737"/>
                  </a:lnTo>
                  <a:lnTo>
                    <a:pt x="32385" y="54864"/>
                  </a:lnTo>
                  <a:lnTo>
                    <a:pt x="31750" y="54991"/>
                  </a:lnTo>
                  <a:lnTo>
                    <a:pt x="31115" y="54991"/>
                  </a:lnTo>
                  <a:lnTo>
                    <a:pt x="30480" y="55118"/>
                  </a:lnTo>
                  <a:lnTo>
                    <a:pt x="29591" y="55118"/>
                  </a:lnTo>
                  <a:lnTo>
                    <a:pt x="29083" y="55245"/>
                  </a:lnTo>
                  <a:lnTo>
                    <a:pt x="28321" y="55245"/>
                  </a:lnTo>
                  <a:lnTo>
                    <a:pt x="27686" y="55245"/>
                  </a:lnTo>
                  <a:lnTo>
                    <a:pt x="26924" y="55245"/>
                  </a:lnTo>
                  <a:lnTo>
                    <a:pt x="26162" y="55245"/>
                  </a:lnTo>
                  <a:lnTo>
                    <a:pt x="25527" y="55118"/>
                  </a:lnTo>
                  <a:lnTo>
                    <a:pt x="24765" y="55118"/>
                  </a:lnTo>
                  <a:lnTo>
                    <a:pt x="24130" y="54991"/>
                  </a:lnTo>
                  <a:lnTo>
                    <a:pt x="23495" y="54991"/>
                  </a:lnTo>
                  <a:lnTo>
                    <a:pt x="22733" y="54864"/>
                  </a:lnTo>
                  <a:lnTo>
                    <a:pt x="22098" y="54737"/>
                  </a:lnTo>
                  <a:lnTo>
                    <a:pt x="21463" y="54610"/>
                  </a:lnTo>
                  <a:lnTo>
                    <a:pt x="20828" y="54356"/>
                  </a:lnTo>
                  <a:lnTo>
                    <a:pt x="20193" y="54229"/>
                  </a:lnTo>
                  <a:lnTo>
                    <a:pt x="19558" y="54102"/>
                  </a:lnTo>
                  <a:lnTo>
                    <a:pt x="18796" y="53975"/>
                  </a:lnTo>
                  <a:lnTo>
                    <a:pt x="18161" y="53721"/>
                  </a:lnTo>
                  <a:lnTo>
                    <a:pt x="17780" y="53594"/>
                  </a:lnTo>
                  <a:lnTo>
                    <a:pt x="17145" y="53340"/>
                  </a:lnTo>
                  <a:lnTo>
                    <a:pt x="16510" y="52959"/>
                  </a:lnTo>
                  <a:lnTo>
                    <a:pt x="16002" y="52705"/>
                  </a:lnTo>
                  <a:lnTo>
                    <a:pt x="15367" y="52451"/>
                  </a:lnTo>
                  <a:lnTo>
                    <a:pt x="14732" y="52070"/>
                  </a:lnTo>
                  <a:lnTo>
                    <a:pt x="14097" y="51816"/>
                  </a:lnTo>
                  <a:lnTo>
                    <a:pt x="13589" y="51562"/>
                  </a:lnTo>
                  <a:lnTo>
                    <a:pt x="12954" y="51054"/>
                  </a:lnTo>
                  <a:lnTo>
                    <a:pt x="12446" y="50673"/>
                  </a:lnTo>
                  <a:lnTo>
                    <a:pt x="11811" y="50292"/>
                  </a:lnTo>
                  <a:lnTo>
                    <a:pt x="11303" y="49911"/>
                  </a:lnTo>
                  <a:lnTo>
                    <a:pt x="10795" y="49403"/>
                  </a:lnTo>
                  <a:lnTo>
                    <a:pt x="10287" y="49022"/>
                  </a:lnTo>
                  <a:lnTo>
                    <a:pt x="9652" y="48514"/>
                  </a:lnTo>
                  <a:lnTo>
                    <a:pt x="9144" y="48133"/>
                  </a:lnTo>
                  <a:lnTo>
                    <a:pt x="8636" y="47625"/>
                  </a:lnTo>
                  <a:lnTo>
                    <a:pt x="8128" y="47117"/>
                  </a:lnTo>
                  <a:lnTo>
                    <a:pt x="7620" y="46609"/>
                  </a:lnTo>
                  <a:lnTo>
                    <a:pt x="7112" y="46101"/>
                  </a:lnTo>
                  <a:lnTo>
                    <a:pt x="6731" y="45593"/>
                  </a:lnTo>
                  <a:lnTo>
                    <a:pt x="6350" y="44958"/>
                  </a:lnTo>
                  <a:lnTo>
                    <a:pt x="5969" y="44450"/>
                  </a:lnTo>
                  <a:lnTo>
                    <a:pt x="5461" y="43942"/>
                  </a:lnTo>
                  <a:lnTo>
                    <a:pt x="5080" y="43434"/>
                  </a:lnTo>
                  <a:lnTo>
                    <a:pt x="4699" y="42799"/>
                  </a:lnTo>
                  <a:lnTo>
                    <a:pt x="4318" y="42291"/>
                  </a:lnTo>
                  <a:lnTo>
                    <a:pt x="3937" y="41656"/>
                  </a:lnTo>
                  <a:lnTo>
                    <a:pt x="3556" y="41275"/>
                  </a:lnTo>
                  <a:lnTo>
                    <a:pt x="3302" y="40640"/>
                  </a:lnTo>
                  <a:lnTo>
                    <a:pt x="2921" y="40132"/>
                  </a:lnTo>
                  <a:lnTo>
                    <a:pt x="2667" y="39497"/>
                  </a:lnTo>
                  <a:lnTo>
                    <a:pt x="2413" y="38862"/>
                  </a:lnTo>
                  <a:lnTo>
                    <a:pt x="2159" y="38227"/>
                  </a:lnTo>
                  <a:lnTo>
                    <a:pt x="1778" y="37592"/>
                  </a:lnTo>
                  <a:lnTo>
                    <a:pt x="1524" y="36957"/>
                  </a:lnTo>
                  <a:lnTo>
                    <a:pt x="1397" y="36322"/>
                  </a:lnTo>
                  <a:lnTo>
                    <a:pt x="1270" y="35687"/>
                  </a:lnTo>
                  <a:lnTo>
                    <a:pt x="1016" y="35052"/>
                  </a:lnTo>
                  <a:lnTo>
                    <a:pt x="889" y="34417"/>
                  </a:lnTo>
                  <a:lnTo>
                    <a:pt x="635" y="33782"/>
                  </a:lnTo>
                  <a:lnTo>
                    <a:pt x="635" y="33020"/>
                  </a:lnTo>
                  <a:lnTo>
                    <a:pt x="381" y="32385"/>
                  </a:lnTo>
                  <a:lnTo>
                    <a:pt x="254" y="31750"/>
                  </a:lnTo>
                  <a:lnTo>
                    <a:pt x="254" y="31115"/>
                  </a:lnTo>
                  <a:lnTo>
                    <a:pt x="127" y="30480"/>
                  </a:lnTo>
                  <a:lnTo>
                    <a:pt x="127" y="29591"/>
                  </a:lnTo>
                  <a:lnTo>
                    <a:pt x="0" y="29083"/>
                  </a:lnTo>
                  <a:lnTo>
                    <a:pt x="0" y="28321"/>
                  </a:lnTo>
                  <a:lnTo>
                    <a:pt x="0" y="27686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741420" y="4211320"/>
              <a:ext cx="54611" cy="54611"/>
            </a:xfrm>
            <a:custGeom>
              <a:avLst/>
              <a:gdLst/>
              <a:ahLst/>
              <a:cxnLst/>
              <a:rect l="0" t="0" r="0" b="0"/>
              <a:pathLst>
                <a:path w="54611" h="54611">
                  <a:moveTo>
                    <a:pt x="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0" y="29210"/>
                  </a:lnTo>
                  <a:lnTo>
                    <a:pt x="0" y="3048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0" y="33020"/>
                  </a:lnTo>
                  <a:lnTo>
                    <a:pt x="0" y="3302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36830"/>
                  </a:lnTo>
                  <a:lnTo>
                    <a:pt x="1270" y="36830"/>
                  </a:lnTo>
                  <a:lnTo>
                    <a:pt x="1270" y="38100"/>
                  </a:lnTo>
                  <a:lnTo>
                    <a:pt x="1270" y="38100"/>
                  </a:lnTo>
                  <a:lnTo>
                    <a:pt x="2540" y="39370"/>
                  </a:lnTo>
                  <a:lnTo>
                    <a:pt x="2540" y="39370"/>
                  </a:lnTo>
                  <a:lnTo>
                    <a:pt x="2540" y="40640"/>
                  </a:lnTo>
                  <a:lnTo>
                    <a:pt x="2540" y="40640"/>
                  </a:lnTo>
                  <a:lnTo>
                    <a:pt x="3810" y="40640"/>
                  </a:lnTo>
                  <a:lnTo>
                    <a:pt x="3810" y="40640"/>
                  </a:lnTo>
                  <a:lnTo>
                    <a:pt x="3810" y="40640"/>
                  </a:lnTo>
                  <a:lnTo>
                    <a:pt x="3810" y="43180"/>
                  </a:lnTo>
                  <a:lnTo>
                    <a:pt x="5080" y="43180"/>
                  </a:lnTo>
                  <a:lnTo>
                    <a:pt x="5080" y="43180"/>
                  </a:lnTo>
                  <a:lnTo>
                    <a:pt x="5080" y="43180"/>
                  </a:lnTo>
                  <a:lnTo>
                    <a:pt x="6350" y="45720"/>
                  </a:lnTo>
                  <a:lnTo>
                    <a:pt x="6350" y="45720"/>
                  </a:lnTo>
                  <a:lnTo>
                    <a:pt x="6350" y="45720"/>
                  </a:lnTo>
                  <a:lnTo>
                    <a:pt x="7620" y="46990"/>
                  </a:lnTo>
                  <a:lnTo>
                    <a:pt x="7620" y="46990"/>
                  </a:lnTo>
                  <a:lnTo>
                    <a:pt x="8890" y="46990"/>
                  </a:lnTo>
                  <a:lnTo>
                    <a:pt x="8890" y="46990"/>
                  </a:lnTo>
                  <a:lnTo>
                    <a:pt x="10160" y="46990"/>
                  </a:lnTo>
                  <a:lnTo>
                    <a:pt x="10160" y="49530"/>
                  </a:lnTo>
                  <a:lnTo>
                    <a:pt x="10160" y="49530"/>
                  </a:lnTo>
                  <a:lnTo>
                    <a:pt x="11430" y="49530"/>
                  </a:lnTo>
                  <a:lnTo>
                    <a:pt x="11430" y="49530"/>
                  </a:lnTo>
                  <a:lnTo>
                    <a:pt x="12700" y="49530"/>
                  </a:lnTo>
                  <a:lnTo>
                    <a:pt x="12700" y="49530"/>
                  </a:lnTo>
                  <a:lnTo>
                    <a:pt x="12700" y="52070"/>
                  </a:lnTo>
                  <a:lnTo>
                    <a:pt x="13970" y="52070"/>
                  </a:lnTo>
                  <a:lnTo>
                    <a:pt x="13970" y="52070"/>
                  </a:lnTo>
                  <a:lnTo>
                    <a:pt x="15240" y="52070"/>
                  </a:lnTo>
                  <a:lnTo>
                    <a:pt x="15240" y="52070"/>
                  </a:lnTo>
                  <a:lnTo>
                    <a:pt x="16510" y="52070"/>
                  </a:lnTo>
                  <a:lnTo>
                    <a:pt x="16510" y="52070"/>
                  </a:lnTo>
                  <a:lnTo>
                    <a:pt x="17780" y="52070"/>
                  </a:lnTo>
                  <a:lnTo>
                    <a:pt x="17780" y="53340"/>
                  </a:lnTo>
                  <a:lnTo>
                    <a:pt x="19050" y="53340"/>
                  </a:lnTo>
                  <a:lnTo>
                    <a:pt x="19050" y="53340"/>
                  </a:lnTo>
                  <a:lnTo>
                    <a:pt x="20320" y="53340"/>
                  </a:lnTo>
                  <a:lnTo>
                    <a:pt x="20320" y="53340"/>
                  </a:lnTo>
                  <a:lnTo>
                    <a:pt x="21590" y="53340"/>
                  </a:lnTo>
                  <a:lnTo>
                    <a:pt x="21590" y="53340"/>
                  </a:lnTo>
                  <a:lnTo>
                    <a:pt x="22860" y="53340"/>
                  </a:lnTo>
                  <a:lnTo>
                    <a:pt x="22860" y="53340"/>
                  </a:lnTo>
                  <a:lnTo>
                    <a:pt x="24130" y="53340"/>
                  </a:lnTo>
                  <a:lnTo>
                    <a:pt x="24130" y="54610"/>
                  </a:lnTo>
                  <a:lnTo>
                    <a:pt x="25400" y="54610"/>
                  </a:lnTo>
                  <a:lnTo>
                    <a:pt x="26670" y="54610"/>
                  </a:lnTo>
                  <a:lnTo>
                    <a:pt x="26670" y="54610"/>
                  </a:lnTo>
                  <a:lnTo>
                    <a:pt x="27940" y="54610"/>
                  </a:lnTo>
                  <a:lnTo>
                    <a:pt x="27940" y="54610"/>
                  </a:lnTo>
                  <a:lnTo>
                    <a:pt x="29210" y="54610"/>
                  </a:lnTo>
                  <a:lnTo>
                    <a:pt x="29210" y="54610"/>
                  </a:lnTo>
                  <a:lnTo>
                    <a:pt x="30480" y="54610"/>
                  </a:lnTo>
                  <a:lnTo>
                    <a:pt x="30480" y="53340"/>
                  </a:lnTo>
                  <a:lnTo>
                    <a:pt x="31750" y="53340"/>
                  </a:lnTo>
                  <a:lnTo>
                    <a:pt x="33020" y="53340"/>
                  </a:lnTo>
                  <a:lnTo>
                    <a:pt x="33020" y="53340"/>
                  </a:lnTo>
                  <a:lnTo>
                    <a:pt x="34290" y="53340"/>
                  </a:lnTo>
                  <a:lnTo>
                    <a:pt x="34290" y="53340"/>
                  </a:lnTo>
                  <a:lnTo>
                    <a:pt x="35560" y="53340"/>
                  </a:lnTo>
                  <a:lnTo>
                    <a:pt x="35560" y="53340"/>
                  </a:lnTo>
                  <a:lnTo>
                    <a:pt x="36830" y="53340"/>
                  </a:lnTo>
                  <a:lnTo>
                    <a:pt x="36830" y="53340"/>
                  </a:lnTo>
                  <a:lnTo>
                    <a:pt x="38100" y="52070"/>
                  </a:lnTo>
                  <a:lnTo>
                    <a:pt x="38100" y="52070"/>
                  </a:lnTo>
                  <a:lnTo>
                    <a:pt x="39370" y="52070"/>
                  </a:lnTo>
                  <a:lnTo>
                    <a:pt x="39370" y="52070"/>
                  </a:lnTo>
                  <a:lnTo>
                    <a:pt x="40640" y="52070"/>
                  </a:lnTo>
                  <a:lnTo>
                    <a:pt x="40640" y="52070"/>
                  </a:lnTo>
                  <a:lnTo>
                    <a:pt x="40640" y="52070"/>
                  </a:lnTo>
                  <a:lnTo>
                    <a:pt x="40640" y="52070"/>
                  </a:lnTo>
                  <a:lnTo>
                    <a:pt x="40640" y="49530"/>
                  </a:lnTo>
                  <a:lnTo>
                    <a:pt x="43180" y="49530"/>
                  </a:lnTo>
                  <a:lnTo>
                    <a:pt x="43180" y="49530"/>
                  </a:lnTo>
                  <a:lnTo>
                    <a:pt x="43180" y="49530"/>
                  </a:lnTo>
                  <a:lnTo>
                    <a:pt x="43180" y="49530"/>
                  </a:lnTo>
                  <a:lnTo>
                    <a:pt x="45720" y="49530"/>
                  </a:lnTo>
                  <a:lnTo>
                    <a:pt x="45720" y="46990"/>
                  </a:lnTo>
                  <a:lnTo>
                    <a:pt x="45720" y="46990"/>
                  </a:lnTo>
                  <a:lnTo>
                    <a:pt x="46990" y="46990"/>
                  </a:lnTo>
                  <a:lnTo>
                    <a:pt x="46990" y="46990"/>
                  </a:lnTo>
                  <a:lnTo>
                    <a:pt x="46990" y="46990"/>
                  </a:lnTo>
                  <a:lnTo>
                    <a:pt x="46990" y="45720"/>
                  </a:lnTo>
                  <a:lnTo>
                    <a:pt x="46990" y="45720"/>
                  </a:lnTo>
                  <a:lnTo>
                    <a:pt x="49530" y="45720"/>
                  </a:lnTo>
                  <a:lnTo>
                    <a:pt x="49530" y="43180"/>
                  </a:lnTo>
                  <a:lnTo>
                    <a:pt x="49530" y="43180"/>
                  </a:lnTo>
                  <a:lnTo>
                    <a:pt x="49530" y="43180"/>
                  </a:lnTo>
                  <a:lnTo>
                    <a:pt x="49530" y="43180"/>
                  </a:lnTo>
                  <a:lnTo>
                    <a:pt x="49530" y="40640"/>
                  </a:lnTo>
                  <a:lnTo>
                    <a:pt x="52070" y="40640"/>
                  </a:lnTo>
                  <a:lnTo>
                    <a:pt x="52070" y="40640"/>
                  </a:lnTo>
                  <a:lnTo>
                    <a:pt x="52070" y="40640"/>
                  </a:lnTo>
                  <a:lnTo>
                    <a:pt x="52070" y="40640"/>
                  </a:lnTo>
                  <a:lnTo>
                    <a:pt x="52070" y="39370"/>
                  </a:lnTo>
                  <a:lnTo>
                    <a:pt x="52070" y="39370"/>
                  </a:lnTo>
                  <a:lnTo>
                    <a:pt x="52070" y="38100"/>
                  </a:lnTo>
                  <a:lnTo>
                    <a:pt x="52070" y="38100"/>
                  </a:lnTo>
                  <a:lnTo>
                    <a:pt x="52070" y="36830"/>
                  </a:lnTo>
                  <a:lnTo>
                    <a:pt x="53340" y="36830"/>
                  </a:lnTo>
                  <a:lnTo>
                    <a:pt x="53340" y="35560"/>
                  </a:lnTo>
                  <a:lnTo>
                    <a:pt x="53340" y="35560"/>
                  </a:lnTo>
                  <a:lnTo>
                    <a:pt x="53340" y="34290"/>
                  </a:lnTo>
                  <a:lnTo>
                    <a:pt x="53340" y="34290"/>
                  </a:lnTo>
                  <a:lnTo>
                    <a:pt x="53340" y="33020"/>
                  </a:lnTo>
                  <a:lnTo>
                    <a:pt x="53340" y="33020"/>
                  </a:lnTo>
                  <a:lnTo>
                    <a:pt x="53340" y="31750"/>
                  </a:lnTo>
                  <a:lnTo>
                    <a:pt x="53340" y="30480"/>
                  </a:lnTo>
                  <a:lnTo>
                    <a:pt x="54610" y="30480"/>
                  </a:lnTo>
                  <a:lnTo>
                    <a:pt x="54610" y="29210"/>
                  </a:lnTo>
                  <a:lnTo>
                    <a:pt x="54610" y="29210"/>
                  </a:lnTo>
                  <a:lnTo>
                    <a:pt x="54610" y="27940"/>
                  </a:lnTo>
                  <a:lnTo>
                    <a:pt x="54610" y="27940"/>
                  </a:lnTo>
                  <a:lnTo>
                    <a:pt x="54610" y="26670"/>
                  </a:lnTo>
                  <a:lnTo>
                    <a:pt x="54610" y="26670"/>
                  </a:lnTo>
                  <a:lnTo>
                    <a:pt x="54610" y="25400"/>
                  </a:lnTo>
                  <a:lnTo>
                    <a:pt x="54610" y="24130"/>
                  </a:lnTo>
                  <a:lnTo>
                    <a:pt x="53340" y="24130"/>
                  </a:lnTo>
                  <a:lnTo>
                    <a:pt x="53340" y="22860"/>
                  </a:lnTo>
                  <a:lnTo>
                    <a:pt x="53340" y="22860"/>
                  </a:lnTo>
                  <a:lnTo>
                    <a:pt x="53340" y="21590"/>
                  </a:lnTo>
                  <a:lnTo>
                    <a:pt x="53340" y="21590"/>
                  </a:lnTo>
                  <a:lnTo>
                    <a:pt x="53340" y="20320"/>
                  </a:lnTo>
                  <a:lnTo>
                    <a:pt x="53340" y="20320"/>
                  </a:lnTo>
                  <a:lnTo>
                    <a:pt x="53340" y="19050"/>
                  </a:lnTo>
                  <a:lnTo>
                    <a:pt x="53340" y="19050"/>
                  </a:lnTo>
                  <a:lnTo>
                    <a:pt x="52070" y="17780"/>
                  </a:lnTo>
                  <a:lnTo>
                    <a:pt x="52070" y="17780"/>
                  </a:lnTo>
                  <a:lnTo>
                    <a:pt x="52070" y="16510"/>
                  </a:lnTo>
                  <a:lnTo>
                    <a:pt x="52070" y="16510"/>
                  </a:lnTo>
                  <a:lnTo>
                    <a:pt x="52070" y="15240"/>
                  </a:lnTo>
                  <a:lnTo>
                    <a:pt x="52070" y="15240"/>
                  </a:lnTo>
                  <a:lnTo>
                    <a:pt x="52070" y="13970"/>
                  </a:lnTo>
                  <a:lnTo>
                    <a:pt x="52070" y="13970"/>
                  </a:lnTo>
                  <a:lnTo>
                    <a:pt x="52070" y="12700"/>
                  </a:lnTo>
                  <a:lnTo>
                    <a:pt x="49530" y="12700"/>
                  </a:lnTo>
                  <a:lnTo>
                    <a:pt x="49530" y="12700"/>
                  </a:lnTo>
                  <a:lnTo>
                    <a:pt x="49530" y="11430"/>
                  </a:lnTo>
                  <a:lnTo>
                    <a:pt x="49530" y="11430"/>
                  </a:lnTo>
                  <a:lnTo>
                    <a:pt x="49530" y="10160"/>
                  </a:lnTo>
                  <a:lnTo>
                    <a:pt x="49530" y="10160"/>
                  </a:lnTo>
                  <a:lnTo>
                    <a:pt x="46990" y="8890"/>
                  </a:lnTo>
                  <a:lnTo>
                    <a:pt x="46990" y="8890"/>
                  </a:lnTo>
                  <a:lnTo>
                    <a:pt x="46990" y="8890"/>
                  </a:lnTo>
                  <a:lnTo>
                    <a:pt x="46990" y="7620"/>
                  </a:lnTo>
                  <a:lnTo>
                    <a:pt x="46990" y="7620"/>
                  </a:lnTo>
                  <a:lnTo>
                    <a:pt x="45720" y="6350"/>
                  </a:lnTo>
                  <a:lnTo>
                    <a:pt x="45720" y="6350"/>
                  </a:lnTo>
                  <a:lnTo>
                    <a:pt x="45720" y="6350"/>
                  </a:lnTo>
                  <a:lnTo>
                    <a:pt x="43180" y="5080"/>
                  </a:lnTo>
                  <a:lnTo>
                    <a:pt x="43180" y="5080"/>
                  </a:lnTo>
                  <a:lnTo>
                    <a:pt x="43180" y="5080"/>
                  </a:lnTo>
                  <a:lnTo>
                    <a:pt x="43180" y="3810"/>
                  </a:lnTo>
                  <a:lnTo>
                    <a:pt x="40640" y="3810"/>
                  </a:lnTo>
                  <a:lnTo>
                    <a:pt x="40640" y="3810"/>
                  </a:lnTo>
                  <a:lnTo>
                    <a:pt x="40640" y="3810"/>
                  </a:lnTo>
                  <a:lnTo>
                    <a:pt x="40640" y="2540"/>
                  </a:lnTo>
                  <a:lnTo>
                    <a:pt x="40640" y="2540"/>
                  </a:lnTo>
                  <a:lnTo>
                    <a:pt x="39370" y="2540"/>
                  </a:lnTo>
                  <a:lnTo>
                    <a:pt x="39370" y="2540"/>
                  </a:lnTo>
                  <a:lnTo>
                    <a:pt x="38100" y="1270"/>
                  </a:lnTo>
                  <a:lnTo>
                    <a:pt x="38100" y="1270"/>
                  </a:lnTo>
                  <a:lnTo>
                    <a:pt x="36830" y="1270"/>
                  </a:lnTo>
                  <a:lnTo>
                    <a:pt x="36830" y="1270"/>
                  </a:lnTo>
                  <a:lnTo>
                    <a:pt x="35560" y="1270"/>
                  </a:lnTo>
                  <a:lnTo>
                    <a:pt x="3556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3020" y="0"/>
                  </a:lnTo>
                  <a:lnTo>
                    <a:pt x="33020" y="0"/>
                  </a:lnTo>
                  <a:lnTo>
                    <a:pt x="31750" y="0"/>
                  </a:lnTo>
                  <a:lnTo>
                    <a:pt x="30480" y="0"/>
                  </a:lnTo>
                  <a:lnTo>
                    <a:pt x="30480" y="0"/>
                  </a:lnTo>
                  <a:lnTo>
                    <a:pt x="29210" y="0"/>
                  </a:lnTo>
                  <a:lnTo>
                    <a:pt x="29210" y="0"/>
                  </a:lnTo>
                  <a:lnTo>
                    <a:pt x="27940" y="0"/>
                  </a:lnTo>
                  <a:lnTo>
                    <a:pt x="27940" y="0"/>
                  </a:lnTo>
                  <a:lnTo>
                    <a:pt x="26670" y="0"/>
                  </a:lnTo>
                  <a:lnTo>
                    <a:pt x="26670" y="0"/>
                  </a:lnTo>
                  <a:lnTo>
                    <a:pt x="25400" y="0"/>
                  </a:lnTo>
                  <a:lnTo>
                    <a:pt x="24130" y="0"/>
                  </a:lnTo>
                  <a:lnTo>
                    <a:pt x="24130" y="0"/>
                  </a:lnTo>
                  <a:lnTo>
                    <a:pt x="22860" y="0"/>
                  </a:lnTo>
                  <a:lnTo>
                    <a:pt x="22860" y="0"/>
                  </a:lnTo>
                  <a:lnTo>
                    <a:pt x="21590" y="0"/>
                  </a:lnTo>
                  <a:lnTo>
                    <a:pt x="21590" y="0"/>
                  </a:lnTo>
                  <a:lnTo>
                    <a:pt x="20320" y="0"/>
                  </a:lnTo>
                  <a:lnTo>
                    <a:pt x="20320" y="0"/>
                  </a:lnTo>
                  <a:lnTo>
                    <a:pt x="19050" y="1270"/>
                  </a:lnTo>
                  <a:lnTo>
                    <a:pt x="19050" y="1270"/>
                  </a:lnTo>
                  <a:lnTo>
                    <a:pt x="1778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6510" y="2540"/>
                  </a:lnTo>
                  <a:lnTo>
                    <a:pt x="15240" y="2540"/>
                  </a:lnTo>
                  <a:lnTo>
                    <a:pt x="15240" y="2540"/>
                  </a:lnTo>
                  <a:lnTo>
                    <a:pt x="13970" y="2540"/>
                  </a:lnTo>
                  <a:lnTo>
                    <a:pt x="13970" y="3810"/>
                  </a:lnTo>
                  <a:lnTo>
                    <a:pt x="12700" y="3810"/>
                  </a:lnTo>
                  <a:lnTo>
                    <a:pt x="12700" y="3810"/>
                  </a:lnTo>
                  <a:lnTo>
                    <a:pt x="12700" y="3810"/>
                  </a:lnTo>
                  <a:lnTo>
                    <a:pt x="11430" y="508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5080" y="11430"/>
                  </a:lnTo>
                  <a:lnTo>
                    <a:pt x="3810" y="12700"/>
                  </a:lnTo>
                  <a:lnTo>
                    <a:pt x="381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2540" y="1524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270" y="19050"/>
                  </a:lnTo>
                  <a:lnTo>
                    <a:pt x="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0" y="22860"/>
                  </a:lnTo>
                  <a:lnTo>
                    <a:pt x="0" y="2413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6891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39360" y="4188460"/>
            <a:ext cx="94616" cy="94616"/>
            <a:chOff x="5039360" y="4188460"/>
            <a:chExt cx="94616" cy="94616"/>
          </a:xfrm>
        </p:grpSpPr>
        <p:sp>
          <p:nvSpPr>
            <p:cNvPr id="31" name="Freeform 30"/>
            <p:cNvSpPr/>
            <p:nvPr/>
          </p:nvSpPr>
          <p:spPr>
            <a:xfrm>
              <a:off x="5039360" y="41884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40630" y="41897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61660" y="4175760"/>
            <a:ext cx="94616" cy="94616"/>
            <a:chOff x="5661660" y="4175760"/>
            <a:chExt cx="94616" cy="94616"/>
          </a:xfrm>
        </p:grpSpPr>
        <p:sp>
          <p:nvSpPr>
            <p:cNvPr id="34" name="Freeform 33"/>
            <p:cNvSpPr/>
            <p:nvPr/>
          </p:nvSpPr>
          <p:spPr>
            <a:xfrm>
              <a:off x="5661660" y="41757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62930" y="41770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45860" y="4188460"/>
            <a:ext cx="94616" cy="94616"/>
            <a:chOff x="6245860" y="4188460"/>
            <a:chExt cx="94616" cy="94616"/>
          </a:xfrm>
        </p:grpSpPr>
        <p:sp>
          <p:nvSpPr>
            <p:cNvPr id="37" name="Freeform 36"/>
            <p:cNvSpPr/>
            <p:nvPr/>
          </p:nvSpPr>
          <p:spPr>
            <a:xfrm>
              <a:off x="6245860" y="41884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47130" y="41897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80860" y="4188460"/>
            <a:ext cx="94616" cy="94616"/>
            <a:chOff x="6880860" y="4188460"/>
            <a:chExt cx="94616" cy="94616"/>
          </a:xfrm>
        </p:grpSpPr>
        <p:sp>
          <p:nvSpPr>
            <p:cNvPr id="40" name="Freeform 39"/>
            <p:cNvSpPr/>
            <p:nvPr/>
          </p:nvSpPr>
          <p:spPr>
            <a:xfrm>
              <a:off x="6880860" y="41884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82130" y="41897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22260" y="4201160"/>
            <a:ext cx="94616" cy="94616"/>
            <a:chOff x="7922260" y="4201160"/>
            <a:chExt cx="94616" cy="94616"/>
          </a:xfrm>
        </p:grpSpPr>
        <p:sp>
          <p:nvSpPr>
            <p:cNvPr id="43" name="Freeform 42"/>
            <p:cNvSpPr/>
            <p:nvPr/>
          </p:nvSpPr>
          <p:spPr>
            <a:xfrm>
              <a:off x="7922260" y="42011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923530" y="42024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14260" y="4188460"/>
            <a:ext cx="94616" cy="94616"/>
            <a:chOff x="7414260" y="4188460"/>
            <a:chExt cx="94616" cy="94616"/>
          </a:xfrm>
        </p:grpSpPr>
        <p:sp>
          <p:nvSpPr>
            <p:cNvPr id="46" name="Freeform 45"/>
            <p:cNvSpPr/>
            <p:nvPr/>
          </p:nvSpPr>
          <p:spPr>
            <a:xfrm>
              <a:off x="7414260" y="41884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15530" y="41897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47060" y="4188460"/>
            <a:ext cx="94616" cy="94616"/>
            <a:chOff x="3147060" y="4188460"/>
            <a:chExt cx="94616" cy="94616"/>
          </a:xfrm>
        </p:grpSpPr>
        <p:sp>
          <p:nvSpPr>
            <p:cNvPr id="49" name="Freeform 48"/>
            <p:cNvSpPr/>
            <p:nvPr/>
          </p:nvSpPr>
          <p:spPr>
            <a:xfrm>
              <a:off x="3147060" y="41884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48330" y="41897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473960" y="4175760"/>
            <a:ext cx="94616" cy="94616"/>
            <a:chOff x="2473960" y="4175760"/>
            <a:chExt cx="94616" cy="94616"/>
          </a:xfrm>
        </p:grpSpPr>
        <p:sp>
          <p:nvSpPr>
            <p:cNvPr id="52" name="Freeform 51"/>
            <p:cNvSpPr/>
            <p:nvPr/>
          </p:nvSpPr>
          <p:spPr>
            <a:xfrm>
              <a:off x="2473960" y="41757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475230" y="41770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826260" y="4188460"/>
            <a:ext cx="94616" cy="94616"/>
            <a:chOff x="1826260" y="4188460"/>
            <a:chExt cx="94616" cy="94616"/>
          </a:xfrm>
        </p:grpSpPr>
        <p:sp>
          <p:nvSpPr>
            <p:cNvPr id="55" name="Freeform 54"/>
            <p:cNvSpPr/>
            <p:nvPr/>
          </p:nvSpPr>
          <p:spPr>
            <a:xfrm>
              <a:off x="1826260" y="41884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27530" y="41897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29760" y="4175760"/>
            <a:ext cx="94616" cy="94616"/>
            <a:chOff x="4429760" y="4175760"/>
            <a:chExt cx="94616" cy="94616"/>
          </a:xfrm>
        </p:grpSpPr>
        <p:sp>
          <p:nvSpPr>
            <p:cNvPr id="58" name="Freeform 57"/>
            <p:cNvSpPr/>
            <p:nvPr/>
          </p:nvSpPr>
          <p:spPr>
            <a:xfrm>
              <a:off x="4429760" y="4175760"/>
              <a:ext cx="94616" cy="94616"/>
            </a:xfrm>
            <a:custGeom>
              <a:avLst/>
              <a:gdLst/>
              <a:ahLst/>
              <a:cxnLst/>
              <a:rect l="0" t="0" r="0" b="0"/>
              <a:pathLst>
                <a:path w="94616" h="94616">
                  <a:moveTo>
                    <a:pt x="0" y="46101"/>
                  </a:moveTo>
                  <a:lnTo>
                    <a:pt x="0" y="44831"/>
                  </a:lnTo>
                  <a:lnTo>
                    <a:pt x="254" y="43688"/>
                  </a:lnTo>
                  <a:lnTo>
                    <a:pt x="254" y="42418"/>
                  </a:lnTo>
                  <a:lnTo>
                    <a:pt x="508" y="41275"/>
                  </a:lnTo>
                  <a:lnTo>
                    <a:pt x="508" y="40005"/>
                  </a:lnTo>
                  <a:lnTo>
                    <a:pt x="635" y="38862"/>
                  </a:lnTo>
                  <a:lnTo>
                    <a:pt x="1143" y="37846"/>
                  </a:lnTo>
                  <a:lnTo>
                    <a:pt x="1143" y="36703"/>
                  </a:lnTo>
                  <a:lnTo>
                    <a:pt x="1524" y="35433"/>
                  </a:lnTo>
                  <a:lnTo>
                    <a:pt x="1778" y="34417"/>
                  </a:lnTo>
                  <a:lnTo>
                    <a:pt x="2159" y="33274"/>
                  </a:lnTo>
                  <a:lnTo>
                    <a:pt x="2413" y="32131"/>
                  </a:lnTo>
                  <a:lnTo>
                    <a:pt x="2667" y="31115"/>
                  </a:lnTo>
                  <a:lnTo>
                    <a:pt x="3048" y="30480"/>
                  </a:lnTo>
                  <a:lnTo>
                    <a:pt x="3683" y="29337"/>
                  </a:lnTo>
                  <a:lnTo>
                    <a:pt x="4191" y="28321"/>
                  </a:lnTo>
                  <a:lnTo>
                    <a:pt x="4572" y="27178"/>
                  </a:lnTo>
                  <a:lnTo>
                    <a:pt x="4953" y="26035"/>
                  </a:lnTo>
                  <a:lnTo>
                    <a:pt x="5715" y="25273"/>
                  </a:lnTo>
                  <a:lnTo>
                    <a:pt x="6096" y="24130"/>
                  </a:lnTo>
                  <a:lnTo>
                    <a:pt x="6731" y="22987"/>
                  </a:lnTo>
                  <a:lnTo>
                    <a:pt x="7366" y="22225"/>
                  </a:lnTo>
                  <a:lnTo>
                    <a:pt x="8001" y="21336"/>
                  </a:lnTo>
                  <a:lnTo>
                    <a:pt x="8763" y="20193"/>
                  </a:lnTo>
                  <a:lnTo>
                    <a:pt x="9271" y="19177"/>
                  </a:lnTo>
                  <a:lnTo>
                    <a:pt x="10287" y="18288"/>
                  </a:lnTo>
                  <a:lnTo>
                    <a:pt x="10795" y="17399"/>
                  </a:lnTo>
                  <a:lnTo>
                    <a:pt x="11557" y="16510"/>
                  </a:lnTo>
                  <a:lnTo>
                    <a:pt x="12192" y="15621"/>
                  </a:lnTo>
                  <a:lnTo>
                    <a:pt x="13081" y="14605"/>
                  </a:lnTo>
                  <a:lnTo>
                    <a:pt x="13843" y="13716"/>
                  </a:lnTo>
                  <a:lnTo>
                    <a:pt x="14732" y="13081"/>
                  </a:lnTo>
                  <a:lnTo>
                    <a:pt x="15621" y="11938"/>
                  </a:lnTo>
                  <a:lnTo>
                    <a:pt x="16510" y="11557"/>
                  </a:lnTo>
                  <a:lnTo>
                    <a:pt x="17653" y="10414"/>
                  </a:lnTo>
                  <a:lnTo>
                    <a:pt x="18415" y="10033"/>
                  </a:lnTo>
                  <a:lnTo>
                    <a:pt x="19304" y="9144"/>
                  </a:lnTo>
                  <a:lnTo>
                    <a:pt x="20193" y="8763"/>
                  </a:lnTo>
                  <a:lnTo>
                    <a:pt x="21336" y="7747"/>
                  </a:lnTo>
                  <a:lnTo>
                    <a:pt x="22225" y="7239"/>
                  </a:lnTo>
                  <a:lnTo>
                    <a:pt x="23241" y="6477"/>
                  </a:lnTo>
                  <a:lnTo>
                    <a:pt x="24130" y="6096"/>
                  </a:lnTo>
                  <a:lnTo>
                    <a:pt x="25273" y="5715"/>
                  </a:lnTo>
                  <a:lnTo>
                    <a:pt x="26289" y="4953"/>
                  </a:lnTo>
                  <a:lnTo>
                    <a:pt x="27432" y="4572"/>
                  </a:lnTo>
                  <a:lnTo>
                    <a:pt x="28321" y="4191"/>
                  </a:lnTo>
                  <a:lnTo>
                    <a:pt x="29337" y="3683"/>
                  </a:lnTo>
                  <a:lnTo>
                    <a:pt x="30480" y="3048"/>
                  </a:lnTo>
                  <a:lnTo>
                    <a:pt x="31115" y="2667"/>
                  </a:lnTo>
                  <a:lnTo>
                    <a:pt x="32131" y="2413"/>
                  </a:lnTo>
                  <a:lnTo>
                    <a:pt x="33528" y="2159"/>
                  </a:lnTo>
                  <a:lnTo>
                    <a:pt x="34544" y="1778"/>
                  </a:lnTo>
                  <a:lnTo>
                    <a:pt x="35687" y="1524"/>
                  </a:lnTo>
                  <a:lnTo>
                    <a:pt x="36703" y="1143"/>
                  </a:lnTo>
                  <a:lnTo>
                    <a:pt x="37846" y="1143"/>
                  </a:lnTo>
                  <a:lnTo>
                    <a:pt x="38862" y="635"/>
                  </a:lnTo>
                  <a:lnTo>
                    <a:pt x="40259" y="508"/>
                  </a:lnTo>
                  <a:lnTo>
                    <a:pt x="41275" y="508"/>
                  </a:lnTo>
                  <a:lnTo>
                    <a:pt x="42418" y="254"/>
                  </a:lnTo>
                  <a:lnTo>
                    <a:pt x="43688" y="254"/>
                  </a:lnTo>
                  <a:lnTo>
                    <a:pt x="44831" y="0"/>
                  </a:lnTo>
                  <a:lnTo>
                    <a:pt x="46101" y="0"/>
                  </a:lnTo>
                  <a:lnTo>
                    <a:pt x="47371" y="0"/>
                  </a:lnTo>
                  <a:lnTo>
                    <a:pt x="48514" y="0"/>
                  </a:lnTo>
                  <a:lnTo>
                    <a:pt x="49784" y="0"/>
                  </a:lnTo>
                  <a:lnTo>
                    <a:pt x="50673" y="254"/>
                  </a:lnTo>
                  <a:lnTo>
                    <a:pt x="52197" y="254"/>
                  </a:lnTo>
                  <a:lnTo>
                    <a:pt x="53340" y="508"/>
                  </a:lnTo>
                  <a:lnTo>
                    <a:pt x="54356" y="508"/>
                  </a:lnTo>
                  <a:lnTo>
                    <a:pt x="55499" y="635"/>
                  </a:lnTo>
                  <a:lnTo>
                    <a:pt x="56769" y="1143"/>
                  </a:lnTo>
                  <a:lnTo>
                    <a:pt x="57912" y="1143"/>
                  </a:lnTo>
                  <a:lnTo>
                    <a:pt x="58928" y="1524"/>
                  </a:lnTo>
                  <a:lnTo>
                    <a:pt x="59944" y="1778"/>
                  </a:lnTo>
                  <a:lnTo>
                    <a:pt x="61087" y="2159"/>
                  </a:lnTo>
                  <a:lnTo>
                    <a:pt x="62230" y="2413"/>
                  </a:lnTo>
                  <a:lnTo>
                    <a:pt x="63246" y="2667"/>
                  </a:lnTo>
                  <a:lnTo>
                    <a:pt x="64389" y="3048"/>
                  </a:lnTo>
                  <a:lnTo>
                    <a:pt x="65532" y="3683"/>
                  </a:lnTo>
                  <a:lnTo>
                    <a:pt x="66548" y="4191"/>
                  </a:lnTo>
                  <a:lnTo>
                    <a:pt x="67564" y="4572"/>
                  </a:lnTo>
                  <a:lnTo>
                    <a:pt x="68707" y="4953"/>
                  </a:lnTo>
                  <a:lnTo>
                    <a:pt x="69596" y="5715"/>
                  </a:lnTo>
                  <a:lnTo>
                    <a:pt x="70612" y="6096"/>
                  </a:lnTo>
                  <a:lnTo>
                    <a:pt x="71374" y="6477"/>
                  </a:lnTo>
                  <a:lnTo>
                    <a:pt x="72390" y="7239"/>
                  </a:lnTo>
                  <a:lnTo>
                    <a:pt x="73279" y="7747"/>
                  </a:lnTo>
                  <a:lnTo>
                    <a:pt x="74295" y="8763"/>
                  </a:lnTo>
                  <a:lnTo>
                    <a:pt x="75184" y="9144"/>
                  </a:lnTo>
                  <a:lnTo>
                    <a:pt x="76073" y="10033"/>
                  </a:lnTo>
                  <a:lnTo>
                    <a:pt x="76962" y="10414"/>
                  </a:lnTo>
                  <a:lnTo>
                    <a:pt x="78105" y="11557"/>
                  </a:lnTo>
                  <a:lnTo>
                    <a:pt x="78867" y="11938"/>
                  </a:lnTo>
                  <a:lnTo>
                    <a:pt x="79756" y="13081"/>
                  </a:lnTo>
                  <a:lnTo>
                    <a:pt x="80645" y="13716"/>
                  </a:lnTo>
                  <a:lnTo>
                    <a:pt x="81534" y="14605"/>
                  </a:lnTo>
                  <a:lnTo>
                    <a:pt x="82423" y="15621"/>
                  </a:lnTo>
                  <a:lnTo>
                    <a:pt x="83058" y="16510"/>
                  </a:lnTo>
                  <a:lnTo>
                    <a:pt x="83947" y="17399"/>
                  </a:lnTo>
                  <a:lnTo>
                    <a:pt x="84582" y="18288"/>
                  </a:lnTo>
                  <a:lnTo>
                    <a:pt x="85471" y="19177"/>
                  </a:lnTo>
                  <a:lnTo>
                    <a:pt x="86106" y="20193"/>
                  </a:lnTo>
                  <a:lnTo>
                    <a:pt x="86741" y="21336"/>
                  </a:lnTo>
                  <a:lnTo>
                    <a:pt x="87376" y="22225"/>
                  </a:lnTo>
                  <a:lnTo>
                    <a:pt x="88011" y="22987"/>
                  </a:lnTo>
                  <a:lnTo>
                    <a:pt x="88773" y="24130"/>
                  </a:lnTo>
                  <a:lnTo>
                    <a:pt x="89154" y="25273"/>
                  </a:lnTo>
                  <a:lnTo>
                    <a:pt x="89789" y="26035"/>
                  </a:lnTo>
                  <a:lnTo>
                    <a:pt x="90297" y="27178"/>
                  </a:lnTo>
                  <a:lnTo>
                    <a:pt x="90678" y="28321"/>
                  </a:lnTo>
                  <a:lnTo>
                    <a:pt x="91313" y="29337"/>
                  </a:lnTo>
                  <a:lnTo>
                    <a:pt x="91821" y="30480"/>
                  </a:lnTo>
                  <a:lnTo>
                    <a:pt x="91948" y="31115"/>
                  </a:lnTo>
                  <a:lnTo>
                    <a:pt x="92456" y="32131"/>
                  </a:lnTo>
                  <a:lnTo>
                    <a:pt x="92837" y="33274"/>
                  </a:lnTo>
                  <a:lnTo>
                    <a:pt x="92837" y="34417"/>
                  </a:lnTo>
                  <a:lnTo>
                    <a:pt x="93091" y="35433"/>
                  </a:lnTo>
                  <a:lnTo>
                    <a:pt x="93472" y="36703"/>
                  </a:lnTo>
                  <a:lnTo>
                    <a:pt x="93980" y="37846"/>
                  </a:lnTo>
                  <a:lnTo>
                    <a:pt x="93980" y="38862"/>
                  </a:lnTo>
                  <a:lnTo>
                    <a:pt x="94107" y="40005"/>
                  </a:lnTo>
                  <a:lnTo>
                    <a:pt x="94107" y="41275"/>
                  </a:lnTo>
                  <a:lnTo>
                    <a:pt x="94361" y="42418"/>
                  </a:lnTo>
                  <a:lnTo>
                    <a:pt x="94361" y="43688"/>
                  </a:lnTo>
                  <a:lnTo>
                    <a:pt x="94615" y="44831"/>
                  </a:lnTo>
                  <a:lnTo>
                    <a:pt x="94615" y="46101"/>
                  </a:lnTo>
                  <a:lnTo>
                    <a:pt x="94615" y="47371"/>
                  </a:lnTo>
                  <a:lnTo>
                    <a:pt x="94615" y="48514"/>
                  </a:lnTo>
                  <a:lnTo>
                    <a:pt x="94615" y="49784"/>
                  </a:lnTo>
                  <a:lnTo>
                    <a:pt x="94361" y="50673"/>
                  </a:lnTo>
                  <a:lnTo>
                    <a:pt x="94361" y="52197"/>
                  </a:lnTo>
                  <a:lnTo>
                    <a:pt x="94107" y="53340"/>
                  </a:lnTo>
                  <a:lnTo>
                    <a:pt x="94107" y="54356"/>
                  </a:lnTo>
                  <a:lnTo>
                    <a:pt x="93980" y="55499"/>
                  </a:lnTo>
                  <a:lnTo>
                    <a:pt x="93980" y="56515"/>
                  </a:lnTo>
                  <a:lnTo>
                    <a:pt x="93472" y="57912"/>
                  </a:lnTo>
                  <a:lnTo>
                    <a:pt x="93091" y="58928"/>
                  </a:lnTo>
                  <a:lnTo>
                    <a:pt x="92837" y="59944"/>
                  </a:lnTo>
                  <a:lnTo>
                    <a:pt x="92837" y="61087"/>
                  </a:lnTo>
                  <a:lnTo>
                    <a:pt x="92456" y="62230"/>
                  </a:lnTo>
                  <a:lnTo>
                    <a:pt x="91948" y="63246"/>
                  </a:lnTo>
                  <a:lnTo>
                    <a:pt x="91821" y="64389"/>
                  </a:lnTo>
                  <a:lnTo>
                    <a:pt x="91313" y="65532"/>
                  </a:lnTo>
                  <a:lnTo>
                    <a:pt x="90678" y="66548"/>
                  </a:lnTo>
                  <a:lnTo>
                    <a:pt x="90297" y="67564"/>
                  </a:lnTo>
                  <a:lnTo>
                    <a:pt x="89789" y="68707"/>
                  </a:lnTo>
                  <a:lnTo>
                    <a:pt x="89154" y="69596"/>
                  </a:lnTo>
                  <a:lnTo>
                    <a:pt x="88773" y="70612"/>
                  </a:lnTo>
                  <a:lnTo>
                    <a:pt x="88011" y="71374"/>
                  </a:lnTo>
                  <a:lnTo>
                    <a:pt x="87376" y="72390"/>
                  </a:lnTo>
                  <a:lnTo>
                    <a:pt x="86741" y="73279"/>
                  </a:lnTo>
                  <a:lnTo>
                    <a:pt x="86106" y="74295"/>
                  </a:lnTo>
                  <a:lnTo>
                    <a:pt x="85471" y="75184"/>
                  </a:lnTo>
                  <a:lnTo>
                    <a:pt x="84582" y="76073"/>
                  </a:lnTo>
                  <a:lnTo>
                    <a:pt x="83947" y="76962"/>
                  </a:lnTo>
                  <a:lnTo>
                    <a:pt x="83058" y="78105"/>
                  </a:lnTo>
                  <a:lnTo>
                    <a:pt x="82423" y="78867"/>
                  </a:lnTo>
                  <a:lnTo>
                    <a:pt x="81534" y="79756"/>
                  </a:lnTo>
                  <a:lnTo>
                    <a:pt x="80645" y="80645"/>
                  </a:lnTo>
                  <a:lnTo>
                    <a:pt x="79756" y="81534"/>
                  </a:lnTo>
                  <a:lnTo>
                    <a:pt x="78867" y="82423"/>
                  </a:lnTo>
                  <a:lnTo>
                    <a:pt x="78105" y="83058"/>
                  </a:lnTo>
                  <a:lnTo>
                    <a:pt x="76962" y="83947"/>
                  </a:lnTo>
                  <a:lnTo>
                    <a:pt x="76073" y="84582"/>
                  </a:lnTo>
                  <a:lnTo>
                    <a:pt x="75184" y="85471"/>
                  </a:lnTo>
                  <a:lnTo>
                    <a:pt x="74295" y="86106"/>
                  </a:lnTo>
                  <a:lnTo>
                    <a:pt x="73279" y="86741"/>
                  </a:lnTo>
                  <a:lnTo>
                    <a:pt x="72390" y="87376"/>
                  </a:lnTo>
                  <a:lnTo>
                    <a:pt x="71374" y="88265"/>
                  </a:lnTo>
                  <a:lnTo>
                    <a:pt x="70612" y="88773"/>
                  </a:lnTo>
                  <a:lnTo>
                    <a:pt x="69596" y="89154"/>
                  </a:lnTo>
                  <a:lnTo>
                    <a:pt x="68707" y="89789"/>
                  </a:lnTo>
                  <a:lnTo>
                    <a:pt x="67564" y="90297"/>
                  </a:lnTo>
                  <a:lnTo>
                    <a:pt x="66548" y="90678"/>
                  </a:lnTo>
                  <a:lnTo>
                    <a:pt x="65532" y="91313"/>
                  </a:lnTo>
                  <a:lnTo>
                    <a:pt x="64389" y="91821"/>
                  </a:lnTo>
                  <a:lnTo>
                    <a:pt x="63246" y="91948"/>
                  </a:lnTo>
                  <a:lnTo>
                    <a:pt x="62230" y="92456"/>
                  </a:lnTo>
                  <a:lnTo>
                    <a:pt x="61087" y="92837"/>
                  </a:lnTo>
                  <a:lnTo>
                    <a:pt x="59944" y="92837"/>
                  </a:lnTo>
                  <a:lnTo>
                    <a:pt x="58928" y="93091"/>
                  </a:lnTo>
                  <a:lnTo>
                    <a:pt x="57912" y="93472"/>
                  </a:lnTo>
                  <a:lnTo>
                    <a:pt x="56769" y="93726"/>
                  </a:lnTo>
                  <a:lnTo>
                    <a:pt x="55499" y="93980"/>
                  </a:lnTo>
                  <a:lnTo>
                    <a:pt x="54356" y="94107"/>
                  </a:lnTo>
                  <a:lnTo>
                    <a:pt x="53340" y="94107"/>
                  </a:lnTo>
                  <a:lnTo>
                    <a:pt x="52197" y="94361"/>
                  </a:lnTo>
                  <a:lnTo>
                    <a:pt x="50673" y="94361"/>
                  </a:lnTo>
                  <a:lnTo>
                    <a:pt x="49784" y="94615"/>
                  </a:lnTo>
                  <a:lnTo>
                    <a:pt x="48514" y="94615"/>
                  </a:lnTo>
                  <a:lnTo>
                    <a:pt x="47371" y="94615"/>
                  </a:lnTo>
                  <a:lnTo>
                    <a:pt x="46101" y="94615"/>
                  </a:lnTo>
                  <a:lnTo>
                    <a:pt x="44831" y="94615"/>
                  </a:lnTo>
                  <a:lnTo>
                    <a:pt x="43688" y="94361"/>
                  </a:lnTo>
                  <a:lnTo>
                    <a:pt x="42418" y="94361"/>
                  </a:lnTo>
                  <a:lnTo>
                    <a:pt x="41275" y="94107"/>
                  </a:lnTo>
                  <a:lnTo>
                    <a:pt x="40259" y="94107"/>
                  </a:lnTo>
                  <a:lnTo>
                    <a:pt x="38862" y="93980"/>
                  </a:lnTo>
                  <a:lnTo>
                    <a:pt x="37846" y="93726"/>
                  </a:lnTo>
                  <a:lnTo>
                    <a:pt x="36703" y="93472"/>
                  </a:lnTo>
                  <a:lnTo>
                    <a:pt x="35687" y="93091"/>
                  </a:lnTo>
                  <a:lnTo>
                    <a:pt x="34544" y="92837"/>
                  </a:lnTo>
                  <a:lnTo>
                    <a:pt x="33528" y="92837"/>
                  </a:lnTo>
                  <a:lnTo>
                    <a:pt x="32131" y="92456"/>
                  </a:lnTo>
                  <a:lnTo>
                    <a:pt x="31115" y="91948"/>
                  </a:lnTo>
                  <a:lnTo>
                    <a:pt x="30480" y="91821"/>
                  </a:lnTo>
                  <a:lnTo>
                    <a:pt x="29337" y="91313"/>
                  </a:lnTo>
                  <a:lnTo>
                    <a:pt x="28321" y="90678"/>
                  </a:lnTo>
                  <a:lnTo>
                    <a:pt x="27432" y="90297"/>
                  </a:lnTo>
                  <a:lnTo>
                    <a:pt x="26289" y="89789"/>
                  </a:lnTo>
                  <a:lnTo>
                    <a:pt x="25273" y="89154"/>
                  </a:lnTo>
                  <a:lnTo>
                    <a:pt x="24130" y="88773"/>
                  </a:lnTo>
                  <a:lnTo>
                    <a:pt x="23241" y="88265"/>
                  </a:lnTo>
                  <a:lnTo>
                    <a:pt x="22225" y="87376"/>
                  </a:lnTo>
                  <a:lnTo>
                    <a:pt x="21336" y="86741"/>
                  </a:lnTo>
                  <a:lnTo>
                    <a:pt x="20193" y="86106"/>
                  </a:lnTo>
                  <a:lnTo>
                    <a:pt x="19304" y="85471"/>
                  </a:lnTo>
                  <a:lnTo>
                    <a:pt x="18415" y="84582"/>
                  </a:lnTo>
                  <a:lnTo>
                    <a:pt x="17653" y="83947"/>
                  </a:lnTo>
                  <a:lnTo>
                    <a:pt x="16510" y="83058"/>
                  </a:lnTo>
                  <a:lnTo>
                    <a:pt x="15621" y="82423"/>
                  </a:lnTo>
                  <a:lnTo>
                    <a:pt x="14732" y="81534"/>
                  </a:lnTo>
                  <a:lnTo>
                    <a:pt x="13843" y="80645"/>
                  </a:lnTo>
                  <a:lnTo>
                    <a:pt x="13081" y="79756"/>
                  </a:lnTo>
                  <a:lnTo>
                    <a:pt x="12192" y="78867"/>
                  </a:lnTo>
                  <a:lnTo>
                    <a:pt x="11557" y="78105"/>
                  </a:lnTo>
                  <a:lnTo>
                    <a:pt x="10795" y="76962"/>
                  </a:lnTo>
                  <a:lnTo>
                    <a:pt x="10287" y="76073"/>
                  </a:lnTo>
                  <a:lnTo>
                    <a:pt x="9271" y="75184"/>
                  </a:lnTo>
                  <a:lnTo>
                    <a:pt x="8763" y="74295"/>
                  </a:lnTo>
                  <a:lnTo>
                    <a:pt x="8001" y="73279"/>
                  </a:lnTo>
                  <a:lnTo>
                    <a:pt x="7366" y="72390"/>
                  </a:lnTo>
                  <a:lnTo>
                    <a:pt x="6731" y="71374"/>
                  </a:lnTo>
                  <a:lnTo>
                    <a:pt x="6096" y="70612"/>
                  </a:lnTo>
                  <a:lnTo>
                    <a:pt x="5715" y="69596"/>
                  </a:lnTo>
                  <a:lnTo>
                    <a:pt x="4953" y="68707"/>
                  </a:lnTo>
                  <a:lnTo>
                    <a:pt x="4572" y="67564"/>
                  </a:lnTo>
                  <a:lnTo>
                    <a:pt x="4191" y="66548"/>
                  </a:lnTo>
                  <a:lnTo>
                    <a:pt x="3683" y="65532"/>
                  </a:lnTo>
                  <a:lnTo>
                    <a:pt x="3048" y="64389"/>
                  </a:lnTo>
                  <a:lnTo>
                    <a:pt x="2667" y="63246"/>
                  </a:lnTo>
                  <a:lnTo>
                    <a:pt x="2413" y="62230"/>
                  </a:lnTo>
                  <a:lnTo>
                    <a:pt x="2159" y="61087"/>
                  </a:lnTo>
                  <a:lnTo>
                    <a:pt x="1778" y="59944"/>
                  </a:lnTo>
                  <a:lnTo>
                    <a:pt x="1524" y="58928"/>
                  </a:lnTo>
                  <a:lnTo>
                    <a:pt x="1143" y="57912"/>
                  </a:lnTo>
                  <a:lnTo>
                    <a:pt x="1143" y="56515"/>
                  </a:lnTo>
                  <a:lnTo>
                    <a:pt x="635" y="55499"/>
                  </a:lnTo>
                  <a:lnTo>
                    <a:pt x="508" y="54356"/>
                  </a:lnTo>
                  <a:lnTo>
                    <a:pt x="508" y="53340"/>
                  </a:lnTo>
                  <a:lnTo>
                    <a:pt x="254" y="52197"/>
                  </a:lnTo>
                  <a:lnTo>
                    <a:pt x="254" y="50673"/>
                  </a:lnTo>
                  <a:lnTo>
                    <a:pt x="0" y="49784"/>
                  </a:lnTo>
                  <a:lnTo>
                    <a:pt x="0" y="48514"/>
                  </a:lnTo>
                  <a:lnTo>
                    <a:pt x="0" y="473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431030" y="4177030"/>
              <a:ext cx="92711" cy="92711"/>
            </a:xfrm>
            <a:custGeom>
              <a:avLst/>
              <a:gdLst/>
              <a:ahLst/>
              <a:cxnLst/>
              <a:rect l="0" t="0" r="0" b="0"/>
              <a:pathLst>
                <a:path w="92711" h="92711">
                  <a:moveTo>
                    <a:pt x="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62230"/>
                  </a:lnTo>
                  <a:lnTo>
                    <a:pt x="2540" y="62230"/>
                  </a:lnTo>
                  <a:lnTo>
                    <a:pt x="2540" y="64770"/>
                  </a:lnTo>
                  <a:lnTo>
                    <a:pt x="2540" y="64770"/>
                  </a:lnTo>
                  <a:lnTo>
                    <a:pt x="3810" y="67310"/>
                  </a:lnTo>
                  <a:lnTo>
                    <a:pt x="3810" y="67310"/>
                  </a:lnTo>
                  <a:lnTo>
                    <a:pt x="3810" y="68580"/>
                  </a:lnTo>
                  <a:lnTo>
                    <a:pt x="381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68580"/>
                  </a:lnTo>
                  <a:lnTo>
                    <a:pt x="635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7620" y="7366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0160" y="77470"/>
                  </a:lnTo>
                  <a:lnTo>
                    <a:pt x="12700" y="80010"/>
                  </a:lnTo>
                  <a:lnTo>
                    <a:pt x="12700" y="80010"/>
                  </a:lnTo>
                  <a:lnTo>
                    <a:pt x="15240" y="80010"/>
                  </a:lnTo>
                  <a:lnTo>
                    <a:pt x="15240" y="80010"/>
                  </a:lnTo>
                  <a:lnTo>
                    <a:pt x="17780" y="80010"/>
                  </a:lnTo>
                  <a:lnTo>
                    <a:pt x="17780" y="83820"/>
                  </a:lnTo>
                  <a:lnTo>
                    <a:pt x="17780" y="83820"/>
                  </a:lnTo>
                  <a:lnTo>
                    <a:pt x="19050" y="8382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1590" y="83820"/>
                  </a:lnTo>
                  <a:lnTo>
                    <a:pt x="21590" y="88900"/>
                  </a:lnTo>
                  <a:lnTo>
                    <a:pt x="22860" y="88900"/>
                  </a:lnTo>
                  <a:lnTo>
                    <a:pt x="22860" y="889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27940" y="88900"/>
                  </a:lnTo>
                  <a:lnTo>
                    <a:pt x="27940" y="88900"/>
                  </a:lnTo>
                  <a:lnTo>
                    <a:pt x="30480" y="88900"/>
                  </a:lnTo>
                  <a:lnTo>
                    <a:pt x="30480" y="91440"/>
                  </a:lnTo>
                  <a:lnTo>
                    <a:pt x="31750" y="91440"/>
                  </a:lnTo>
                  <a:lnTo>
                    <a:pt x="31750" y="91440"/>
                  </a:lnTo>
                  <a:lnTo>
                    <a:pt x="34290" y="91440"/>
                  </a:lnTo>
                  <a:lnTo>
                    <a:pt x="34290" y="91440"/>
                  </a:lnTo>
                  <a:lnTo>
                    <a:pt x="36830" y="91440"/>
                  </a:lnTo>
                  <a:lnTo>
                    <a:pt x="36830" y="91440"/>
                  </a:lnTo>
                  <a:lnTo>
                    <a:pt x="38100" y="91440"/>
                  </a:lnTo>
                  <a:lnTo>
                    <a:pt x="38100" y="91440"/>
                  </a:lnTo>
                  <a:lnTo>
                    <a:pt x="40640" y="91440"/>
                  </a:lnTo>
                  <a:lnTo>
                    <a:pt x="40640" y="92710"/>
                  </a:lnTo>
                  <a:lnTo>
                    <a:pt x="43180" y="92710"/>
                  </a:lnTo>
                  <a:lnTo>
                    <a:pt x="45720" y="92710"/>
                  </a:lnTo>
                  <a:lnTo>
                    <a:pt x="45720" y="92710"/>
                  </a:lnTo>
                  <a:lnTo>
                    <a:pt x="46990" y="92710"/>
                  </a:lnTo>
                  <a:lnTo>
                    <a:pt x="46990" y="92710"/>
                  </a:lnTo>
                  <a:lnTo>
                    <a:pt x="49530" y="92710"/>
                  </a:lnTo>
                  <a:lnTo>
                    <a:pt x="49530" y="92710"/>
                  </a:lnTo>
                  <a:lnTo>
                    <a:pt x="52070" y="92710"/>
                  </a:lnTo>
                  <a:lnTo>
                    <a:pt x="52070" y="91440"/>
                  </a:lnTo>
                  <a:lnTo>
                    <a:pt x="53340" y="91440"/>
                  </a:lnTo>
                  <a:lnTo>
                    <a:pt x="55880" y="91440"/>
                  </a:lnTo>
                  <a:lnTo>
                    <a:pt x="55880" y="91440"/>
                  </a:lnTo>
                  <a:lnTo>
                    <a:pt x="58420" y="91440"/>
                  </a:lnTo>
                  <a:lnTo>
                    <a:pt x="58420" y="91440"/>
                  </a:lnTo>
                  <a:lnTo>
                    <a:pt x="60960" y="91440"/>
                  </a:lnTo>
                  <a:lnTo>
                    <a:pt x="60960" y="91440"/>
                  </a:lnTo>
                  <a:lnTo>
                    <a:pt x="62230" y="91440"/>
                  </a:lnTo>
                  <a:lnTo>
                    <a:pt x="62230" y="91440"/>
                  </a:lnTo>
                  <a:lnTo>
                    <a:pt x="64770" y="88900"/>
                  </a:lnTo>
                  <a:lnTo>
                    <a:pt x="64770" y="88900"/>
                  </a:lnTo>
                  <a:lnTo>
                    <a:pt x="67310" y="88900"/>
                  </a:lnTo>
                  <a:lnTo>
                    <a:pt x="6731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8900"/>
                  </a:lnTo>
                  <a:lnTo>
                    <a:pt x="6858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3660" y="83820"/>
                  </a:lnTo>
                  <a:lnTo>
                    <a:pt x="77470" y="83820"/>
                  </a:lnTo>
                  <a:lnTo>
                    <a:pt x="77470" y="80010"/>
                  </a:lnTo>
                  <a:lnTo>
                    <a:pt x="7747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80010"/>
                  </a:lnTo>
                  <a:lnTo>
                    <a:pt x="80010" y="77470"/>
                  </a:lnTo>
                  <a:lnTo>
                    <a:pt x="80010" y="77470"/>
                  </a:lnTo>
                  <a:lnTo>
                    <a:pt x="83820" y="7747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73660"/>
                  </a:lnTo>
                  <a:lnTo>
                    <a:pt x="8382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8580"/>
                  </a:lnTo>
                  <a:lnTo>
                    <a:pt x="88900" y="67310"/>
                  </a:lnTo>
                  <a:lnTo>
                    <a:pt x="88900" y="67310"/>
                  </a:lnTo>
                  <a:lnTo>
                    <a:pt x="88900" y="64770"/>
                  </a:lnTo>
                  <a:lnTo>
                    <a:pt x="88900" y="64770"/>
                  </a:lnTo>
                  <a:lnTo>
                    <a:pt x="88900" y="62230"/>
                  </a:lnTo>
                  <a:lnTo>
                    <a:pt x="91440" y="62230"/>
                  </a:lnTo>
                  <a:lnTo>
                    <a:pt x="91440" y="60960"/>
                  </a:lnTo>
                  <a:lnTo>
                    <a:pt x="91440" y="60960"/>
                  </a:lnTo>
                  <a:lnTo>
                    <a:pt x="91440" y="58420"/>
                  </a:lnTo>
                  <a:lnTo>
                    <a:pt x="91440" y="58420"/>
                  </a:lnTo>
                  <a:lnTo>
                    <a:pt x="91440" y="55880"/>
                  </a:lnTo>
                  <a:lnTo>
                    <a:pt x="91440" y="55880"/>
                  </a:lnTo>
                  <a:lnTo>
                    <a:pt x="91440" y="53340"/>
                  </a:lnTo>
                  <a:lnTo>
                    <a:pt x="91440" y="52070"/>
                  </a:lnTo>
                  <a:lnTo>
                    <a:pt x="92710" y="52070"/>
                  </a:lnTo>
                  <a:lnTo>
                    <a:pt x="92710" y="49530"/>
                  </a:lnTo>
                  <a:lnTo>
                    <a:pt x="92710" y="49530"/>
                  </a:lnTo>
                  <a:lnTo>
                    <a:pt x="92710" y="46990"/>
                  </a:lnTo>
                  <a:lnTo>
                    <a:pt x="92710" y="46990"/>
                  </a:lnTo>
                  <a:lnTo>
                    <a:pt x="92710" y="45720"/>
                  </a:lnTo>
                  <a:lnTo>
                    <a:pt x="92710" y="45720"/>
                  </a:lnTo>
                  <a:lnTo>
                    <a:pt x="92710" y="43180"/>
                  </a:lnTo>
                  <a:lnTo>
                    <a:pt x="92710" y="40640"/>
                  </a:lnTo>
                  <a:lnTo>
                    <a:pt x="91440" y="40640"/>
                  </a:lnTo>
                  <a:lnTo>
                    <a:pt x="91440" y="38100"/>
                  </a:lnTo>
                  <a:lnTo>
                    <a:pt x="91440" y="38100"/>
                  </a:lnTo>
                  <a:lnTo>
                    <a:pt x="91440" y="36830"/>
                  </a:lnTo>
                  <a:lnTo>
                    <a:pt x="91440" y="36830"/>
                  </a:lnTo>
                  <a:lnTo>
                    <a:pt x="91440" y="34290"/>
                  </a:lnTo>
                  <a:lnTo>
                    <a:pt x="91440" y="34290"/>
                  </a:lnTo>
                  <a:lnTo>
                    <a:pt x="91440" y="31750"/>
                  </a:lnTo>
                  <a:lnTo>
                    <a:pt x="91440" y="31750"/>
                  </a:lnTo>
                  <a:lnTo>
                    <a:pt x="88900" y="30480"/>
                  </a:lnTo>
                  <a:lnTo>
                    <a:pt x="88900" y="30480"/>
                  </a:lnTo>
                  <a:lnTo>
                    <a:pt x="88900" y="27940"/>
                  </a:lnTo>
                  <a:lnTo>
                    <a:pt x="88900" y="2794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2860"/>
                  </a:lnTo>
                  <a:lnTo>
                    <a:pt x="88900" y="22860"/>
                  </a:lnTo>
                  <a:lnTo>
                    <a:pt x="88900" y="21590"/>
                  </a:lnTo>
                  <a:lnTo>
                    <a:pt x="83820" y="21590"/>
                  </a:lnTo>
                  <a:lnTo>
                    <a:pt x="83820" y="21590"/>
                  </a:lnTo>
                  <a:lnTo>
                    <a:pt x="83820" y="19050"/>
                  </a:lnTo>
                  <a:lnTo>
                    <a:pt x="83820" y="19050"/>
                  </a:lnTo>
                  <a:lnTo>
                    <a:pt x="83820" y="17780"/>
                  </a:lnTo>
                  <a:lnTo>
                    <a:pt x="83820" y="1778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5240"/>
                  </a:lnTo>
                  <a:lnTo>
                    <a:pt x="80010" y="12700"/>
                  </a:lnTo>
                  <a:lnTo>
                    <a:pt x="80010" y="1270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7470" y="1016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7620"/>
                  </a:lnTo>
                  <a:lnTo>
                    <a:pt x="7366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6350"/>
                  </a:lnTo>
                  <a:lnTo>
                    <a:pt x="68580" y="3810"/>
                  </a:lnTo>
                  <a:lnTo>
                    <a:pt x="68580" y="3810"/>
                  </a:lnTo>
                  <a:lnTo>
                    <a:pt x="67310" y="3810"/>
                  </a:lnTo>
                  <a:lnTo>
                    <a:pt x="67310" y="3810"/>
                  </a:lnTo>
                  <a:lnTo>
                    <a:pt x="64770" y="2540"/>
                  </a:lnTo>
                  <a:lnTo>
                    <a:pt x="64770" y="2540"/>
                  </a:lnTo>
                  <a:lnTo>
                    <a:pt x="62230" y="254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58420" y="0"/>
                  </a:lnTo>
                  <a:lnTo>
                    <a:pt x="58420" y="0"/>
                  </a:lnTo>
                  <a:lnTo>
                    <a:pt x="55880" y="0"/>
                  </a:lnTo>
                  <a:lnTo>
                    <a:pt x="55880" y="0"/>
                  </a:lnTo>
                  <a:lnTo>
                    <a:pt x="53340" y="0"/>
                  </a:lnTo>
                  <a:lnTo>
                    <a:pt x="52070" y="0"/>
                  </a:lnTo>
                  <a:lnTo>
                    <a:pt x="52070" y="0"/>
                  </a:lnTo>
                  <a:lnTo>
                    <a:pt x="49530" y="0"/>
                  </a:lnTo>
                  <a:lnTo>
                    <a:pt x="49530" y="0"/>
                  </a:lnTo>
                  <a:lnTo>
                    <a:pt x="46990" y="0"/>
                  </a:lnTo>
                  <a:lnTo>
                    <a:pt x="46990" y="0"/>
                  </a:lnTo>
                  <a:lnTo>
                    <a:pt x="45720" y="0"/>
                  </a:lnTo>
                  <a:lnTo>
                    <a:pt x="45720" y="0"/>
                  </a:lnTo>
                  <a:lnTo>
                    <a:pt x="43180" y="0"/>
                  </a:lnTo>
                  <a:lnTo>
                    <a:pt x="40640" y="0"/>
                  </a:lnTo>
                  <a:lnTo>
                    <a:pt x="4064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6830" y="0"/>
                  </a:lnTo>
                  <a:lnTo>
                    <a:pt x="36830" y="0"/>
                  </a:lnTo>
                  <a:lnTo>
                    <a:pt x="34290" y="0"/>
                  </a:lnTo>
                  <a:lnTo>
                    <a:pt x="34290" y="0"/>
                  </a:lnTo>
                  <a:lnTo>
                    <a:pt x="31750" y="2540"/>
                  </a:lnTo>
                  <a:lnTo>
                    <a:pt x="31750" y="2540"/>
                  </a:lnTo>
                  <a:lnTo>
                    <a:pt x="30480" y="254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5400" y="3810"/>
                  </a:lnTo>
                  <a:lnTo>
                    <a:pt x="25400" y="3810"/>
                  </a:lnTo>
                  <a:lnTo>
                    <a:pt x="22860" y="3810"/>
                  </a:lnTo>
                  <a:lnTo>
                    <a:pt x="2286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21590" y="6350"/>
                  </a:lnTo>
                  <a:lnTo>
                    <a:pt x="19050" y="7620"/>
                  </a:lnTo>
                  <a:lnTo>
                    <a:pt x="19050" y="7620"/>
                  </a:lnTo>
                  <a:lnTo>
                    <a:pt x="17780" y="7620"/>
                  </a:lnTo>
                  <a:lnTo>
                    <a:pt x="17780" y="10160"/>
                  </a:lnTo>
                  <a:lnTo>
                    <a:pt x="17780" y="10160"/>
                  </a:lnTo>
                  <a:lnTo>
                    <a:pt x="15240" y="1016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5240"/>
                  </a:lnTo>
                  <a:lnTo>
                    <a:pt x="10160" y="15240"/>
                  </a:lnTo>
                  <a:lnTo>
                    <a:pt x="10160" y="1524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7620" y="1905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1590"/>
                  </a:lnTo>
                  <a:lnTo>
                    <a:pt x="6350" y="22860"/>
                  </a:lnTo>
                  <a:lnTo>
                    <a:pt x="3810" y="22860"/>
                  </a:lnTo>
                  <a:lnTo>
                    <a:pt x="3810" y="25400"/>
                  </a:lnTo>
                  <a:lnTo>
                    <a:pt x="3810" y="2540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254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2540" y="31750"/>
                  </a:lnTo>
                  <a:lnTo>
                    <a:pt x="0" y="3429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406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448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575300" y="4470400"/>
            <a:ext cx="482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1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34100" y="4457700"/>
            <a:ext cx="482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2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1800" y="4445000"/>
            <a:ext cx="482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3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27900" y="4470400"/>
            <a:ext cx="457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6"/>
              </a:rPr>
              <a:t>4</a:t>
            </a:r>
            <a:endParaRPr lang="en-CA" sz="1000" b="1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35900" y="4445000"/>
            <a:ext cx="482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5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92600" y="4445000"/>
            <a:ext cx="5588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-1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83000" y="4445000"/>
            <a:ext cx="5588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-2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97200" y="4457700"/>
            <a:ext cx="5588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-3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36800" y="4457700"/>
            <a:ext cx="5588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-4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63700" y="4457700"/>
            <a:ext cx="5588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-5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65700" y="4470400"/>
            <a:ext cx="482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b="1" smtClean="0">
                <a:solidFill>
                  <a:srgbClr val="000000"/>
                </a:solidFill>
                <a:latin typeface="Arial - 18"/>
              </a:rPr>
              <a:t>0</a:t>
            </a:r>
            <a:endParaRPr lang="en-CA" sz="10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67100" y="5410200"/>
            <a:ext cx="34036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400" b="1" smtClean="0">
                <a:solidFill>
                  <a:srgbClr val="000000"/>
                </a:solidFill>
                <a:latin typeface="Arial - 24"/>
              </a:rPr>
              <a:t>neither positive</a:t>
            </a:r>
          </a:p>
          <a:p>
            <a:pPr algn="ctr"/>
            <a:r>
              <a:rPr lang="en-CA" sz="1400" b="1" smtClean="0">
                <a:solidFill>
                  <a:srgbClr val="000000"/>
                </a:solidFill>
                <a:latin typeface="Arial - 24"/>
              </a:rPr>
              <a:t>nor negative</a:t>
            </a:r>
            <a:endParaRPr lang="en-CA" sz="1400" b="1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6100" y="6883400"/>
            <a:ext cx="93472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b="1" smtClean="0">
                <a:solidFill>
                  <a:srgbClr val="000000"/>
                </a:solidFill>
                <a:latin typeface="Arial - 26"/>
              </a:rPr>
              <a:t>The </a:t>
            </a:r>
            <a:r>
              <a:rPr lang="en-CA" sz="1500" b="1" smtClean="0">
                <a:solidFill>
                  <a:srgbClr val="FF0000"/>
                </a:solidFill>
                <a:latin typeface="Arial - 26"/>
              </a:rPr>
              <a:t>opposite </a:t>
            </a:r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of a number is the number that is the same distance from 0 on a number line, but on the opposite side  of 0. The opposite of a positive number is a negative  number, and the opposite of a negative number is a  positive number.</a:t>
            </a:r>
            <a:endParaRPr lang="en-CA" sz="1500" b="1">
              <a:solidFill>
                <a:srgbClr val="000000"/>
              </a:solidFill>
              <a:latin typeface="Arial - 26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105400" y="4851400"/>
            <a:ext cx="0" cy="4699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604266" y="426466"/>
            <a:ext cx="744728" cy="743458"/>
            <a:chOff x="604266" y="426466"/>
            <a:chExt cx="744728" cy="743458"/>
          </a:xfrm>
        </p:grpSpPr>
        <p:sp>
          <p:nvSpPr>
            <p:cNvPr id="75" name="Oval 74"/>
            <p:cNvSpPr/>
            <p:nvPr/>
          </p:nvSpPr>
          <p:spPr>
            <a:xfrm>
              <a:off x="604266" y="426466"/>
              <a:ext cx="744728" cy="74345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Oval 75"/>
            <p:cNvSpPr/>
            <p:nvPr/>
          </p:nvSpPr>
          <p:spPr>
            <a:xfrm>
              <a:off x="821309" y="661416"/>
              <a:ext cx="40132" cy="4368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Oval 76"/>
            <p:cNvSpPr/>
            <p:nvPr/>
          </p:nvSpPr>
          <p:spPr>
            <a:xfrm>
              <a:off x="1055624" y="667004"/>
              <a:ext cx="40132" cy="41910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46150" y="819150"/>
              <a:ext cx="52071" cy="27941"/>
            </a:xfrm>
            <a:custGeom>
              <a:avLst/>
              <a:gdLst/>
              <a:ahLst/>
              <a:cxnLst/>
              <a:rect l="0" t="0" r="0" b="0"/>
              <a:pathLst>
                <a:path w="52071" h="27941">
                  <a:moveTo>
                    <a:pt x="52070" y="0"/>
                  </a:moveTo>
                  <a:lnTo>
                    <a:pt x="52070" y="6350"/>
                  </a:lnTo>
                  <a:lnTo>
                    <a:pt x="48260" y="15240"/>
                  </a:lnTo>
                  <a:lnTo>
                    <a:pt x="41910" y="22860"/>
                  </a:lnTo>
                  <a:lnTo>
                    <a:pt x="35560" y="26670"/>
                  </a:lnTo>
                  <a:lnTo>
                    <a:pt x="26670" y="27940"/>
                  </a:lnTo>
                  <a:lnTo>
                    <a:pt x="16510" y="26670"/>
                  </a:lnTo>
                  <a:lnTo>
                    <a:pt x="10160" y="22860"/>
                  </a:lnTo>
                  <a:lnTo>
                    <a:pt x="5080" y="16510"/>
                  </a:lnTo>
                  <a:lnTo>
                    <a:pt x="1270" y="8890"/>
                  </a:lnTo>
                  <a:lnTo>
                    <a:pt x="0" y="0"/>
                  </a:lnTo>
                </a:path>
              </a:pathLst>
            </a:custGeom>
            <a:ln w="1714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01370" y="665480"/>
              <a:ext cx="74931" cy="6351"/>
            </a:xfrm>
            <a:custGeom>
              <a:avLst/>
              <a:gdLst/>
              <a:ahLst/>
              <a:cxnLst/>
              <a:rect l="0" t="0" r="0" b="0"/>
              <a:pathLst>
                <a:path w="74931" h="6351">
                  <a:moveTo>
                    <a:pt x="74930" y="0"/>
                  </a:moveTo>
                  <a:lnTo>
                    <a:pt x="64770" y="6350"/>
                  </a:lnTo>
                  <a:lnTo>
                    <a:pt x="11430" y="6350"/>
                  </a:lnTo>
                  <a:lnTo>
                    <a:pt x="0" y="0"/>
                  </a:lnTo>
                </a:path>
              </a:pathLst>
            </a:custGeom>
            <a:ln w="1714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36320" y="67056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76200" y="0"/>
                  </a:moveTo>
                  <a:lnTo>
                    <a:pt x="64770" y="6350"/>
                  </a:lnTo>
                  <a:lnTo>
                    <a:pt x="11430" y="6350"/>
                  </a:lnTo>
                  <a:lnTo>
                    <a:pt x="0" y="1270"/>
                  </a:lnTo>
                </a:path>
              </a:pathLst>
            </a:custGeom>
            <a:ln w="1714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Oval 80"/>
            <p:cNvSpPr/>
            <p:nvPr/>
          </p:nvSpPr>
          <p:spPr>
            <a:xfrm>
              <a:off x="934085" y="948436"/>
              <a:ext cx="67056" cy="4572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Oval 81"/>
            <p:cNvSpPr/>
            <p:nvPr/>
          </p:nvSpPr>
          <p:spPr>
            <a:xfrm>
              <a:off x="681228" y="799592"/>
              <a:ext cx="201168" cy="202438"/>
            </a:xfrm>
            <a:prstGeom prst="ellipse">
              <a:avLst/>
            </a:pr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Oval 82"/>
            <p:cNvSpPr/>
            <p:nvPr/>
          </p:nvSpPr>
          <p:spPr>
            <a:xfrm>
              <a:off x="1071499" y="806577"/>
              <a:ext cx="201676" cy="202184"/>
            </a:xfrm>
            <a:prstGeom prst="ellipse">
              <a:avLst/>
            </a:pr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672322" y="226822"/>
            <a:ext cx="951739" cy="992125"/>
            <a:chOff x="8672322" y="226822"/>
            <a:chExt cx="951739" cy="992125"/>
          </a:xfrm>
        </p:grpSpPr>
        <p:grpSp>
          <p:nvGrpSpPr>
            <p:cNvPr id="106" name="Group 105"/>
            <p:cNvGrpSpPr/>
            <p:nvPr/>
          </p:nvGrpSpPr>
          <p:grpSpPr>
            <a:xfrm>
              <a:off x="8672322" y="226822"/>
              <a:ext cx="951739" cy="992125"/>
              <a:chOff x="8672322" y="226822"/>
              <a:chExt cx="951739" cy="992125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9226931" y="373761"/>
                <a:ext cx="217171" cy="247524"/>
              </a:xfrm>
              <a:custGeom>
                <a:avLst/>
                <a:gdLst/>
                <a:ahLst/>
                <a:cxnLst/>
                <a:rect l="0" t="0" r="0" b="0"/>
                <a:pathLst>
                  <a:path w="217171" h="247524">
                    <a:moveTo>
                      <a:pt x="0" y="171704"/>
                    </a:moveTo>
                    <a:lnTo>
                      <a:pt x="217170" y="0"/>
                    </a:lnTo>
                    <a:lnTo>
                      <a:pt x="75438" y="247523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8994140" y="277749"/>
                <a:ext cx="143892" cy="282449"/>
              </a:xfrm>
              <a:custGeom>
                <a:avLst/>
                <a:gdLst/>
                <a:ahLst/>
                <a:cxnLst/>
                <a:rect l="0" t="0" r="0" b="0"/>
                <a:pathLst>
                  <a:path w="143892" h="282449">
                    <a:moveTo>
                      <a:pt x="46101" y="282448"/>
                    </a:moveTo>
                    <a:lnTo>
                      <a:pt x="0" y="0"/>
                    </a:lnTo>
                    <a:lnTo>
                      <a:pt x="143891" y="238379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8762365" y="500253"/>
                <a:ext cx="272162" cy="157100"/>
              </a:xfrm>
              <a:custGeom>
                <a:avLst/>
                <a:gdLst/>
                <a:ahLst/>
                <a:cxnLst/>
                <a:rect l="0" t="0" r="0" b="0"/>
                <a:pathLst>
                  <a:path w="272162" h="157100">
                    <a:moveTo>
                      <a:pt x="238506" y="157099"/>
                    </a:moveTo>
                    <a:lnTo>
                      <a:pt x="0" y="0"/>
                    </a:lnTo>
                    <a:lnTo>
                      <a:pt x="272161" y="56642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8825357" y="338709"/>
                <a:ext cx="237364" cy="271146"/>
              </a:xfrm>
              <a:custGeom>
                <a:avLst/>
                <a:gdLst/>
                <a:ahLst/>
                <a:cxnLst/>
                <a:rect l="0" t="0" r="0" b="0"/>
                <a:pathLst>
                  <a:path w="237364" h="271146">
                    <a:moveTo>
                      <a:pt x="155194" y="271145"/>
                    </a:moveTo>
                    <a:lnTo>
                      <a:pt x="0" y="0"/>
                    </a:lnTo>
                    <a:lnTo>
                      <a:pt x="237363" y="188722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8672322" y="599694"/>
                <a:ext cx="301499" cy="122048"/>
              </a:xfrm>
              <a:custGeom>
                <a:avLst/>
                <a:gdLst/>
                <a:ahLst/>
                <a:cxnLst/>
                <a:rect l="0" t="0" r="0" b="0"/>
                <a:pathLst>
                  <a:path w="301499" h="122048">
                    <a:moveTo>
                      <a:pt x="285750" y="122047"/>
                    </a:moveTo>
                    <a:lnTo>
                      <a:pt x="0" y="0"/>
                    </a:lnTo>
                    <a:lnTo>
                      <a:pt x="301498" y="6731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9322562" y="603123"/>
                <a:ext cx="301499" cy="122048"/>
              </a:xfrm>
              <a:custGeom>
                <a:avLst/>
                <a:gdLst/>
                <a:ahLst/>
                <a:cxnLst/>
                <a:rect l="0" t="0" r="0" b="0"/>
                <a:pathLst>
                  <a:path w="301499" h="122048">
                    <a:moveTo>
                      <a:pt x="0" y="6731"/>
                    </a:moveTo>
                    <a:lnTo>
                      <a:pt x="301498" y="0"/>
                    </a:lnTo>
                    <a:lnTo>
                      <a:pt x="15748" y="122047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9091930" y="226822"/>
                <a:ext cx="115825" cy="305055"/>
              </a:xfrm>
              <a:custGeom>
                <a:avLst/>
                <a:gdLst/>
                <a:ahLst/>
                <a:cxnLst/>
                <a:rect l="0" t="0" r="0" b="0"/>
                <a:pathLst>
                  <a:path w="115825" h="305055">
                    <a:moveTo>
                      <a:pt x="0" y="305054"/>
                    </a:moveTo>
                    <a:lnTo>
                      <a:pt x="65278" y="0"/>
                    </a:lnTo>
                    <a:lnTo>
                      <a:pt x="115824" y="299466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8825357" y="835914"/>
                <a:ext cx="237364" cy="270003"/>
              </a:xfrm>
              <a:custGeom>
                <a:avLst/>
                <a:gdLst/>
                <a:ahLst/>
                <a:cxnLst/>
                <a:rect l="0" t="0" r="0" b="0"/>
                <a:pathLst>
                  <a:path w="237364" h="270003">
                    <a:moveTo>
                      <a:pt x="237363" y="82423"/>
                    </a:moveTo>
                    <a:lnTo>
                      <a:pt x="0" y="270002"/>
                    </a:lnTo>
                    <a:lnTo>
                      <a:pt x="155194" y="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8672322" y="724027"/>
                <a:ext cx="301499" cy="122048"/>
              </a:xfrm>
              <a:custGeom>
                <a:avLst/>
                <a:gdLst/>
                <a:ahLst/>
                <a:cxnLst/>
                <a:rect l="0" t="0" r="0" b="0"/>
                <a:pathLst>
                  <a:path w="301499" h="122048">
                    <a:moveTo>
                      <a:pt x="301498" y="115316"/>
                    </a:moveTo>
                    <a:lnTo>
                      <a:pt x="0" y="122047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9233662" y="832485"/>
                <a:ext cx="237491" cy="271146"/>
              </a:xfrm>
              <a:custGeom>
                <a:avLst/>
                <a:gdLst/>
                <a:ahLst/>
                <a:cxnLst/>
                <a:rect l="0" t="0" r="0" b="0"/>
                <a:pathLst>
                  <a:path w="237491" h="271146">
                    <a:moveTo>
                      <a:pt x="82169" y="0"/>
                    </a:moveTo>
                    <a:lnTo>
                      <a:pt x="237490" y="271145"/>
                    </a:lnTo>
                    <a:lnTo>
                      <a:pt x="0" y="8255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9322562" y="720598"/>
                <a:ext cx="301499" cy="122048"/>
              </a:xfrm>
              <a:custGeom>
                <a:avLst/>
                <a:gdLst/>
                <a:ahLst/>
                <a:cxnLst/>
                <a:rect l="0" t="0" r="0" b="0"/>
                <a:pathLst>
                  <a:path w="301499" h="122048">
                    <a:moveTo>
                      <a:pt x="15748" y="0"/>
                    </a:moveTo>
                    <a:lnTo>
                      <a:pt x="301498" y="122047"/>
                    </a:lnTo>
                    <a:lnTo>
                      <a:pt x="0" y="115316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9091930" y="913892"/>
                <a:ext cx="115825" cy="305055"/>
              </a:xfrm>
              <a:custGeom>
                <a:avLst/>
                <a:gdLst/>
                <a:ahLst/>
                <a:cxnLst/>
                <a:rect l="0" t="0" r="0" b="0"/>
                <a:pathLst>
                  <a:path w="115825" h="305055">
                    <a:moveTo>
                      <a:pt x="115824" y="5588"/>
                    </a:moveTo>
                    <a:lnTo>
                      <a:pt x="65278" y="305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9295511" y="468630"/>
                <a:ext cx="288037" cy="198883"/>
              </a:xfrm>
              <a:custGeom>
                <a:avLst/>
                <a:gdLst/>
                <a:ahLst/>
                <a:cxnLst/>
                <a:rect l="0" t="0" r="0" b="0"/>
                <a:pathLst>
                  <a:path w="288037" h="198883">
                    <a:moveTo>
                      <a:pt x="0" y="92710"/>
                    </a:moveTo>
                    <a:lnTo>
                      <a:pt x="288036" y="0"/>
                    </a:lnTo>
                    <a:lnTo>
                      <a:pt x="48387" y="198882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9323705" y="674243"/>
                <a:ext cx="277877" cy="107443"/>
              </a:xfrm>
              <a:custGeom>
                <a:avLst/>
                <a:gdLst/>
                <a:ahLst/>
                <a:cxnLst/>
                <a:rect l="0" t="0" r="0" b="0"/>
                <a:pathLst>
                  <a:path w="277877" h="107443">
                    <a:moveTo>
                      <a:pt x="2286" y="0"/>
                    </a:moveTo>
                    <a:lnTo>
                      <a:pt x="277876" y="38481"/>
                    </a:lnTo>
                    <a:lnTo>
                      <a:pt x="0" y="107442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9161653" y="289052"/>
                <a:ext cx="154179" cy="273432"/>
              </a:xfrm>
              <a:custGeom>
                <a:avLst/>
                <a:gdLst/>
                <a:ahLst/>
                <a:cxnLst/>
                <a:rect l="0" t="0" r="0" b="0"/>
                <a:pathLst>
                  <a:path w="154179" h="273432">
                    <a:moveTo>
                      <a:pt x="0" y="240665"/>
                    </a:moveTo>
                    <a:lnTo>
                      <a:pt x="154178" y="0"/>
                    </a:lnTo>
                    <a:lnTo>
                      <a:pt x="101346" y="273431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8747760" y="754507"/>
                <a:ext cx="264288" cy="181992"/>
              </a:xfrm>
              <a:custGeom>
                <a:avLst/>
                <a:gdLst/>
                <a:ahLst/>
                <a:cxnLst/>
                <a:rect l="0" t="0" r="0" b="0"/>
                <a:pathLst>
                  <a:path w="264288" h="181992">
                    <a:moveTo>
                      <a:pt x="264287" y="97155"/>
                    </a:moveTo>
                    <a:lnTo>
                      <a:pt x="0" y="181991"/>
                    </a:lnTo>
                    <a:lnTo>
                      <a:pt x="220345" y="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8697214" y="652907"/>
                <a:ext cx="275464" cy="107316"/>
              </a:xfrm>
              <a:custGeom>
                <a:avLst/>
                <a:gdLst/>
                <a:ahLst/>
                <a:cxnLst/>
                <a:rect l="0" t="0" r="0" b="0"/>
                <a:pathLst>
                  <a:path w="275464" h="107316">
                    <a:moveTo>
                      <a:pt x="274447" y="107315"/>
                    </a:moveTo>
                    <a:lnTo>
                      <a:pt x="0" y="74549"/>
                    </a:lnTo>
                    <a:lnTo>
                      <a:pt x="275463" y="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9159494" y="860679"/>
                <a:ext cx="142876" cy="283719"/>
              </a:xfrm>
              <a:custGeom>
                <a:avLst/>
                <a:gdLst/>
                <a:ahLst/>
                <a:cxnLst/>
                <a:rect l="0" t="0" r="0" b="0"/>
                <a:pathLst>
                  <a:path w="142876" h="283719">
                    <a:moveTo>
                      <a:pt x="96647" y="0"/>
                    </a:moveTo>
                    <a:lnTo>
                      <a:pt x="142875" y="283718"/>
                    </a:lnTo>
                    <a:lnTo>
                      <a:pt x="0" y="44069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9261856" y="771525"/>
                <a:ext cx="256414" cy="198883"/>
              </a:xfrm>
              <a:custGeom>
                <a:avLst/>
                <a:gdLst/>
                <a:ahLst/>
                <a:cxnLst/>
                <a:rect l="0" t="0" r="0" b="0"/>
                <a:pathLst>
                  <a:path w="256414" h="198883">
                    <a:moveTo>
                      <a:pt x="50546" y="0"/>
                    </a:moveTo>
                    <a:lnTo>
                      <a:pt x="256413" y="198882"/>
                    </a:lnTo>
                    <a:lnTo>
                      <a:pt x="0" y="93726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8995156" y="857377"/>
                <a:ext cx="140717" cy="283592"/>
              </a:xfrm>
              <a:custGeom>
                <a:avLst/>
                <a:gdLst/>
                <a:ahLst/>
                <a:cxnLst/>
                <a:rect l="0" t="0" r="0" b="0"/>
                <a:pathLst>
                  <a:path w="140717" h="283592">
                    <a:moveTo>
                      <a:pt x="140716" y="42926"/>
                    </a:moveTo>
                    <a:lnTo>
                      <a:pt x="0" y="283591"/>
                    </a:lnTo>
                    <a:lnTo>
                      <a:pt x="42799" y="0"/>
                    </a:lnTo>
                    <a:close/>
                  </a:path>
                </a:pathLst>
              </a:custGeom>
              <a:solidFill>
                <a:srgbClr val="FFFA4E"/>
              </a:solidFill>
              <a:ln w="12700" cap="flat" cmpd="sng" algn="ctr">
                <a:solidFill>
                  <a:srgbClr val="FFC21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8935593" y="496951"/>
                <a:ext cx="429769" cy="432690"/>
              </a:xfrm>
              <a:custGeom>
                <a:avLst/>
                <a:gdLst/>
                <a:ahLst/>
                <a:cxnLst/>
                <a:rect l="0" t="0" r="0" b="0"/>
                <a:pathLst>
                  <a:path w="429769" h="432690">
                    <a:moveTo>
                      <a:pt x="428625" y="238379"/>
                    </a:moveTo>
                    <a:lnTo>
                      <a:pt x="425196" y="259842"/>
                    </a:lnTo>
                    <a:lnTo>
                      <a:pt x="419608" y="280162"/>
                    </a:lnTo>
                    <a:lnTo>
                      <a:pt x="412877" y="300482"/>
                    </a:lnTo>
                    <a:lnTo>
                      <a:pt x="403860" y="319659"/>
                    </a:lnTo>
                    <a:lnTo>
                      <a:pt x="392557" y="336677"/>
                    </a:lnTo>
                    <a:lnTo>
                      <a:pt x="380238" y="353568"/>
                    </a:lnTo>
                    <a:lnTo>
                      <a:pt x="366776" y="369443"/>
                    </a:lnTo>
                    <a:lnTo>
                      <a:pt x="350901" y="383032"/>
                    </a:lnTo>
                    <a:lnTo>
                      <a:pt x="335280" y="395478"/>
                    </a:lnTo>
                    <a:lnTo>
                      <a:pt x="317246" y="406781"/>
                    </a:lnTo>
                    <a:lnTo>
                      <a:pt x="298069" y="415798"/>
                    </a:lnTo>
                    <a:lnTo>
                      <a:pt x="278892" y="422529"/>
                    </a:lnTo>
                    <a:lnTo>
                      <a:pt x="257683" y="428117"/>
                    </a:lnTo>
                    <a:lnTo>
                      <a:pt x="236220" y="431546"/>
                    </a:lnTo>
                    <a:lnTo>
                      <a:pt x="214884" y="432689"/>
                    </a:lnTo>
                    <a:lnTo>
                      <a:pt x="192278" y="431546"/>
                    </a:lnTo>
                    <a:lnTo>
                      <a:pt x="170942" y="428117"/>
                    </a:lnTo>
                    <a:lnTo>
                      <a:pt x="150749" y="422529"/>
                    </a:lnTo>
                    <a:lnTo>
                      <a:pt x="130429" y="415798"/>
                    </a:lnTo>
                    <a:lnTo>
                      <a:pt x="112522" y="406781"/>
                    </a:lnTo>
                    <a:lnTo>
                      <a:pt x="94488" y="395478"/>
                    </a:lnTo>
                    <a:lnTo>
                      <a:pt x="77597" y="383032"/>
                    </a:lnTo>
                    <a:lnTo>
                      <a:pt x="48387" y="353568"/>
                    </a:lnTo>
                    <a:lnTo>
                      <a:pt x="35941" y="336677"/>
                    </a:lnTo>
                    <a:lnTo>
                      <a:pt x="25908" y="319659"/>
                    </a:lnTo>
                    <a:lnTo>
                      <a:pt x="16891" y="300482"/>
                    </a:lnTo>
                    <a:lnTo>
                      <a:pt x="9017" y="280162"/>
                    </a:lnTo>
                    <a:lnTo>
                      <a:pt x="4572" y="259842"/>
                    </a:lnTo>
                    <a:lnTo>
                      <a:pt x="1143" y="238379"/>
                    </a:lnTo>
                    <a:lnTo>
                      <a:pt x="0" y="216916"/>
                    </a:lnTo>
                    <a:lnTo>
                      <a:pt x="1143" y="194310"/>
                    </a:lnTo>
                    <a:lnTo>
                      <a:pt x="4572" y="172847"/>
                    </a:lnTo>
                    <a:lnTo>
                      <a:pt x="9017" y="152527"/>
                    </a:lnTo>
                    <a:lnTo>
                      <a:pt x="16891" y="132207"/>
                    </a:lnTo>
                    <a:lnTo>
                      <a:pt x="25908" y="112903"/>
                    </a:lnTo>
                    <a:lnTo>
                      <a:pt x="35941" y="96012"/>
                    </a:lnTo>
                    <a:lnTo>
                      <a:pt x="48387" y="78994"/>
                    </a:lnTo>
                    <a:lnTo>
                      <a:pt x="77597" y="49657"/>
                    </a:lnTo>
                    <a:lnTo>
                      <a:pt x="94488" y="37211"/>
                    </a:lnTo>
                    <a:lnTo>
                      <a:pt x="130429" y="16891"/>
                    </a:lnTo>
                    <a:lnTo>
                      <a:pt x="150749" y="10160"/>
                    </a:lnTo>
                    <a:lnTo>
                      <a:pt x="170942" y="4445"/>
                    </a:lnTo>
                    <a:lnTo>
                      <a:pt x="192278" y="1016"/>
                    </a:lnTo>
                    <a:lnTo>
                      <a:pt x="214884" y="0"/>
                    </a:lnTo>
                    <a:lnTo>
                      <a:pt x="236220" y="1016"/>
                    </a:lnTo>
                    <a:lnTo>
                      <a:pt x="257683" y="4445"/>
                    </a:lnTo>
                    <a:lnTo>
                      <a:pt x="278892" y="10160"/>
                    </a:lnTo>
                    <a:lnTo>
                      <a:pt x="298069" y="16891"/>
                    </a:lnTo>
                    <a:lnTo>
                      <a:pt x="317246" y="27051"/>
                    </a:lnTo>
                    <a:lnTo>
                      <a:pt x="335280" y="37211"/>
                    </a:lnTo>
                    <a:lnTo>
                      <a:pt x="350901" y="49657"/>
                    </a:lnTo>
                    <a:lnTo>
                      <a:pt x="366776" y="63246"/>
                    </a:lnTo>
                    <a:lnTo>
                      <a:pt x="380238" y="78994"/>
                    </a:lnTo>
                    <a:lnTo>
                      <a:pt x="392557" y="96012"/>
                    </a:lnTo>
                    <a:lnTo>
                      <a:pt x="403860" y="112903"/>
                    </a:lnTo>
                    <a:lnTo>
                      <a:pt x="412877" y="132207"/>
                    </a:lnTo>
                    <a:lnTo>
                      <a:pt x="419608" y="152527"/>
                    </a:lnTo>
                    <a:lnTo>
                      <a:pt x="425196" y="172847"/>
                    </a:lnTo>
                    <a:lnTo>
                      <a:pt x="428625" y="194310"/>
                    </a:lnTo>
                    <a:lnTo>
                      <a:pt x="429768" y="216916"/>
                    </a:lnTo>
                    <a:close/>
                  </a:path>
                </a:pathLst>
              </a:custGeom>
              <a:solidFill>
                <a:srgbClr val="FEC045"/>
              </a:solidFill>
              <a:ln w="12700" cap="flat" cmpd="sng" algn="ctr">
                <a:solidFill>
                  <a:srgbClr val="FF78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8848852" y="424434"/>
              <a:ext cx="619506" cy="618490"/>
              <a:chOff x="8848852" y="424434"/>
              <a:chExt cx="619506" cy="61849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8848852" y="424434"/>
                <a:ext cx="619506" cy="618490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029192" y="619887"/>
                <a:ext cx="33528" cy="36322"/>
              </a:xfrm>
              <a:prstGeom prst="ellipse">
                <a:avLst/>
              </a:pr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224264" y="624586"/>
                <a:ext cx="33528" cy="34798"/>
              </a:xfrm>
              <a:prstGeom prst="ellipse">
                <a:avLst/>
              </a:pr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9132570" y="750570"/>
                <a:ext cx="4445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24131">
                    <a:moveTo>
                      <a:pt x="44450" y="0"/>
                    </a:moveTo>
                    <a:lnTo>
                      <a:pt x="43180" y="6350"/>
                    </a:lnTo>
                    <a:lnTo>
                      <a:pt x="40640" y="12700"/>
                    </a:lnTo>
                    <a:lnTo>
                      <a:pt x="35560" y="19050"/>
                    </a:lnTo>
                    <a:lnTo>
                      <a:pt x="30480" y="22860"/>
                    </a:lnTo>
                    <a:lnTo>
                      <a:pt x="22860" y="24130"/>
                    </a:lnTo>
                    <a:lnTo>
                      <a:pt x="13970" y="22860"/>
                    </a:lnTo>
                    <a:lnTo>
                      <a:pt x="8890" y="19050"/>
                    </a:lnTo>
                    <a:lnTo>
                      <a:pt x="5080" y="15240"/>
                    </a:lnTo>
                    <a:lnTo>
                      <a:pt x="1270" y="7620"/>
                    </a:lnTo>
                    <a:lnTo>
                      <a:pt x="0" y="0"/>
                    </a:lnTo>
                  </a:path>
                </a:pathLst>
              </a:custGeom>
              <a:ln w="1409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9011920" y="623570"/>
                <a:ext cx="6350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1">
                    <a:moveTo>
                      <a:pt x="63500" y="0"/>
                    </a:moveTo>
                    <a:lnTo>
                      <a:pt x="54610" y="5080"/>
                    </a:lnTo>
                    <a:lnTo>
                      <a:pt x="10160" y="5080"/>
                    </a:lnTo>
                    <a:lnTo>
                      <a:pt x="0" y="0"/>
                    </a:lnTo>
                  </a:path>
                </a:pathLst>
              </a:custGeom>
              <a:ln w="1409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9207500" y="627380"/>
                <a:ext cx="6477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5081">
                    <a:moveTo>
                      <a:pt x="64770" y="0"/>
                    </a:moveTo>
                    <a:lnTo>
                      <a:pt x="54610" y="5080"/>
                    </a:lnTo>
                    <a:lnTo>
                      <a:pt x="10160" y="5080"/>
                    </a:lnTo>
                    <a:lnTo>
                      <a:pt x="0" y="1270"/>
                    </a:lnTo>
                  </a:path>
                </a:pathLst>
              </a:custGeom>
              <a:ln w="14097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123172" y="858774"/>
                <a:ext cx="55880" cy="37846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912860" y="734822"/>
                <a:ext cx="167387" cy="168402"/>
              </a:xfrm>
              <a:prstGeom prst="ellipse">
                <a:avLst/>
              </a:pr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237599" y="740664"/>
                <a:ext cx="167639" cy="168148"/>
              </a:xfrm>
              <a:prstGeom prst="ellipse">
                <a:avLst/>
              </a:pr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39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2032000"/>
            <a:ext cx="7950200" cy="40934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600" b="1" u="sng" smtClean="0">
                <a:solidFill>
                  <a:srgbClr val="FF0000"/>
                </a:solidFill>
                <a:latin typeface="Arial - 28"/>
              </a:rPr>
              <a:t>Example</a:t>
            </a:r>
          </a:p>
          <a:p>
            <a:r>
              <a:rPr lang="en-CA" sz="1600" b="1" u="sng" smtClean="0">
                <a:solidFill>
                  <a:srgbClr val="FF0000"/>
                </a:solidFill>
                <a:latin typeface="Arial - 28"/>
              </a:rPr>
              <a:t> </a:t>
            </a:r>
            <a:r>
              <a:rPr lang="en-CA" sz="1500" b="1" smtClean="0">
                <a:solidFill>
                  <a:srgbClr val="000000"/>
                </a:solidFill>
                <a:latin typeface="Arial - 26"/>
              </a:rPr>
              <a:t>              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-4 is 4 units from 0                     4 is 4 units from 0</a:t>
            </a: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-4 and 4 are opposites</a:t>
            </a: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The sum of two opposites is 0.</a:t>
            </a: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r>
              <a:rPr lang="en-CA" sz="1500" b="1" smtClean="0">
                <a:solidFill>
                  <a:srgbClr val="000000"/>
                </a:solidFill>
                <a:latin typeface="Arial - 26"/>
              </a:rPr>
              <a:t>Exam</a:t>
            </a:r>
            <a:r>
              <a:rPr lang="en-CA" sz="1600" b="1" u="sng" smtClean="0">
                <a:solidFill>
                  <a:srgbClr val="FF0000"/>
                </a:solidFill>
                <a:latin typeface="Arial - 28"/>
              </a:rPr>
              <a:t>ple</a:t>
            </a:r>
            <a:r>
              <a:rPr lang="en-CA" sz="1600" b="1" smtClean="0">
                <a:solidFill>
                  <a:srgbClr val="FF0000"/>
                </a:solidFill>
                <a:latin typeface="Arial - 28"/>
              </a:rPr>
              <a:t> </a:t>
            </a:r>
          </a:p>
          <a:p>
            <a:endParaRPr lang="en-CA" sz="1600" b="1" smtClean="0">
              <a:solidFill>
                <a:srgbClr val="FF0000"/>
              </a:solidFill>
              <a:latin typeface="Arial - 28"/>
            </a:endParaRPr>
          </a:p>
          <a:p>
            <a:r>
              <a:rPr lang="en-CA" sz="1600" b="1" smtClean="0">
                <a:solidFill>
                  <a:srgbClr val="FF0000"/>
                </a:solidFill>
                <a:latin typeface="Arial - 28"/>
              </a:rPr>
              <a:t>-4</a:t>
            </a:r>
            <a:r>
              <a:rPr lang="en-CA" sz="1500" b="1" smtClean="0">
                <a:solidFill>
                  <a:srgbClr val="000000"/>
                </a:solidFill>
                <a:latin typeface="Arial - 26"/>
              </a:rPr>
              <a:t> + 4 = 0                                       4 + (-4) = 0</a:t>
            </a: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r>
              <a:rPr lang="en-CA" sz="1500" b="1" smtClean="0">
                <a:solidFill>
                  <a:srgbClr val="000000"/>
                </a:solidFill>
                <a:latin typeface="Arial - 26"/>
              </a:rPr>
              <a:t>-125 + 125 = 0                               125 + (-125) = 0</a:t>
            </a:r>
          </a:p>
          <a:p>
            <a:endParaRPr lang="en-CA" sz="1500" b="1" smtClean="0">
              <a:solidFill>
                <a:srgbClr val="000000"/>
              </a:solidFill>
              <a:latin typeface="Arial - 26"/>
            </a:endParaRPr>
          </a:p>
          <a:p>
            <a:r>
              <a:rPr lang="en-CA" sz="1500" b="1" smtClean="0">
                <a:solidFill>
                  <a:srgbClr val="000000"/>
                </a:solidFill>
                <a:latin typeface="Arial - 26"/>
              </a:rPr>
              <a:t>245 + (-245) = 0                            - 245 + 245 = 0</a:t>
            </a:r>
            <a:endParaRPr lang="en-CA" sz="1500" b="1">
              <a:solidFill>
                <a:srgbClr val="000000"/>
              </a:solidFill>
              <a:latin typeface="Arial - 26"/>
            </a:endParaRPr>
          </a:p>
        </p:txBody>
      </p:sp>
      <p:grpSp>
        <p:nvGrpSpPr>
          <p:cNvPr id="33" name="Group 32"/>
          <p:cNvGrpSpPr/>
          <p:nvPr/>
        </p:nvGrpSpPr>
        <p:grpSpPr>
          <a:xfrm rot="958800">
            <a:off x="7629906" y="797306"/>
            <a:ext cx="710820" cy="659258"/>
            <a:chOff x="7629906" y="797306"/>
            <a:chExt cx="710820" cy="659258"/>
          </a:xfrm>
        </p:grpSpPr>
        <p:sp>
          <p:nvSpPr>
            <p:cNvPr id="3" name="Freeform 2"/>
            <p:cNvSpPr/>
            <p:nvPr/>
          </p:nvSpPr>
          <p:spPr>
            <a:xfrm>
              <a:off x="7629906" y="797306"/>
              <a:ext cx="710820" cy="659258"/>
            </a:xfrm>
            <a:custGeom>
              <a:avLst/>
              <a:gdLst/>
              <a:ahLst/>
              <a:cxnLst/>
              <a:rect l="0" t="0" r="0" b="0"/>
              <a:pathLst>
                <a:path w="710820" h="659258">
                  <a:moveTo>
                    <a:pt x="359410" y="209804"/>
                  </a:moveTo>
                  <a:lnTo>
                    <a:pt x="363474" y="199517"/>
                  </a:lnTo>
                  <a:lnTo>
                    <a:pt x="369062" y="186944"/>
                  </a:lnTo>
                  <a:lnTo>
                    <a:pt x="376301" y="171323"/>
                  </a:lnTo>
                  <a:lnTo>
                    <a:pt x="385191" y="153162"/>
                  </a:lnTo>
                  <a:lnTo>
                    <a:pt x="397256" y="132715"/>
                  </a:lnTo>
                  <a:lnTo>
                    <a:pt x="410083" y="111506"/>
                  </a:lnTo>
                  <a:lnTo>
                    <a:pt x="426212" y="90297"/>
                  </a:lnTo>
                  <a:lnTo>
                    <a:pt x="434213" y="79375"/>
                  </a:lnTo>
                  <a:lnTo>
                    <a:pt x="452628" y="58928"/>
                  </a:lnTo>
                  <a:lnTo>
                    <a:pt x="473583" y="40894"/>
                  </a:lnTo>
                  <a:lnTo>
                    <a:pt x="495300" y="24384"/>
                  </a:lnTo>
                  <a:lnTo>
                    <a:pt x="507365" y="18034"/>
                  </a:lnTo>
                  <a:lnTo>
                    <a:pt x="520192" y="11811"/>
                  </a:lnTo>
                  <a:lnTo>
                    <a:pt x="533146" y="7112"/>
                  </a:lnTo>
                  <a:lnTo>
                    <a:pt x="545973" y="3175"/>
                  </a:lnTo>
                  <a:lnTo>
                    <a:pt x="560451" y="762"/>
                  </a:lnTo>
                  <a:lnTo>
                    <a:pt x="574167" y="0"/>
                  </a:lnTo>
                  <a:lnTo>
                    <a:pt x="589407" y="0"/>
                  </a:lnTo>
                  <a:lnTo>
                    <a:pt x="604647" y="2286"/>
                  </a:lnTo>
                  <a:lnTo>
                    <a:pt x="619887" y="6223"/>
                  </a:lnTo>
                  <a:lnTo>
                    <a:pt x="631190" y="9398"/>
                  </a:lnTo>
                  <a:lnTo>
                    <a:pt x="650494" y="18796"/>
                  </a:lnTo>
                  <a:lnTo>
                    <a:pt x="667385" y="30607"/>
                  </a:lnTo>
                  <a:lnTo>
                    <a:pt x="680974" y="45593"/>
                  </a:lnTo>
                  <a:lnTo>
                    <a:pt x="691515" y="62103"/>
                  </a:lnTo>
                  <a:lnTo>
                    <a:pt x="700278" y="81661"/>
                  </a:lnTo>
                  <a:lnTo>
                    <a:pt x="705993" y="102108"/>
                  </a:lnTo>
                  <a:lnTo>
                    <a:pt x="708406" y="113157"/>
                  </a:lnTo>
                  <a:lnTo>
                    <a:pt x="709168" y="124968"/>
                  </a:lnTo>
                  <a:lnTo>
                    <a:pt x="710819" y="136652"/>
                  </a:lnTo>
                  <a:lnTo>
                    <a:pt x="710819" y="161798"/>
                  </a:lnTo>
                  <a:lnTo>
                    <a:pt x="709930" y="187833"/>
                  </a:lnTo>
                  <a:lnTo>
                    <a:pt x="706755" y="214503"/>
                  </a:lnTo>
                  <a:lnTo>
                    <a:pt x="701929" y="242824"/>
                  </a:lnTo>
                  <a:lnTo>
                    <a:pt x="696341" y="271145"/>
                  </a:lnTo>
                  <a:lnTo>
                    <a:pt x="689102" y="300101"/>
                  </a:lnTo>
                  <a:lnTo>
                    <a:pt x="671322" y="358267"/>
                  </a:lnTo>
                  <a:lnTo>
                    <a:pt x="661670" y="387350"/>
                  </a:lnTo>
                  <a:lnTo>
                    <a:pt x="651256" y="415671"/>
                  </a:lnTo>
                  <a:lnTo>
                    <a:pt x="640842" y="443230"/>
                  </a:lnTo>
                  <a:lnTo>
                    <a:pt x="629539" y="470662"/>
                  </a:lnTo>
                  <a:lnTo>
                    <a:pt x="607822" y="521716"/>
                  </a:lnTo>
                  <a:lnTo>
                    <a:pt x="586994" y="566547"/>
                  </a:lnTo>
                  <a:lnTo>
                    <a:pt x="568452" y="605028"/>
                  </a:lnTo>
                  <a:lnTo>
                    <a:pt x="553212" y="634111"/>
                  </a:lnTo>
                  <a:lnTo>
                    <a:pt x="539496" y="659257"/>
                  </a:lnTo>
                  <a:lnTo>
                    <a:pt x="511429" y="650621"/>
                  </a:lnTo>
                  <a:lnTo>
                    <a:pt x="480060" y="639572"/>
                  </a:lnTo>
                  <a:lnTo>
                    <a:pt x="439039" y="625475"/>
                  </a:lnTo>
                  <a:lnTo>
                    <a:pt x="390779" y="607441"/>
                  </a:lnTo>
                  <a:lnTo>
                    <a:pt x="310388" y="573659"/>
                  </a:lnTo>
                  <a:lnTo>
                    <a:pt x="283083" y="561086"/>
                  </a:lnTo>
                  <a:lnTo>
                    <a:pt x="226822" y="532765"/>
                  </a:lnTo>
                  <a:lnTo>
                    <a:pt x="199390" y="517779"/>
                  </a:lnTo>
                  <a:lnTo>
                    <a:pt x="172847" y="502920"/>
                  </a:lnTo>
                  <a:lnTo>
                    <a:pt x="147193" y="486410"/>
                  </a:lnTo>
                  <a:lnTo>
                    <a:pt x="122301" y="469900"/>
                  </a:lnTo>
                  <a:lnTo>
                    <a:pt x="99695" y="452628"/>
                  </a:lnTo>
                  <a:lnTo>
                    <a:pt x="77978" y="434467"/>
                  </a:lnTo>
                  <a:lnTo>
                    <a:pt x="58801" y="416433"/>
                  </a:lnTo>
                  <a:lnTo>
                    <a:pt x="41910" y="397637"/>
                  </a:lnTo>
                  <a:lnTo>
                    <a:pt x="27432" y="378714"/>
                  </a:lnTo>
                  <a:lnTo>
                    <a:pt x="15367" y="359029"/>
                  </a:lnTo>
                  <a:lnTo>
                    <a:pt x="7239" y="339471"/>
                  </a:lnTo>
                  <a:lnTo>
                    <a:pt x="1651" y="319024"/>
                  </a:lnTo>
                  <a:lnTo>
                    <a:pt x="0" y="298577"/>
                  </a:lnTo>
                  <a:lnTo>
                    <a:pt x="889" y="288417"/>
                  </a:lnTo>
                  <a:lnTo>
                    <a:pt x="2413" y="277368"/>
                  </a:lnTo>
                  <a:lnTo>
                    <a:pt x="5715" y="267208"/>
                  </a:lnTo>
                  <a:lnTo>
                    <a:pt x="8890" y="256159"/>
                  </a:lnTo>
                  <a:lnTo>
                    <a:pt x="13716" y="245872"/>
                  </a:lnTo>
                  <a:lnTo>
                    <a:pt x="20193" y="234950"/>
                  </a:lnTo>
                  <a:lnTo>
                    <a:pt x="29845" y="221615"/>
                  </a:lnTo>
                  <a:lnTo>
                    <a:pt x="39497" y="209042"/>
                  </a:lnTo>
                  <a:lnTo>
                    <a:pt x="50673" y="198755"/>
                  </a:lnTo>
                  <a:lnTo>
                    <a:pt x="61976" y="189357"/>
                  </a:lnTo>
                  <a:lnTo>
                    <a:pt x="74041" y="181483"/>
                  </a:lnTo>
                  <a:lnTo>
                    <a:pt x="86868" y="174371"/>
                  </a:lnTo>
                  <a:lnTo>
                    <a:pt x="99695" y="169672"/>
                  </a:lnTo>
                  <a:lnTo>
                    <a:pt x="113411" y="164973"/>
                  </a:lnTo>
                  <a:lnTo>
                    <a:pt x="127127" y="161798"/>
                  </a:lnTo>
                  <a:lnTo>
                    <a:pt x="141605" y="160274"/>
                  </a:lnTo>
                  <a:lnTo>
                    <a:pt x="155194" y="158750"/>
                  </a:lnTo>
                  <a:lnTo>
                    <a:pt x="184150" y="158750"/>
                  </a:lnTo>
                  <a:lnTo>
                    <a:pt x="197866" y="160274"/>
                  </a:lnTo>
                  <a:lnTo>
                    <a:pt x="212344" y="161798"/>
                  </a:lnTo>
                  <a:lnTo>
                    <a:pt x="225933" y="164211"/>
                  </a:lnTo>
                  <a:lnTo>
                    <a:pt x="252476" y="169672"/>
                  </a:lnTo>
                  <a:lnTo>
                    <a:pt x="277495" y="176784"/>
                  </a:lnTo>
                  <a:lnTo>
                    <a:pt x="320040" y="191770"/>
                  </a:lnTo>
                  <a:lnTo>
                    <a:pt x="336169" y="198755"/>
                  </a:lnTo>
                  <a:lnTo>
                    <a:pt x="348996" y="205105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>
              <a:off x="7974330" y="1031240"/>
              <a:ext cx="29211" cy="12701"/>
            </a:xfrm>
            <a:custGeom>
              <a:avLst/>
              <a:gdLst/>
              <a:ahLst/>
              <a:cxnLst/>
              <a:rect l="0" t="0" r="0" b="0"/>
              <a:pathLst>
                <a:path w="29211" h="12701">
                  <a:moveTo>
                    <a:pt x="0" y="0"/>
                  </a:moveTo>
                  <a:lnTo>
                    <a:pt x="20320" y="7620"/>
                  </a:lnTo>
                  <a:lnTo>
                    <a:pt x="29210" y="1270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7913370" y="1012190"/>
              <a:ext cx="30481" cy="7621"/>
            </a:xfrm>
            <a:custGeom>
              <a:avLst/>
              <a:gdLst/>
              <a:ahLst/>
              <a:cxnLst/>
              <a:rect l="0" t="0" r="0" b="0"/>
              <a:pathLst>
                <a:path w="30481" h="7621">
                  <a:moveTo>
                    <a:pt x="0" y="0"/>
                  </a:moveTo>
                  <a:lnTo>
                    <a:pt x="0" y="0"/>
                  </a:lnTo>
                  <a:lnTo>
                    <a:pt x="21590" y="5080"/>
                  </a:lnTo>
                  <a:lnTo>
                    <a:pt x="30480" y="762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 5"/>
            <p:cNvSpPr/>
            <p:nvPr/>
          </p:nvSpPr>
          <p:spPr>
            <a:xfrm>
              <a:off x="7849870" y="1003300"/>
              <a:ext cx="31751" cy="2541"/>
            </a:xfrm>
            <a:custGeom>
              <a:avLst/>
              <a:gdLst/>
              <a:ahLst/>
              <a:cxnLst/>
              <a:rect l="0" t="0" r="0" b="0"/>
              <a:pathLst>
                <a:path w="31751" h="2541">
                  <a:moveTo>
                    <a:pt x="0" y="0"/>
                  </a:moveTo>
                  <a:lnTo>
                    <a:pt x="17780" y="0"/>
                  </a:lnTo>
                  <a:lnTo>
                    <a:pt x="31750" y="254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 6"/>
            <p:cNvSpPr/>
            <p:nvPr/>
          </p:nvSpPr>
          <p:spPr>
            <a:xfrm>
              <a:off x="7786370" y="1004570"/>
              <a:ext cx="30481" cy="7621"/>
            </a:xfrm>
            <a:custGeom>
              <a:avLst/>
              <a:gdLst/>
              <a:ahLst/>
              <a:cxnLst/>
              <a:rect l="0" t="0" r="0" b="0"/>
              <a:pathLst>
                <a:path w="30481" h="7621">
                  <a:moveTo>
                    <a:pt x="0" y="7620"/>
                  </a:moveTo>
                  <a:lnTo>
                    <a:pt x="21590" y="1270"/>
                  </a:lnTo>
                  <a:lnTo>
                    <a:pt x="3048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7733030" y="1026160"/>
              <a:ext cx="25401" cy="21591"/>
            </a:xfrm>
            <a:custGeom>
              <a:avLst/>
              <a:gdLst/>
              <a:ahLst/>
              <a:cxnLst/>
              <a:rect l="0" t="0" r="0" b="0"/>
              <a:pathLst>
                <a:path w="25401" h="21591">
                  <a:moveTo>
                    <a:pt x="0" y="21590"/>
                  </a:moveTo>
                  <a:lnTo>
                    <a:pt x="20320" y="2540"/>
                  </a:lnTo>
                  <a:lnTo>
                    <a:pt x="2540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7702550" y="1071880"/>
              <a:ext cx="11431" cy="29211"/>
            </a:xfrm>
            <a:custGeom>
              <a:avLst/>
              <a:gdLst/>
              <a:ahLst/>
              <a:cxnLst/>
              <a:rect l="0" t="0" r="0" b="0"/>
              <a:pathLst>
                <a:path w="11431" h="29211">
                  <a:moveTo>
                    <a:pt x="0" y="29210"/>
                  </a:moveTo>
                  <a:lnTo>
                    <a:pt x="5080" y="12700"/>
                  </a:lnTo>
                  <a:lnTo>
                    <a:pt x="1143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700010" y="1132840"/>
              <a:ext cx="8891" cy="30481"/>
            </a:xfrm>
            <a:custGeom>
              <a:avLst/>
              <a:gdLst/>
              <a:ahLst/>
              <a:cxnLst/>
              <a:rect l="0" t="0" r="0" b="0"/>
              <a:pathLst>
                <a:path w="8891" h="30481">
                  <a:moveTo>
                    <a:pt x="8890" y="30480"/>
                  </a:moveTo>
                  <a:lnTo>
                    <a:pt x="8890" y="29210"/>
                  </a:lnTo>
                  <a:lnTo>
                    <a:pt x="2540" y="1270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724140" y="1189990"/>
              <a:ext cx="21591" cy="24131"/>
            </a:xfrm>
            <a:custGeom>
              <a:avLst/>
              <a:gdLst/>
              <a:ahLst/>
              <a:cxnLst/>
              <a:rect l="0" t="0" r="0" b="0"/>
              <a:pathLst>
                <a:path w="21591" h="24131">
                  <a:moveTo>
                    <a:pt x="21590" y="24130"/>
                  </a:moveTo>
                  <a:lnTo>
                    <a:pt x="3810" y="381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68590" y="1235710"/>
              <a:ext cx="26671" cy="19051"/>
            </a:xfrm>
            <a:custGeom>
              <a:avLst/>
              <a:gdLst/>
              <a:ahLst/>
              <a:cxnLst/>
              <a:rect l="0" t="0" r="0" b="0"/>
              <a:pathLst>
                <a:path w="26671" h="19051">
                  <a:moveTo>
                    <a:pt x="26670" y="19050"/>
                  </a:moveTo>
                  <a:lnTo>
                    <a:pt x="12700" y="1016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820660" y="1272540"/>
              <a:ext cx="26671" cy="16511"/>
            </a:xfrm>
            <a:custGeom>
              <a:avLst/>
              <a:gdLst/>
              <a:ahLst/>
              <a:cxnLst/>
              <a:rect l="0" t="0" r="0" b="0"/>
              <a:pathLst>
                <a:path w="26671" h="16511">
                  <a:moveTo>
                    <a:pt x="26670" y="16510"/>
                  </a:moveTo>
                  <a:lnTo>
                    <a:pt x="22860" y="139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76540" y="1304290"/>
              <a:ext cx="27941" cy="15241"/>
            </a:xfrm>
            <a:custGeom>
              <a:avLst/>
              <a:gdLst/>
              <a:ahLst/>
              <a:cxnLst/>
              <a:rect l="0" t="0" r="0" b="0"/>
              <a:pathLst>
                <a:path w="27941" h="15241">
                  <a:moveTo>
                    <a:pt x="27940" y="15240"/>
                  </a:move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33690" y="1332230"/>
              <a:ext cx="30481" cy="13971"/>
            </a:xfrm>
            <a:custGeom>
              <a:avLst/>
              <a:gdLst/>
              <a:ahLst/>
              <a:cxnLst/>
              <a:rect l="0" t="0" r="0" b="0"/>
              <a:pathLst>
                <a:path w="30481" h="13971">
                  <a:moveTo>
                    <a:pt x="30480" y="13970"/>
                  </a:move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7992618" y="1357503"/>
              <a:ext cx="29718" cy="11811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8053070" y="1380490"/>
              <a:ext cx="30481" cy="11431"/>
            </a:xfrm>
            <a:custGeom>
              <a:avLst/>
              <a:gdLst/>
              <a:ahLst/>
              <a:cxnLst/>
              <a:rect l="0" t="0" r="0" b="0"/>
              <a:pathLst>
                <a:path w="30481" h="11431">
                  <a:moveTo>
                    <a:pt x="30480" y="11430"/>
                  </a:moveTo>
                  <a:lnTo>
                    <a:pt x="13970" y="508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112760" y="1402080"/>
              <a:ext cx="31751" cy="8891"/>
            </a:xfrm>
            <a:custGeom>
              <a:avLst/>
              <a:gdLst/>
              <a:ahLst/>
              <a:cxnLst/>
              <a:rect l="0" t="0" r="0" b="0"/>
              <a:pathLst>
                <a:path w="31751" h="8891">
                  <a:moveTo>
                    <a:pt x="31750" y="8890"/>
                  </a:moveTo>
                  <a:lnTo>
                    <a:pt x="15240" y="3810"/>
                  </a:lnTo>
                  <a:lnTo>
                    <a:pt x="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63560" y="1363980"/>
              <a:ext cx="15241" cy="27941"/>
            </a:xfrm>
            <a:custGeom>
              <a:avLst/>
              <a:gdLst/>
              <a:ahLst/>
              <a:cxnLst/>
              <a:rect l="0" t="0" r="0" b="0"/>
              <a:pathLst>
                <a:path w="15241" h="27941">
                  <a:moveTo>
                    <a:pt x="15240" y="0"/>
                  </a:moveTo>
                  <a:lnTo>
                    <a:pt x="12700" y="3810"/>
                  </a:lnTo>
                  <a:lnTo>
                    <a:pt x="0" y="2794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8192008" y="1307211"/>
              <a:ext cx="13589" cy="28321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8219440" y="1249680"/>
              <a:ext cx="12701" cy="29211"/>
            </a:xfrm>
            <a:custGeom>
              <a:avLst/>
              <a:gdLst/>
              <a:ahLst/>
              <a:cxnLst/>
              <a:rect l="0" t="0" r="0" b="0"/>
              <a:pathLst>
                <a:path w="12701" h="29211">
                  <a:moveTo>
                    <a:pt x="12700" y="0"/>
                  </a:moveTo>
                  <a:lnTo>
                    <a:pt x="8890" y="6350"/>
                  </a:lnTo>
                  <a:lnTo>
                    <a:pt x="0" y="2921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243570" y="1191260"/>
              <a:ext cx="11431" cy="29211"/>
            </a:xfrm>
            <a:custGeom>
              <a:avLst/>
              <a:gdLst/>
              <a:ahLst/>
              <a:cxnLst/>
              <a:rect l="0" t="0" r="0" b="0"/>
              <a:pathLst>
                <a:path w="11431" h="29211">
                  <a:moveTo>
                    <a:pt x="11430" y="0"/>
                  </a:moveTo>
                  <a:lnTo>
                    <a:pt x="5080" y="19050"/>
                  </a:lnTo>
                  <a:lnTo>
                    <a:pt x="0" y="2921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65160" y="1131570"/>
              <a:ext cx="10161" cy="30481"/>
            </a:xfrm>
            <a:custGeom>
              <a:avLst/>
              <a:gdLst/>
              <a:ahLst/>
              <a:cxnLst/>
              <a:rect l="0" t="0" r="0" b="0"/>
              <a:pathLst>
                <a:path w="10161" h="30481">
                  <a:moveTo>
                    <a:pt x="10160" y="0"/>
                  </a:moveTo>
                  <a:lnTo>
                    <a:pt x="7620" y="7620"/>
                  </a:lnTo>
                  <a:lnTo>
                    <a:pt x="0" y="3048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284210" y="1070610"/>
              <a:ext cx="7621" cy="30481"/>
            </a:xfrm>
            <a:custGeom>
              <a:avLst/>
              <a:gdLst/>
              <a:ahLst/>
              <a:cxnLst/>
              <a:rect l="0" t="0" r="0" b="0"/>
              <a:pathLst>
                <a:path w="7621" h="30481">
                  <a:moveTo>
                    <a:pt x="7620" y="0"/>
                  </a:moveTo>
                  <a:lnTo>
                    <a:pt x="0" y="3048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96910" y="1008380"/>
              <a:ext cx="2541" cy="31751"/>
            </a:xfrm>
            <a:custGeom>
              <a:avLst/>
              <a:gdLst/>
              <a:ahLst/>
              <a:cxnLst/>
              <a:rect l="0" t="0" r="0" b="0"/>
              <a:pathLst>
                <a:path w="2541" h="31751">
                  <a:moveTo>
                    <a:pt x="2540" y="0"/>
                  </a:moveTo>
                  <a:lnTo>
                    <a:pt x="2540" y="13970"/>
                  </a:lnTo>
                  <a:lnTo>
                    <a:pt x="0" y="3175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95640" y="946150"/>
              <a:ext cx="3811" cy="30481"/>
            </a:xfrm>
            <a:custGeom>
              <a:avLst/>
              <a:gdLst/>
              <a:ahLst/>
              <a:cxnLst/>
              <a:rect l="0" t="0" r="0" b="0"/>
              <a:pathLst>
                <a:path w="3811" h="30481">
                  <a:moveTo>
                    <a:pt x="0" y="0"/>
                  </a:moveTo>
                  <a:lnTo>
                    <a:pt x="2540" y="13970"/>
                  </a:lnTo>
                  <a:lnTo>
                    <a:pt x="3810" y="3048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63890" y="892810"/>
              <a:ext cx="20321" cy="24131"/>
            </a:xfrm>
            <a:custGeom>
              <a:avLst/>
              <a:gdLst/>
              <a:ahLst/>
              <a:cxnLst/>
              <a:rect l="0" t="0" r="0" b="0"/>
              <a:pathLst>
                <a:path w="20321" h="24131">
                  <a:moveTo>
                    <a:pt x="0" y="0"/>
                  </a:moveTo>
                  <a:lnTo>
                    <a:pt x="1270" y="0"/>
                  </a:lnTo>
                  <a:lnTo>
                    <a:pt x="17780" y="19050"/>
                  </a:lnTo>
                  <a:lnTo>
                    <a:pt x="20320" y="2413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04200" y="8699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21590" y="3810"/>
                  </a:lnTo>
                  <a:lnTo>
                    <a:pt x="30480" y="6350"/>
                  </a:lnTo>
                  <a:lnTo>
                    <a:pt x="31750" y="635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141970" y="869950"/>
              <a:ext cx="30481" cy="7621"/>
            </a:xfrm>
            <a:custGeom>
              <a:avLst/>
              <a:gdLst/>
              <a:ahLst/>
              <a:cxnLst/>
              <a:rect l="0" t="0" r="0" b="0"/>
              <a:pathLst>
                <a:path w="30481" h="7621">
                  <a:moveTo>
                    <a:pt x="0" y="7620"/>
                  </a:moveTo>
                  <a:lnTo>
                    <a:pt x="21590" y="1270"/>
                  </a:lnTo>
                  <a:lnTo>
                    <a:pt x="3048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88630" y="89408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21590" y="2540"/>
                  </a:lnTo>
                  <a:lnTo>
                    <a:pt x="2540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47990" y="93599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12700" y="7620"/>
                  </a:lnTo>
                  <a:lnTo>
                    <a:pt x="1905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16240" y="988060"/>
              <a:ext cx="15241" cy="27941"/>
            </a:xfrm>
            <a:custGeom>
              <a:avLst/>
              <a:gdLst/>
              <a:ahLst/>
              <a:cxnLst/>
              <a:rect l="0" t="0" r="0" b="0"/>
              <a:pathLst>
                <a:path w="15241" h="27941">
                  <a:moveTo>
                    <a:pt x="0" y="27940"/>
                  </a:moveTo>
                  <a:lnTo>
                    <a:pt x="10160" y="8890"/>
                  </a:lnTo>
                  <a:lnTo>
                    <a:pt x="15240" y="0"/>
                  </a:lnTo>
                </a:path>
              </a:pathLst>
            </a:custGeom>
            <a:ln w="1447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4" name="Group 63"/>
          <p:cNvGrpSpPr/>
          <p:nvPr/>
        </p:nvGrpSpPr>
        <p:grpSpPr>
          <a:xfrm rot="18638401" flipH="1">
            <a:off x="6476111" y="291084"/>
            <a:ext cx="775717" cy="721234"/>
            <a:chOff x="6476111" y="291084"/>
            <a:chExt cx="775717" cy="721234"/>
          </a:xfrm>
        </p:grpSpPr>
        <p:sp>
          <p:nvSpPr>
            <p:cNvPr id="34" name="Freeform 33"/>
            <p:cNvSpPr/>
            <p:nvPr/>
          </p:nvSpPr>
          <p:spPr>
            <a:xfrm>
              <a:off x="6476111" y="291084"/>
              <a:ext cx="775717" cy="721234"/>
            </a:xfrm>
            <a:custGeom>
              <a:avLst/>
              <a:gdLst/>
              <a:ahLst/>
              <a:cxnLst/>
              <a:rect l="0" t="0" r="0" b="0"/>
              <a:pathLst>
                <a:path w="775717" h="721234">
                  <a:moveTo>
                    <a:pt x="392176" y="229489"/>
                  </a:moveTo>
                  <a:lnTo>
                    <a:pt x="396621" y="218313"/>
                  </a:lnTo>
                  <a:lnTo>
                    <a:pt x="402717" y="204470"/>
                  </a:lnTo>
                  <a:lnTo>
                    <a:pt x="410591" y="187452"/>
                  </a:lnTo>
                  <a:lnTo>
                    <a:pt x="420243" y="167513"/>
                  </a:lnTo>
                  <a:lnTo>
                    <a:pt x="433451" y="145161"/>
                  </a:lnTo>
                  <a:lnTo>
                    <a:pt x="447421" y="122047"/>
                  </a:lnTo>
                  <a:lnTo>
                    <a:pt x="465074" y="98806"/>
                  </a:lnTo>
                  <a:lnTo>
                    <a:pt x="473837" y="86868"/>
                  </a:lnTo>
                  <a:lnTo>
                    <a:pt x="493903" y="64516"/>
                  </a:lnTo>
                  <a:lnTo>
                    <a:pt x="516763" y="44704"/>
                  </a:lnTo>
                  <a:lnTo>
                    <a:pt x="540512" y="26670"/>
                  </a:lnTo>
                  <a:lnTo>
                    <a:pt x="553593" y="19685"/>
                  </a:lnTo>
                  <a:lnTo>
                    <a:pt x="567690" y="12954"/>
                  </a:lnTo>
                  <a:lnTo>
                    <a:pt x="581787" y="7747"/>
                  </a:lnTo>
                  <a:lnTo>
                    <a:pt x="595757" y="3429"/>
                  </a:lnTo>
                  <a:lnTo>
                    <a:pt x="611632" y="889"/>
                  </a:lnTo>
                  <a:lnTo>
                    <a:pt x="626618" y="0"/>
                  </a:lnTo>
                  <a:lnTo>
                    <a:pt x="643255" y="0"/>
                  </a:lnTo>
                  <a:lnTo>
                    <a:pt x="659892" y="2540"/>
                  </a:lnTo>
                  <a:lnTo>
                    <a:pt x="676529" y="6858"/>
                  </a:lnTo>
                  <a:lnTo>
                    <a:pt x="688848" y="10287"/>
                  </a:lnTo>
                  <a:lnTo>
                    <a:pt x="709930" y="20574"/>
                  </a:lnTo>
                  <a:lnTo>
                    <a:pt x="728345" y="33528"/>
                  </a:lnTo>
                  <a:lnTo>
                    <a:pt x="743204" y="49911"/>
                  </a:lnTo>
                  <a:lnTo>
                    <a:pt x="754634" y="67945"/>
                  </a:lnTo>
                  <a:lnTo>
                    <a:pt x="764286" y="89408"/>
                  </a:lnTo>
                  <a:lnTo>
                    <a:pt x="770509" y="111760"/>
                  </a:lnTo>
                  <a:lnTo>
                    <a:pt x="773049" y="123825"/>
                  </a:lnTo>
                  <a:lnTo>
                    <a:pt x="773938" y="136779"/>
                  </a:lnTo>
                  <a:lnTo>
                    <a:pt x="775716" y="149479"/>
                  </a:lnTo>
                  <a:lnTo>
                    <a:pt x="775716" y="177038"/>
                  </a:lnTo>
                  <a:lnTo>
                    <a:pt x="774700" y="205486"/>
                  </a:lnTo>
                  <a:lnTo>
                    <a:pt x="771271" y="234696"/>
                  </a:lnTo>
                  <a:lnTo>
                    <a:pt x="766064" y="265684"/>
                  </a:lnTo>
                  <a:lnTo>
                    <a:pt x="759968" y="296672"/>
                  </a:lnTo>
                  <a:lnTo>
                    <a:pt x="751967" y="328295"/>
                  </a:lnTo>
                  <a:lnTo>
                    <a:pt x="732663" y="391922"/>
                  </a:lnTo>
                  <a:lnTo>
                    <a:pt x="722122" y="423799"/>
                  </a:lnTo>
                  <a:lnTo>
                    <a:pt x="710692" y="454787"/>
                  </a:lnTo>
                  <a:lnTo>
                    <a:pt x="699389" y="484886"/>
                  </a:lnTo>
                  <a:lnTo>
                    <a:pt x="687070" y="514858"/>
                  </a:lnTo>
                  <a:lnTo>
                    <a:pt x="663321" y="570738"/>
                  </a:lnTo>
                  <a:lnTo>
                    <a:pt x="640588" y="619760"/>
                  </a:lnTo>
                  <a:lnTo>
                    <a:pt x="620268" y="661924"/>
                  </a:lnTo>
                  <a:lnTo>
                    <a:pt x="603758" y="693674"/>
                  </a:lnTo>
                  <a:lnTo>
                    <a:pt x="588772" y="721233"/>
                  </a:lnTo>
                  <a:lnTo>
                    <a:pt x="558038" y="711835"/>
                  </a:lnTo>
                  <a:lnTo>
                    <a:pt x="523875" y="699643"/>
                  </a:lnTo>
                  <a:lnTo>
                    <a:pt x="479044" y="684276"/>
                  </a:lnTo>
                  <a:lnTo>
                    <a:pt x="426339" y="664591"/>
                  </a:lnTo>
                  <a:lnTo>
                    <a:pt x="338582" y="627634"/>
                  </a:lnTo>
                  <a:lnTo>
                    <a:pt x="308864" y="613791"/>
                  </a:lnTo>
                  <a:lnTo>
                    <a:pt x="247396" y="582803"/>
                  </a:lnTo>
                  <a:lnTo>
                    <a:pt x="217424" y="566420"/>
                  </a:lnTo>
                  <a:lnTo>
                    <a:pt x="188468" y="550164"/>
                  </a:lnTo>
                  <a:lnTo>
                    <a:pt x="160528" y="532130"/>
                  </a:lnTo>
                  <a:lnTo>
                    <a:pt x="133350" y="514096"/>
                  </a:lnTo>
                  <a:lnTo>
                    <a:pt x="108712" y="495173"/>
                  </a:lnTo>
                  <a:lnTo>
                    <a:pt x="85090" y="475361"/>
                  </a:lnTo>
                  <a:lnTo>
                    <a:pt x="64008" y="455549"/>
                  </a:lnTo>
                  <a:lnTo>
                    <a:pt x="45593" y="434975"/>
                  </a:lnTo>
                  <a:lnTo>
                    <a:pt x="29718" y="414274"/>
                  </a:lnTo>
                  <a:lnTo>
                    <a:pt x="16637" y="392811"/>
                  </a:lnTo>
                  <a:lnTo>
                    <a:pt x="7747" y="371348"/>
                  </a:lnTo>
                  <a:lnTo>
                    <a:pt x="1651" y="348996"/>
                  </a:lnTo>
                  <a:lnTo>
                    <a:pt x="0" y="326644"/>
                  </a:lnTo>
                  <a:lnTo>
                    <a:pt x="762" y="315595"/>
                  </a:lnTo>
                  <a:lnTo>
                    <a:pt x="2413" y="303403"/>
                  </a:lnTo>
                  <a:lnTo>
                    <a:pt x="6096" y="292354"/>
                  </a:lnTo>
                  <a:lnTo>
                    <a:pt x="9525" y="280289"/>
                  </a:lnTo>
                  <a:lnTo>
                    <a:pt x="14859" y="268986"/>
                  </a:lnTo>
                  <a:lnTo>
                    <a:pt x="21844" y="257048"/>
                  </a:lnTo>
                  <a:lnTo>
                    <a:pt x="32385" y="242443"/>
                  </a:lnTo>
                  <a:lnTo>
                    <a:pt x="42926" y="228727"/>
                  </a:lnTo>
                  <a:lnTo>
                    <a:pt x="55118" y="217424"/>
                  </a:lnTo>
                  <a:lnTo>
                    <a:pt x="67437" y="207137"/>
                  </a:lnTo>
                  <a:lnTo>
                    <a:pt x="80645" y="198501"/>
                  </a:lnTo>
                  <a:lnTo>
                    <a:pt x="94615" y="190754"/>
                  </a:lnTo>
                  <a:lnTo>
                    <a:pt x="108712" y="185674"/>
                  </a:lnTo>
                  <a:lnTo>
                    <a:pt x="123571" y="180467"/>
                  </a:lnTo>
                  <a:lnTo>
                    <a:pt x="138557" y="177038"/>
                  </a:lnTo>
                  <a:lnTo>
                    <a:pt x="154432" y="175387"/>
                  </a:lnTo>
                  <a:lnTo>
                    <a:pt x="169291" y="173736"/>
                  </a:lnTo>
                  <a:lnTo>
                    <a:pt x="200787" y="173736"/>
                  </a:lnTo>
                  <a:lnTo>
                    <a:pt x="215773" y="175387"/>
                  </a:lnTo>
                  <a:lnTo>
                    <a:pt x="231648" y="177038"/>
                  </a:lnTo>
                  <a:lnTo>
                    <a:pt x="246507" y="179705"/>
                  </a:lnTo>
                  <a:lnTo>
                    <a:pt x="275463" y="185674"/>
                  </a:lnTo>
                  <a:lnTo>
                    <a:pt x="302768" y="193421"/>
                  </a:lnTo>
                  <a:lnTo>
                    <a:pt x="349123" y="209804"/>
                  </a:lnTo>
                  <a:lnTo>
                    <a:pt x="366776" y="217424"/>
                  </a:lnTo>
                  <a:lnTo>
                    <a:pt x="380746" y="22440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851650" y="547370"/>
              <a:ext cx="31751" cy="13971"/>
            </a:xfrm>
            <a:custGeom>
              <a:avLst/>
              <a:gdLst/>
              <a:ahLst/>
              <a:cxnLst/>
              <a:rect l="0" t="0" r="0" b="0"/>
              <a:pathLst>
                <a:path w="31751" h="13971">
                  <a:moveTo>
                    <a:pt x="0" y="0"/>
                  </a:moveTo>
                  <a:lnTo>
                    <a:pt x="22860" y="7620"/>
                  </a:lnTo>
                  <a:lnTo>
                    <a:pt x="31750" y="1397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785610" y="525780"/>
              <a:ext cx="33021" cy="8891"/>
            </a:xfrm>
            <a:custGeom>
              <a:avLst/>
              <a:gdLst/>
              <a:ahLst/>
              <a:cxnLst/>
              <a:rect l="0" t="0" r="0" b="0"/>
              <a:pathLst>
                <a:path w="33021" h="8891">
                  <a:moveTo>
                    <a:pt x="0" y="0"/>
                  </a:moveTo>
                  <a:lnTo>
                    <a:pt x="0" y="0"/>
                  </a:lnTo>
                  <a:lnTo>
                    <a:pt x="22860" y="6350"/>
                  </a:lnTo>
                  <a:lnTo>
                    <a:pt x="33020" y="889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15760" y="516890"/>
              <a:ext cx="35561" cy="2541"/>
            </a:xfrm>
            <a:custGeom>
              <a:avLst/>
              <a:gdLst/>
              <a:ahLst/>
              <a:cxnLst/>
              <a:rect l="0" t="0" r="0" b="0"/>
              <a:pathLst>
                <a:path w="35561" h="2541">
                  <a:moveTo>
                    <a:pt x="0" y="0"/>
                  </a:moveTo>
                  <a:lnTo>
                    <a:pt x="20320" y="0"/>
                  </a:lnTo>
                  <a:lnTo>
                    <a:pt x="35560" y="254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47180" y="518160"/>
              <a:ext cx="33021" cy="7621"/>
            </a:xfrm>
            <a:custGeom>
              <a:avLst/>
              <a:gdLst/>
              <a:ahLst/>
              <a:cxnLst/>
              <a:rect l="0" t="0" r="0" b="0"/>
              <a:pathLst>
                <a:path w="33021" h="7621">
                  <a:moveTo>
                    <a:pt x="0" y="7620"/>
                  </a:moveTo>
                  <a:lnTo>
                    <a:pt x="22860" y="1270"/>
                  </a:lnTo>
                  <a:lnTo>
                    <a:pt x="3302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88760" y="541020"/>
              <a:ext cx="27941" cy="24131"/>
            </a:xfrm>
            <a:custGeom>
              <a:avLst/>
              <a:gdLst/>
              <a:ahLst/>
              <a:cxnLst/>
              <a:rect l="0" t="0" r="0" b="0"/>
              <a:pathLst>
                <a:path w="27941" h="24131">
                  <a:moveTo>
                    <a:pt x="0" y="24130"/>
                  </a:moveTo>
                  <a:lnTo>
                    <a:pt x="21590" y="3810"/>
                  </a:lnTo>
                  <a:lnTo>
                    <a:pt x="2794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55740" y="591820"/>
              <a:ext cx="11431" cy="31751"/>
            </a:xfrm>
            <a:custGeom>
              <a:avLst/>
              <a:gdLst/>
              <a:ahLst/>
              <a:cxnLst/>
              <a:rect l="0" t="0" r="0" b="0"/>
              <a:pathLst>
                <a:path w="11431" h="31751">
                  <a:moveTo>
                    <a:pt x="0" y="31750"/>
                  </a:moveTo>
                  <a:lnTo>
                    <a:pt x="5080" y="13970"/>
                  </a:lnTo>
                  <a:lnTo>
                    <a:pt x="1143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551930" y="657860"/>
              <a:ext cx="10161" cy="33021"/>
            </a:xfrm>
            <a:custGeom>
              <a:avLst/>
              <a:gdLst/>
              <a:ahLst/>
              <a:cxnLst/>
              <a:rect l="0" t="0" r="0" b="0"/>
              <a:pathLst>
                <a:path w="10161" h="33021">
                  <a:moveTo>
                    <a:pt x="10160" y="33020"/>
                  </a:moveTo>
                  <a:lnTo>
                    <a:pt x="10160" y="31750"/>
                  </a:lnTo>
                  <a:lnTo>
                    <a:pt x="3810" y="1397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578600" y="720090"/>
              <a:ext cx="24131" cy="26671"/>
            </a:xfrm>
            <a:custGeom>
              <a:avLst/>
              <a:gdLst/>
              <a:ahLst/>
              <a:cxnLst/>
              <a:rect l="0" t="0" r="0" b="0"/>
              <a:pathLst>
                <a:path w="24131" h="26671">
                  <a:moveTo>
                    <a:pt x="24130" y="26670"/>
                  </a:moveTo>
                  <a:lnTo>
                    <a:pt x="3810" y="508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626860" y="770890"/>
              <a:ext cx="29211" cy="20321"/>
            </a:xfrm>
            <a:custGeom>
              <a:avLst/>
              <a:gdLst/>
              <a:ahLst/>
              <a:cxnLst/>
              <a:rect l="0" t="0" r="0" b="0"/>
              <a:pathLst>
                <a:path w="29211" h="20321">
                  <a:moveTo>
                    <a:pt x="29210" y="20320"/>
                  </a:moveTo>
                  <a:lnTo>
                    <a:pt x="13970" y="1143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84010" y="811530"/>
              <a:ext cx="29211" cy="17781"/>
            </a:xfrm>
            <a:custGeom>
              <a:avLst/>
              <a:gdLst/>
              <a:ahLst/>
              <a:cxnLst/>
              <a:rect l="0" t="0" r="0" b="0"/>
              <a:pathLst>
                <a:path w="29211" h="17781">
                  <a:moveTo>
                    <a:pt x="29210" y="17780"/>
                  </a:moveTo>
                  <a:lnTo>
                    <a:pt x="25400" y="152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744970" y="845820"/>
              <a:ext cx="30481" cy="16511"/>
            </a:xfrm>
            <a:custGeom>
              <a:avLst/>
              <a:gdLst/>
              <a:ahLst/>
              <a:cxnLst/>
              <a:rect l="0" t="0" r="0" b="0"/>
              <a:pathLst>
                <a:path w="30481" h="16511">
                  <a:moveTo>
                    <a:pt x="30480" y="16510"/>
                  </a:move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807200" y="876300"/>
              <a:ext cx="33021" cy="15241"/>
            </a:xfrm>
            <a:custGeom>
              <a:avLst/>
              <a:gdLst/>
              <a:ahLst/>
              <a:cxnLst/>
              <a:rect l="0" t="0" r="0" b="0"/>
              <a:pathLst>
                <a:path w="33021" h="15241">
                  <a:moveTo>
                    <a:pt x="33020" y="15240"/>
                  </a:move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6871843" y="903986"/>
              <a:ext cx="32512" cy="12827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6938010" y="929640"/>
              <a:ext cx="33021" cy="11431"/>
            </a:xfrm>
            <a:custGeom>
              <a:avLst/>
              <a:gdLst/>
              <a:ahLst/>
              <a:cxnLst/>
              <a:rect l="0" t="0" r="0" b="0"/>
              <a:pathLst>
                <a:path w="33021" h="11431">
                  <a:moveTo>
                    <a:pt x="33020" y="11430"/>
                  </a:moveTo>
                  <a:lnTo>
                    <a:pt x="15240" y="508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002780" y="952500"/>
              <a:ext cx="34291" cy="10161"/>
            </a:xfrm>
            <a:custGeom>
              <a:avLst/>
              <a:gdLst/>
              <a:ahLst/>
              <a:cxnLst/>
              <a:rect l="0" t="0" r="0" b="0"/>
              <a:pathLst>
                <a:path w="34291" h="10161">
                  <a:moveTo>
                    <a:pt x="34290" y="10160"/>
                  </a:moveTo>
                  <a:lnTo>
                    <a:pt x="16510" y="3810"/>
                  </a:lnTo>
                  <a:lnTo>
                    <a:pt x="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058660" y="910590"/>
              <a:ext cx="16511" cy="30481"/>
            </a:xfrm>
            <a:custGeom>
              <a:avLst/>
              <a:gdLst/>
              <a:ahLst/>
              <a:cxnLst/>
              <a:rect l="0" t="0" r="0" b="0"/>
              <a:pathLst>
                <a:path w="16511" h="30481">
                  <a:moveTo>
                    <a:pt x="16510" y="0"/>
                  </a:moveTo>
                  <a:lnTo>
                    <a:pt x="13970" y="5080"/>
                  </a:lnTo>
                  <a:lnTo>
                    <a:pt x="0" y="3048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7089521" y="848868"/>
              <a:ext cx="14859" cy="30988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7119620" y="786130"/>
              <a:ext cx="13971" cy="31751"/>
            </a:xfrm>
            <a:custGeom>
              <a:avLst/>
              <a:gdLst/>
              <a:ahLst/>
              <a:cxnLst/>
              <a:rect l="0" t="0" r="0" b="0"/>
              <a:pathLst>
                <a:path w="13971" h="31751">
                  <a:moveTo>
                    <a:pt x="13970" y="0"/>
                  </a:moveTo>
                  <a:lnTo>
                    <a:pt x="10160" y="6350"/>
                  </a:lnTo>
                  <a:lnTo>
                    <a:pt x="0" y="3175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146290" y="722630"/>
              <a:ext cx="11431" cy="31751"/>
            </a:xfrm>
            <a:custGeom>
              <a:avLst/>
              <a:gdLst/>
              <a:ahLst/>
              <a:cxnLst/>
              <a:rect l="0" t="0" r="0" b="0"/>
              <a:pathLst>
                <a:path w="11431" h="31751">
                  <a:moveTo>
                    <a:pt x="11430" y="0"/>
                  </a:moveTo>
                  <a:lnTo>
                    <a:pt x="5080" y="20320"/>
                  </a:lnTo>
                  <a:lnTo>
                    <a:pt x="0" y="3175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69150" y="656590"/>
              <a:ext cx="11431" cy="33021"/>
            </a:xfrm>
            <a:custGeom>
              <a:avLst/>
              <a:gdLst/>
              <a:ahLst/>
              <a:cxnLst/>
              <a:rect l="0" t="0" r="0" b="0"/>
              <a:pathLst>
                <a:path w="11431" h="33021">
                  <a:moveTo>
                    <a:pt x="11430" y="0"/>
                  </a:moveTo>
                  <a:lnTo>
                    <a:pt x="8890" y="8890"/>
                  </a:lnTo>
                  <a:lnTo>
                    <a:pt x="0" y="3302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190740" y="590550"/>
              <a:ext cx="7621" cy="33021"/>
            </a:xfrm>
            <a:custGeom>
              <a:avLst/>
              <a:gdLst/>
              <a:ahLst/>
              <a:cxnLst/>
              <a:rect l="0" t="0" r="0" b="0"/>
              <a:pathLst>
                <a:path w="7621" h="33021">
                  <a:moveTo>
                    <a:pt x="7620" y="0"/>
                  </a:moveTo>
                  <a:lnTo>
                    <a:pt x="0" y="3302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203440" y="521970"/>
              <a:ext cx="3811" cy="34291"/>
            </a:xfrm>
            <a:custGeom>
              <a:avLst/>
              <a:gdLst/>
              <a:ahLst/>
              <a:cxnLst/>
              <a:rect l="0" t="0" r="0" b="0"/>
              <a:pathLst>
                <a:path w="3811" h="34291">
                  <a:moveTo>
                    <a:pt x="3810" y="0"/>
                  </a:moveTo>
                  <a:lnTo>
                    <a:pt x="3810" y="15240"/>
                  </a:lnTo>
                  <a:lnTo>
                    <a:pt x="0" y="3429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202170" y="453390"/>
              <a:ext cx="5081" cy="34291"/>
            </a:xfrm>
            <a:custGeom>
              <a:avLst/>
              <a:gdLst/>
              <a:ahLst/>
              <a:cxnLst/>
              <a:rect l="0" t="0" r="0" b="0"/>
              <a:pathLst>
                <a:path w="5081" h="34291">
                  <a:moveTo>
                    <a:pt x="0" y="0"/>
                  </a:moveTo>
                  <a:lnTo>
                    <a:pt x="3810" y="15240"/>
                  </a:lnTo>
                  <a:lnTo>
                    <a:pt x="5080" y="3429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67880" y="394970"/>
              <a:ext cx="22861" cy="26671"/>
            </a:xfrm>
            <a:custGeom>
              <a:avLst/>
              <a:gdLst/>
              <a:ahLst/>
              <a:cxnLst/>
              <a:rect l="0" t="0" r="0" b="0"/>
              <a:pathLst>
                <a:path w="22861" h="26671">
                  <a:moveTo>
                    <a:pt x="0" y="0"/>
                  </a:moveTo>
                  <a:lnTo>
                    <a:pt x="1270" y="0"/>
                  </a:lnTo>
                  <a:lnTo>
                    <a:pt x="19050" y="21590"/>
                  </a:lnTo>
                  <a:lnTo>
                    <a:pt x="22860" y="2667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03110" y="370840"/>
              <a:ext cx="34291" cy="6351"/>
            </a:xfrm>
            <a:custGeom>
              <a:avLst/>
              <a:gdLst/>
              <a:ahLst/>
              <a:cxnLst/>
              <a:rect l="0" t="0" r="0" b="0"/>
              <a:pathLst>
                <a:path w="34291" h="6351">
                  <a:moveTo>
                    <a:pt x="0" y="0"/>
                  </a:moveTo>
                  <a:lnTo>
                    <a:pt x="22860" y="3810"/>
                  </a:lnTo>
                  <a:lnTo>
                    <a:pt x="33020" y="6350"/>
                  </a:lnTo>
                  <a:lnTo>
                    <a:pt x="34290" y="635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34530" y="370840"/>
              <a:ext cx="33021" cy="7621"/>
            </a:xfrm>
            <a:custGeom>
              <a:avLst/>
              <a:gdLst/>
              <a:ahLst/>
              <a:cxnLst/>
              <a:rect l="0" t="0" r="0" b="0"/>
              <a:pathLst>
                <a:path w="33021" h="7621">
                  <a:moveTo>
                    <a:pt x="0" y="7620"/>
                  </a:moveTo>
                  <a:lnTo>
                    <a:pt x="24130" y="1270"/>
                  </a:lnTo>
                  <a:lnTo>
                    <a:pt x="3302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976110" y="397510"/>
              <a:ext cx="27941" cy="20321"/>
            </a:xfrm>
            <a:custGeom>
              <a:avLst/>
              <a:gdLst/>
              <a:ahLst/>
              <a:cxnLst/>
              <a:rect l="0" t="0" r="0" b="0"/>
              <a:pathLst>
                <a:path w="27941" h="20321">
                  <a:moveTo>
                    <a:pt x="0" y="20320"/>
                  </a:moveTo>
                  <a:lnTo>
                    <a:pt x="24130" y="2540"/>
                  </a:lnTo>
                  <a:lnTo>
                    <a:pt x="2794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932930" y="443230"/>
              <a:ext cx="20321" cy="27941"/>
            </a:xfrm>
            <a:custGeom>
              <a:avLst/>
              <a:gdLst/>
              <a:ahLst/>
              <a:cxnLst/>
              <a:rect l="0" t="0" r="0" b="0"/>
              <a:pathLst>
                <a:path w="20321" h="27941">
                  <a:moveTo>
                    <a:pt x="0" y="27940"/>
                  </a:moveTo>
                  <a:lnTo>
                    <a:pt x="12700" y="7620"/>
                  </a:lnTo>
                  <a:lnTo>
                    <a:pt x="2032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897370" y="500380"/>
              <a:ext cx="16511" cy="30481"/>
            </a:xfrm>
            <a:custGeom>
              <a:avLst/>
              <a:gdLst/>
              <a:ahLst/>
              <a:cxnLst/>
              <a:rect l="0" t="0" r="0" b="0"/>
              <a:pathLst>
                <a:path w="16511" h="30481">
                  <a:moveTo>
                    <a:pt x="0" y="30480"/>
                  </a:moveTo>
                  <a:lnTo>
                    <a:pt x="11430" y="8890"/>
                  </a:lnTo>
                  <a:lnTo>
                    <a:pt x="16510" y="0"/>
                  </a:lnTo>
                </a:path>
              </a:pathLst>
            </a:custGeom>
            <a:ln w="16002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5" name="Group 94"/>
          <p:cNvGrpSpPr/>
          <p:nvPr/>
        </p:nvGrpSpPr>
        <p:grpSpPr>
          <a:xfrm rot="2781000">
            <a:off x="8764905" y="459105"/>
            <a:ext cx="880492" cy="820929"/>
            <a:chOff x="8764905" y="459105"/>
            <a:chExt cx="880492" cy="820929"/>
          </a:xfrm>
        </p:grpSpPr>
        <p:sp>
          <p:nvSpPr>
            <p:cNvPr id="65" name="Freeform 64"/>
            <p:cNvSpPr/>
            <p:nvPr/>
          </p:nvSpPr>
          <p:spPr>
            <a:xfrm>
              <a:off x="8764905" y="459105"/>
              <a:ext cx="880492" cy="820929"/>
            </a:xfrm>
            <a:custGeom>
              <a:avLst/>
              <a:gdLst/>
              <a:ahLst/>
              <a:cxnLst/>
              <a:rect l="0" t="0" r="0" b="0"/>
              <a:pathLst>
                <a:path w="880492" h="820929">
                  <a:moveTo>
                    <a:pt x="445135" y="261239"/>
                  </a:moveTo>
                  <a:lnTo>
                    <a:pt x="450215" y="248412"/>
                  </a:lnTo>
                  <a:lnTo>
                    <a:pt x="457073" y="232791"/>
                  </a:lnTo>
                  <a:lnTo>
                    <a:pt x="466090" y="213360"/>
                  </a:lnTo>
                  <a:lnTo>
                    <a:pt x="477012" y="190754"/>
                  </a:lnTo>
                  <a:lnTo>
                    <a:pt x="491998" y="165227"/>
                  </a:lnTo>
                  <a:lnTo>
                    <a:pt x="507873" y="138811"/>
                  </a:lnTo>
                  <a:lnTo>
                    <a:pt x="527939" y="112395"/>
                  </a:lnTo>
                  <a:lnTo>
                    <a:pt x="537845" y="98806"/>
                  </a:lnTo>
                  <a:lnTo>
                    <a:pt x="560578" y="73406"/>
                  </a:lnTo>
                  <a:lnTo>
                    <a:pt x="586613" y="50927"/>
                  </a:lnTo>
                  <a:lnTo>
                    <a:pt x="613537" y="30353"/>
                  </a:lnTo>
                  <a:lnTo>
                    <a:pt x="628396" y="22479"/>
                  </a:lnTo>
                  <a:lnTo>
                    <a:pt x="644271" y="14732"/>
                  </a:lnTo>
                  <a:lnTo>
                    <a:pt x="660400" y="8890"/>
                  </a:lnTo>
                  <a:lnTo>
                    <a:pt x="676275" y="3937"/>
                  </a:lnTo>
                  <a:lnTo>
                    <a:pt x="694182" y="889"/>
                  </a:lnTo>
                  <a:lnTo>
                    <a:pt x="711200" y="0"/>
                  </a:lnTo>
                  <a:lnTo>
                    <a:pt x="730123" y="0"/>
                  </a:lnTo>
                  <a:lnTo>
                    <a:pt x="748919" y="2794"/>
                  </a:lnTo>
                  <a:lnTo>
                    <a:pt x="767842" y="7747"/>
                  </a:lnTo>
                  <a:lnTo>
                    <a:pt x="781812" y="11684"/>
                  </a:lnTo>
                  <a:lnTo>
                    <a:pt x="805815" y="23368"/>
                  </a:lnTo>
                  <a:lnTo>
                    <a:pt x="826643" y="38100"/>
                  </a:lnTo>
                  <a:lnTo>
                    <a:pt x="843534" y="56769"/>
                  </a:lnTo>
                  <a:lnTo>
                    <a:pt x="856615" y="77343"/>
                  </a:lnTo>
                  <a:lnTo>
                    <a:pt x="867410" y="101727"/>
                  </a:lnTo>
                  <a:lnTo>
                    <a:pt x="874522" y="127127"/>
                  </a:lnTo>
                  <a:lnTo>
                    <a:pt x="877570" y="140843"/>
                  </a:lnTo>
                  <a:lnTo>
                    <a:pt x="878459" y="155575"/>
                  </a:lnTo>
                  <a:lnTo>
                    <a:pt x="880491" y="170180"/>
                  </a:lnTo>
                  <a:lnTo>
                    <a:pt x="880491" y="201422"/>
                  </a:lnTo>
                  <a:lnTo>
                    <a:pt x="879348" y="233934"/>
                  </a:lnTo>
                  <a:lnTo>
                    <a:pt x="875411" y="267081"/>
                  </a:lnTo>
                  <a:lnTo>
                    <a:pt x="869442" y="302387"/>
                  </a:lnTo>
                  <a:lnTo>
                    <a:pt x="862584" y="337693"/>
                  </a:lnTo>
                  <a:lnTo>
                    <a:pt x="853567" y="373634"/>
                  </a:lnTo>
                  <a:lnTo>
                    <a:pt x="831596" y="446151"/>
                  </a:lnTo>
                  <a:lnTo>
                    <a:pt x="819658" y="482346"/>
                  </a:lnTo>
                  <a:lnTo>
                    <a:pt x="806704" y="517652"/>
                  </a:lnTo>
                  <a:lnTo>
                    <a:pt x="793750" y="551942"/>
                  </a:lnTo>
                  <a:lnTo>
                    <a:pt x="779780" y="586105"/>
                  </a:lnTo>
                  <a:lnTo>
                    <a:pt x="752856" y="649732"/>
                  </a:lnTo>
                  <a:lnTo>
                    <a:pt x="727075" y="705485"/>
                  </a:lnTo>
                  <a:lnTo>
                    <a:pt x="704088" y="753364"/>
                  </a:lnTo>
                  <a:lnTo>
                    <a:pt x="685292" y="789686"/>
                  </a:lnTo>
                  <a:lnTo>
                    <a:pt x="668274" y="820928"/>
                  </a:lnTo>
                  <a:lnTo>
                    <a:pt x="633476" y="810260"/>
                  </a:lnTo>
                  <a:lnTo>
                    <a:pt x="594614" y="796417"/>
                  </a:lnTo>
                  <a:lnTo>
                    <a:pt x="543814" y="778891"/>
                  </a:lnTo>
                  <a:lnTo>
                    <a:pt x="483997" y="756412"/>
                  </a:lnTo>
                  <a:lnTo>
                    <a:pt x="384429" y="714375"/>
                  </a:lnTo>
                  <a:lnTo>
                    <a:pt x="350520" y="698754"/>
                  </a:lnTo>
                  <a:lnTo>
                    <a:pt x="280797" y="663448"/>
                  </a:lnTo>
                  <a:lnTo>
                    <a:pt x="246888" y="644779"/>
                  </a:lnTo>
                  <a:lnTo>
                    <a:pt x="213995" y="626237"/>
                  </a:lnTo>
                  <a:lnTo>
                    <a:pt x="182245" y="605663"/>
                  </a:lnTo>
                  <a:lnTo>
                    <a:pt x="151384" y="585089"/>
                  </a:lnTo>
                  <a:lnTo>
                    <a:pt x="123317" y="563626"/>
                  </a:lnTo>
                  <a:lnTo>
                    <a:pt x="96647" y="541020"/>
                  </a:lnTo>
                  <a:lnTo>
                    <a:pt x="72644" y="518541"/>
                  </a:lnTo>
                  <a:lnTo>
                    <a:pt x="51689" y="495173"/>
                  </a:lnTo>
                  <a:lnTo>
                    <a:pt x="33782" y="471551"/>
                  </a:lnTo>
                  <a:lnTo>
                    <a:pt x="18923" y="447040"/>
                  </a:lnTo>
                  <a:lnTo>
                    <a:pt x="8763" y="422783"/>
                  </a:lnTo>
                  <a:lnTo>
                    <a:pt x="1905" y="397256"/>
                  </a:lnTo>
                  <a:lnTo>
                    <a:pt x="0" y="371856"/>
                  </a:lnTo>
                  <a:lnTo>
                    <a:pt x="889" y="359156"/>
                  </a:lnTo>
                  <a:lnTo>
                    <a:pt x="2794" y="345440"/>
                  </a:lnTo>
                  <a:lnTo>
                    <a:pt x="6858" y="332740"/>
                  </a:lnTo>
                  <a:lnTo>
                    <a:pt x="10795" y="319024"/>
                  </a:lnTo>
                  <a:lnTo>
                    <a:pt x="16764" y="306197"/>
                  </a:lnTo>
                  <a:lnTo>
                    <a:pt x="24892" y="292608"/>
                  </a:lnTo>
                  <a:lnTo>
                    <a:pt x="36830" y="275971"/>
                  </a:lnTo>
                  <a:lnTo>
                    <a:pt x="48768" y="260350"/>
                  </a:lnTo>
                  <a:lnTo>
                    <a:pt x="62611" y="247523"/>
                  </a:lnTo>
                  <a:lnTo>
                    <a:pt x="76581" y="235839"/>
                  </a:lnTo>
                  <a:lnTo>
                    <a:pt x="91567" y="225933"/>
                  </a:lnTo>
                  <a:lnTo>
                    <a:pt x="107442" y="217170"/>
                  </a:lnTo>
                  <a:lnTo>
                    <a:pt x="123317" y="211328"/>
                  </a:lnTo>
                  <a:lnTo>
                    <a:pt x="140335" y="205359"/>
                  </a:lnTo>
                  <a:lnTo>
                    <a:pt x="157353" y="201422"/>
                  </a:lnTo>
                  <a:lnTo>
                    <a:pt x="175260" y="199517"/>
                  </a:lnTo>
                  <a:lnTo>
                    <a:pt x="192151" y="197612"/>
                  </a:lnTo>
                  <a:lnTo>
                    <a:pt x="227965" y="197612"/>
                  </a:lnTo>
                  <a:lnTo>
                    <a:pt x="244983" y="199517"/>
                  </a:lnTo>
                  <a:lnTo>
                    <a:pt x="262890" y="201422"/>
                  </a:lnTo>
                  <a:lnTo>
                    <a:pt x="279781" y="204470"/>
                  </a:lnTo>
                  <a:lnTo>
                    <a:pt x="312674" y="211328"/>
                  </a:lnTo>
                  <a:lnTo>
                    <a:pt x="343662" y="220091"/>
                  </a:lnTo>
                  <a:lnTo>
                    <a:pt x="396367" y="238760"/>
                  </a:lnTo>
                  <a:lnTo>
                    <a:pt x="416306" y="247523"/>
                  </a:lnTo>
                  <a:lnTo>
                    <a:pt x="432181" y="25539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190990" y="750570"/>
              <a:ext cx="36831" cy="15241"/>
            </a:xfrm>
            <a:custGeom>
              <a:avLst/>
              <a:gdLst/>
              <a:ahLst/>
              <a:cxnLst/>
              <a:rect l="0" t="0" r="0" b="0"/>
              <a:pathLst>
                <a:path w="36831" h="15241">
                  <a:moveTo>
                    <a:pt x="0" y="0"/>
                  </a:moveTo>
                  <a:lnTo>
                    <a:pt x="25400" y="8890"/>
                  </a:lnTo>
                  <a:lnTo>
                    <a:pt x="36830" y="1524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116060" y="726440"/>
              <a:ext cx="38101" cy="10161"/>
            </a:xfrm>
            <a:custGeom>
              <a:avLst/>
              <a:gdLst/>
              <a:ahLst/>
              <a:cxnLst/>
              <a:rect l="0" t="0" r="0" b="0"/>
              <a:pathLst>
                <a:path w="38101" h="10161">
                  <a:moveTo>
                    <a:pt x="0" y="0"/>
                  </a:moveTo>
                  <a:lnTo>
                    <a:pt x="0" y="0"/>
                  </a:lnTo>
                  <a:lnTo>
                    <a:pt x="26670" y="6350"/>
                  </a:lnTo>
                  <a:lnTo>
                    <a:pt x="38100" y="1016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037320" y="715010"/>
              <a:ext cx="39371" cy="3811"/>
            </a:xfrm>
            <a:custGeom>
              <a:avLst/>
              <a:gdLst/>
              <a:ahLst/>
              <a:cxnLst/>
              <a:rect l="0" t="0" r="0" b="0"/>
              <a:pathLst>
                <a:path w="39371" h="3811">
                  <a:moveTo>
                    <a:pt x="0" y="0"/>
                  </a:moveTo>
                  <a:lnTo>
                    <a:pt x="21590" y="0"/>
                  </a:lnTo>
                  <a:lnTo>
                    <a:pt x="39370" y="381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958580" y="717550"/>
              <a:ext cx="38101" cy="8891"/>
            </a:xfrm>
            <a:custGeom>
              <a:avLst/>
              <a:gdLst/>
              <a:ahLst/>
              <a:cxnLst/>
              <a:rect l="0" t="0" r="0" b="0"/>
              <a:pathLst>
                <a:path w="38101" h="8891">
                  <a:moveTo>
                    <a:pt x="0" y="8890"/>
                  </a:moveTo>
                  <a:lnTo>
                    <a:pt x="26670" y="1270"/>
                  </a:lnTo>
                  <a:lnTo>
                    <a:pt x="3810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892540" y="744220"/>
              <a:ext cx="31751" cy="26671"/>
            </a:xfrm>
            <a:custGeom>
              <a:avLst/>
              <a:gdLst/>
              <a:ahLst/>
              <a:cxnLst/>
              <a:rect l="0" t="0" r="0" b="0"/>
              <a:pathLst>
                <a:path w="31751" h="26671">
                  <a:moveTo>
                    <a:pt x="0" y="26670"/>
                  </a:moveTo>
                  <a:lnTo>
                    <a:pt x="25400" y="2540"/>
                  </a:lnTo>
                  <a:lnTo>
                    <a:pt x="3175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54440" y="801370"/>
              <a:ext cx="13971" cy="35561"/>
            </a:xfrm>
            <a:custGeom>
              <a:avLst/>
              <a:gdLst/>
              <a:ahLst/>
              <a:cxnLst/>
              <a:rect l="0" t="0" r="0" b="0"/>
              <a:pathLst>
                <a:path w="13971" h="35561">
                  <a:moveTo>
                    <a:pt x="0" y="35560"/>
                  </a:moveTo>
                  <a:lnTo>
                    <a:pt x="6350" y="15240"/>
                  </a:lnTo>
                  <a:lnTo>
                    <a:pt x="1397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851900" y="876300"/>
              <a:ext cx="10161" cy="38101"/>
            </a:xfrm>
            <a:custGeom>
              <a:avLst/>
              <a:gdLst/>
              <a:ahLst/>
              <a:cxnLst/>
              <a:rect l="0" t="0" r="0" b="0"/>
              <a:pathLst>
                <a:path w="10161" h="38101">
                  <a:moveTo>
                    <a:pt x="10160" y="38100"/>
                  </a:moveTo>
                  <a:lnTo>
                    <a:pt x="10160" y="36830"/>
                  </a:lnTo>
                  <a:lnTo>
                    <a:pt x="2540" y="1651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81110" y="948690"/>
              <a:ext cx="26671" cy="29211"/>
            </a:xfrm>
            <a:custGeom>
              <a:avLst/>
              <a:gdLst/>
              <a:ahLst/>
              <a:cxnLst/>
              <a:rect l="0" t="0" r="0" b="0"/>
              <a:pathLst>
                <a:path w="26671" h="29211">
                  <a:moveTo>
                    <a:pt x="26670" y="29210"/>
                  </a:moveTo>
                  <a:lnTo>
                    <a:pt x="5080" y="381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936990" y="1004570"/>
              <a:ext cx="33021" cy="24131"/>
            </a:xfrm>
            <a:custGeom>
              <a:avLst/>
              <a:gdLst/>
              <a:ahLst/>
              <a:cxnLst/>
              <a:rect l="0" t="0" r="0" b="0"/>
              <a:pathLst>
                <a:path w="33021" h="24131">
                  <a:moveTo>
                    <a:pt x="33020" y="24130"/>
                  </a:moveTo>
                  <a:lnTo>
                    <a:pt x="15240" y="1270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000490" y="1050290"/>
              <a:ext cx="33021" cy="21591"/>
            </a:xfrm>
            <a:custGeom>
              <a:avLst/>
              <a:gdLst/>
              <a:ahLst/>
              <a:cxnLst/>
              <a:rect l="0" t="0" r="0" b="0"/>
              <a:pathLst>
                <a:path w="33021" h="21591">
                  <a:moveTo>
                    <a:pt x="33020" y="21590"/>
                  </a:moveTo>
                  <a:lnTo>
                    <a:pt x="29210" y="177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70340" y="1090930"/>
              <a:ext cx="34291" cy="19051"/>
            </a:xfrm>
            <a:custGeom>
              <a:avLst/>
              <a:gdLst/>
              <a:ahLst/>
              <a:cxnLst/>
              <a:rect l="0" t="0" r="0" b="0"/>
              <a:pathLst>
                <a:path w="34291" h="19051">
                  <a:moveTo>
                    <a:pt x="34290" y="19050"/>
                  </a:move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41460" y="1125220"/>
              <a:ext cx="36831" cy="17781"/>
            </a:xfrm>
            <a:custGeom>
              <a:avLst/>
              <a:gdLst/>
              <a:ahLst/>
              <a:cxnLst/>
              <a:rect l="0" t="0" r="0" b="0"/>
              <a:pathLst>
                <a:path w="36831" h="17781">
                  <a:moveTo>
                    <a:pt x="36830" y="17780"/>
                  </a:move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H="1" flipV="1">
              <a:off x="9214104" y="1156716"/>
              <a:ext cx="36830" cy="14732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>
              <a:off x="9288780" y="1184910"/>
              <a:ext cx="38101" cy="15241"/>
            </a:xfrm>
            <a:custGeom>
              <a:avLst/>
              <a:gdLst/>
              <a:ahLst/>
              <a:cxnLst/>
              <a:rect l="0" t="0" r="0" b="0"/>
              <a:pathLst>
                <a:path w="38101" h="15241">
                  <a:moveTo>
                    <a:pt x="38100" y="15240"/>
                  </a:moveTo>
                  <a:lnTo>
                    <a:pt x="17780" y="635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362440" y="1212850"/>
              <a:ext cx="39371" cy="10161"/>
            </a:xfrm>
            <a:custGeom>
              <a:avLst/>
              <a:gdLst/>
              <a:ahLst/>
              <a:cxnLst/>
              <a:rect l="0" t="0" r="0" b="0"/>
              <a:pathLst>
                <a:path w="39371" h="10161">
                  <a:moveTo>
                    <a:pt x="39370" y="10160"/>
                  </a:moveTo>
                  <a:lnTo>
                    <a:pt x="19050" y="3810"/>
                  </a:lnTo>
                  <a:lnTo>
                    <a:pt x="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425940" y="1164590"/>
              <a:ext cx="19051" cy="35561"/>
            </a:xfrm>
            <a:custGeom>
              <a:avLst/>
              <a:gdLst/>
              <a:ahLst/>
              <a:cxnLst/>
              <a:rect l="0" t="0" r="0" b="0"/>
              <a:pathLst>
                <a:path w="19051" h="35561">
                  <a:moveTo>
                    <a:pt x="19050" y="0"/>
                  </a:moveTo>
                  <a:lnTo>
                    <a:pt x="15240" y="5080"/>
                  </a:lnTo>
                  <a:lnTo>
                    <a:pt x="0" y="3556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9461119" y="1094105"/>
              <a:ext cx="16891" cy="35179"/>
            </a:xfrm>
            <a:prstGeom prst="line">
              <a:avLst/>
            </a:prstGeom>
            <a:ln w="76200" cap="flat" cmpd="sng" algn="ctr">
              <a:solidFill>
                <a:srgbClr val="FFFFFF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9494520" y="1022350"/>
              <a:ext cx="16511" cy="36831"/>
            </a:xfrm>
            <a:custGeom>
              <a:avLst/>
              <a:gdLst/>
              <a:ahLst/>
              <a:cxnLst/>
              <a:rect l="0" t="0" r="0" b="0"/>
              <a:pathLst>
                <a:path w="16511" h="36831">
                  <a:moveTo>
                    <a:pt x="16510" y="0"/>
                  </a:moveTo>
                  <a:lnTo>
                    <a:pt x="11430" y="7620"/>
                  </a:lnTo>
                  <a:lnTo>
                    <a:pt x="0" y="3683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525000" y="949960"/>
              <a:ext cx="13971" cy="35561"/>
            </a:xfrm>
            <a:custGeom>
              <a:avLst/>
              <a:gdLst/>
              <a:ahLst/>
              <a:cxnLst/>
              <a:rect l="0" t="0" r="0" b="0"/>
              <a:pathLst>
                <a:path w="13971" h="35561">
                  <a:moveTo>
                    <a:pt x="13970" y="0"/>
                  </a:moveTo>
                  <a:lnTo>
                    <a:pt x="6350" y="22860"/>
                  </a:lnTo>
                  <a:lnTo>
                    <a:pt x="0" y="3556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551670" y="87503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0160" y="10160"/>
                  </a:lnTo>
                  <a:lnTo>
                    <a:pt x="0" y="3810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575800" y="798830"/>
              <a:ext cx="8891" cy="38101"/>
            </a:xfrm>
            <a:custGeom>
              <a:avLst/>
              <a:gdLst/>
              <a:ahLst/>
              <a:cxnLst/>
              <a:rect l="0" t="0" r="0" b="0"/>
              <a:pathLst>
                <a:path w="8891" h="38101">
                  <a:moveTo>
                    <a:pt x="8890" y="0"/>
                  </a:moveTo>
                  <a:lnTo>
                    <a:pt x="0" y="3810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591040" y="721360"/>
              <a:ext cx="3811" cy="40641"/>
            </a:xfrm>
            <a:custGeom>
              <a:avLst/>
              <a:gdLst/>
              <a:ahLst/>
              <a:cxnLst/>
              <a:rect l="0" t="0" r="0" b="0"/>
              <a:pathLst>
                <a:path w="3811" h="40641">
                  <a:moveTo>
                    <a:pt x="3810" y="0"/>
                  </a:moveTo>
                  <a:lnTo>
                    <a:pt x="3810" y="17780"/>
                  </a:lnTo>
                  <a:lnTo>
                    <a:pt x="0" y="4064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589770" y="643890"/>
              <a:ext cx="5081" cy="38101"/>
            </a:xfrm>
            <a:custGeom>
              <a:avLst/>
              <a:gdLst/>
              <a:ahLst/>
              <a:cxnLst/>
              <a:rect l="0" t="0" r="0" b="0"/>
              <a:pathLst>
                <a:path w="5081" h="38101">
                  <a:moveTo>
                    <a:pt x="0" y="0"/>
                  </a:moveTo>
                  <a:lnTo>
                    <a:pt x="2540" y="17780"/>
                  </a:lnTo>
                  <a:lnTo>
                    <a:pt x="5080" y="3810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50400" y="577850"/>
              <a:ext cx="25401" cy="30481"/>
            </a:xfrm>
            <a:custGeom>
              <a:avLst/>
              <a:gdLst/>
              <a:ahLst/>
              <a:cxnLst/>
              <a:rect l="0" t="0" r="0" b="0"/>
              <a:pathLst>
                <a:path w="25401" h="30481">
                  <a:moveTo>
                    <a:pt x="0" y="0"/>
                  </a:moveTo>
                  <a:lnTo>
                    <a:pt x="1270" y="0"/>
                  </a:lnTo>
                  <a:lnTo>
                    <a:pt x="21590" y="24130"/>
                  </a:lnTo>
                  <a:lnTo>
                    <a:pt x="25400" y="3048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476740" y="549910"/>
              <a:ext cx="39371" cy="7621"/>
            </a:xfrm>
            <a:custGeom>
              <a:avLst/>
              <a:gdLst/>
              <a:ahLst/>
              <a:cxnLst/>
              <a:rect l="0" t="0" r="0" b="0"/>
              <a:pathLst>
                <a:path w="39371" h="7621">
                  <a:moveTo>
                    <a:pt x="0" y="0"/>
                  </a:moveTo>
                  <a:lnTo>
                    <a:pt x="26670" y="3810"/>
                  </a:lnTo>
                  <a:lnTo>
                    <a:pt x="36830" y="7620"/>
                  </a:lnTo>
                  <a:lnTo>
                    <a:pt x="39370" y="762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399270" y="549910"/>
              <a:ext cx="38101" cy="8891"/>
            </a:xfrm>
            <a:custGeom>
              <a:avLst/>
              <a:gdLst/>
              <a:ahLst/>
              <a:cxnLst/>
              <a:rect l="0" t="0" r="0" b="0"/>
              <a:pathLst>
                <a:path w="38101" h="8891">
                  <a:moveTo>
                    <a:pt x="0" y="8890"/>
                  </a:moveTo>
                  <a:lnTo>
                    <a:pt x="26670" y="1270"/>
                  </a:lnTo>
                  <a:lnTo>
                    <a:pt x="3810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333230" y="579120"/>
              <a:ext cx="31751" cy="24131"/>
            </a:xfrm>
            <a:custGeom>
              <a:avLst/>
              <a:gdLst/>
              <a:ahLst/>
              <a:cxnLst/>
              <a:rect l="0" t="0" r="0" b="0"/>
              <a:pathLst>
                <a:path w="31751" h="24131">
                  <a:moveTo>
                    <a:pt x="0" y="24130"/>
                  </a:moveTo>
                  <a:lnTo>
                    <a:pt x="26670" y="3810"/>
                  </a:lnTo>
                  <a:lnTo>
                    <a:pt x="3175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282430" y="631190"/>
              <a:ext cx="24131" cy="31751"/>
            </a:xfrm>
            <a:custGeom>
              <a:avLst/>
              <a:gdLst/>
              <a:ahLst/>
              <a:cxnLst/>
              <a:rect l="0" t="0" r="0" b="0"/>
              <a:pathLst>
                <a:path w="24131" h="31751">
                  <a:moveTo>
                    <a:pt x="0" y="31750"/>
                  </a:moveTo>
                  <a:lnTo>
                    <a:pt x="16510" y="10160"/>
                  </a:lnTo>
                  <a:lnTo>
                    <a:pt x="2413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243060" y="697230"/>
              <a:ext cx="19051" cy="34291"/>
            </a:xfrm>
            <a:custGeom>
              <a:avLst/>
              <a:gdLst/>
              <a:ahLst/>
              <a:cxnLst/>
              <a:rect l="0" t="0" r="0" b="0"/>
              <a:pathLst>
                <a:path w="19051" h="34291">
                  <a:moveTo>
                    <a:pt x="0" y="34290"/>
                  </a:moveTo>
                  <a:lnTo>
                    <a:pt x="12700" y="10160"/>
                  </a:lnTo>
                  <a:lnTo>
                    <a:pt x="19050" y="0"/>
                  </a:lnTo>
                </a:path>
              </a:pathLst>
            </a:custGeom>
            <a:ln w="18288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9818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914400"/>
            <a:ext cx="92456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Integers In Real Life Situations</a:t>
            </a:r>
          </a:p>
          <a:p>
            <a:endParaRPr lang="en-CA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In</a:t>
            </a:r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tegers can be used for computation in real life  situations. Some keywords that indicate positive integers  are </a:t>
            </a:r>
            <a:r>
              <a:rPr lang="en-US" sz="1500" b="1" i="1" smtClean="0">
                <a:solidFill>
                  <a:srgbClr val="FF0000"/>
                </a:solidFill>
                <a:latin typeface="Arial - 26"/>
              </a:rPr>
              <a:t>gained, increased, rose, above, more, and up</a:t>
            </a:r>
            <a:r>
              <a:rPr lang="en-US" sz="1500" b="1" i="1" smtClean="0">
                <a:solidFill>
                  <a:srgbClr val="000000"/>
                </a:solidFill>
                <a:latin typeface="Arial - 26"/>
              </a:rPr>
              <a:t>. </a:t>
            </a:r>
          </a:p>
          <a:p>
            <a:endParaRPr lang="en-CA" sz="1500" b="1" i="1" smtClean="0">
              <a:solidFill>
                <a:srgbClr val="000000"/>
              </a:solidFill>
              <a:latin typeface="Arial - 26"/>
            </a:endParaRPr>
          </a:p>
          <a:p>
            <a:r>
              <a:rPr lang="en-US" sz="1500" b="1" i="1" smtClean="0">
                <a:solidFill>
                  <a:srgbClr val="000000"/>
                </a:solidFill>
                <a:latin typeface="Arial - 26"/>
              </a:rPr>
              <a:t>So</a:t>
            </a:r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me keywords that indicate negative integers are</a:t>
            </a:r>
            <a:r>
              <a:rPr lang="en-US" sz="1500" b="1" smtClean="0">
                <a:solidFill>
                  <a:srgbClr val="FF0000"/>
                </a:solidFill>
                <a:latin typeface="Arial - 26"/>
              </a:rPr>
              <a:t> </a:t>
            </a:r>
            <a:r>
              <a:rPr lang="en-US" sz="1500" b="1" i="1" smtClean="0">
                <a:solidFill>
                  <a:srgbClr val="FF0000"/>
                </a:solidFill>
                <a:latin typeface="Arial - 26"/>
              </a:rPr>
              <a:t>lost, less, decreased, dropped, below. and down</a:t>
            </a:r>
            <a:r>
              <a:rPr lang="en-US" sz="1500" b="1" i="1" smtClean="0">
                <a:solidFill>
                  <a:srgbClr val="000000"/>
                </a:solidFill>
                <a:latin typeface="Arial - 26"/>
              </a:rPr>
              <a:t>. </a:t>
            </a:r>
            <a:r>
              <a:rPr lang="en-US" sz="1500" b="1" smtClean="0">
                <a:solidFill>
                  <a:srgbClr val="000000"/>
                </a:solidFill>
                <a:latin typeface="Arial - 26"/>
              </a:rPr>
              <a:t>You can use keywords in a problem to solve for missing information.</a:t>
            </a:r>
            <a:endParaRPr lang="en-CA" sz="1500" b="1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84800"/>
            <a:ext cx="9398000" cy="16004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 u="sng" smtClean="0">
                <a:solidFill>
                  <a:srgbClr val="FF0000"/>
                </a:solidFill>
                <a:latin typeface="Arial - 24"/>
              </a:rPr>
              <a:t>Example</a:t>
            </a:r>
            <a:r>
              <a:rPr lang="en-CA" sz="1400" b="1" smtClean="0">
                <a:solidFill>
                  <a:srgbClr val="FF0000"/>
                </a:solidFill>
                <a:latin typeface="Arial - 24"/>
              </a:rPr>
              <a:t> </a:t>
            </a:r>
          </a:p>
          <a:p>
            <a:endParaRPr lang="en-CA" sz="1400" b="1" smtClean="0">
              <a:solidFill>
                <a:srgbClr val="FF0000"/>
              </a:solidFill>
              <a:latin typeface="Arial - 24"/>
            </a:endParaRPr>
          </a:p>
          <a:p>
            <a:r>
              <a:rPr lang="en-US" sz="1400" b="1" smtClean="0">
                <a:solidFill>
                  <a:srgbClr val="FF0000"/>
                </a:solidFill>
                <a:latin typeface="Arial - 24"/>
              </a:rPr>
              <a:t>Wh</a:t>
            </a:r>
            <a:r>
              <a:rPr lang="en-US" sz="1400" b="1" smtClean="0">
                <a:solidFill>
                  <a:srgbClr val="000000"/>
                </a:solidFill>
                <a:latin typeface="Arial - 24"/>
              </a:rPr>
              <a:t>at integer is represented by the </a:t>
            </a:r>
            <a:r>
              <a:rPr lang="en-US" sz="1400" b="1" smtClean="0">
                <a:solidFill>
                  <a:srgbClr val="FF0000"/>
                </a:solidFill>
                <a:latin typeface="Arial - 24"/>
              </a:rPr>
              <a:t>red words </a:t>
            </a:r>
            <a:r>
              <a:rPr lang="en-US" sz="1400" b="1" smtClean="0">
                <a:solidFill>
                  <a:srgbClr val="000000"/>
                </a:solidFill>
                <a:latin typeface="Arial - 24"/>
              </a:rPr>
              <a:t>in the following  sentence?</a:t>
            </a:r>
          </a:p>
          <a:p>
            <a:endParaRPr lang="en-CA" sz="1400" b="1" smtClean="0">
              <a:solidFill>
                <a:srgbClr val="000000"/>
              </a:solidFill>
              <a:latin typeface="Arial - 24"/>
            </a:endParaRPr>
          </a:p>
          <a:p>
            <a:r>
              <a:rPr lang="en-US" sz="1400" b="1" smtClean="0">
                <a:solidFill>
                  <a:srgbClr val="000000"/>
                </a:solidFill>
                <a:latin typeface="Arial - 24"/>
              </a:rPr>
              <a:t>Between 2:00 p.m. and 10:00 p.m., the temperature </a:t>
            </a:r>
            <a:r>
              <a:rPr lang="en-US" sz="1400" b="1" smtClean="0">
                <a:solidFill>
                  <a:srgbClr val="FF0000"/>
                </a:solidFill>
                <a:latin typeface="Arial - 24"/>
              </a:rPr>
              <a:t>dropped 12  degrees</a:t>
            </a:r>
            <a:r>
              <a:rPr lang="en-US" sz="1400" b="1" smtClean="0">
                <a:solidFill>
                  <a:srgbClr val="000000"/>
                </a:solidFill>
                <a:latin typeface="Arial - 24"/>
              </a:rPr>
              <a:t>.</a:t>
            </a:r>
          </a:p>
          <a:p>
            <a:endParaRPr lang="en-CA" sz="1400" b="1" smtClean="0">
              <a:solidFill>
                <a:srgbClr val="000000"/>
              </a:solidFill>
              <a:latin typeface="Arial - 24"/>
            </a:endParaRPr>
          </a:p>
          <a:p>
            <a:r>
              <a:rPr lang="en-CA" sz="1400" b="1" smtClean="0">
                <a:solidFill>
                  <a:srgbClr val="000000"/>
                </a:solidFill>
                <a:latin typeface="Arial - 24"/>
              </a:rPr>
              <a:t>The integer that represents </a:t>
            </a:r>
            <a:r>
              <a:rPr lang="en-US" sz="1400" b="1" smtClean="0">
                <a:solidFill>
                  <a:srgbClr val="FF0000"/>
                </a:solidFill>
                <a:latin typeface="Arial - 24"/>
              </a:rPr>
              <a:t>dropped 12 degrees is -12</a:t>
            </a:r>
            <a:r>
              <a:rPr lang="en-US" sz="1400" b="1" smtClean="0">
                <a:solidFill>
                  <a:srgbClr val="000000"/>
                </a:solidFill>
                <a:latin typeface="Arial - 24"/>
              </a:rPr>
              <a:t>.</a:t>
            </a:r>
            <a:endParaRPr lang="en-CA" sz="1400" b="1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90500"/>
            <a:ext cx="1819783" cy="1647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7725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067300" y="67437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reeform 2"/>
          <p:cNvSpPr/>
          <p:nvPr/>
        </p:nvSpPr>
        <p:spPr>
          <a:xfrm>
            <a:off x="5080000" y="66167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1" name="Group 30"/>
          <p:cNvGrpSpPr/>
          <p:nvPr/>
        </p:nvGrpSpPr>
        <p:grpSpPr>
          <a:xfrm>
            <a:off x="165100" y="800100"/>
            <a:ext cx="9880600" cy="8074630"/>
            <a:chOff x="165100" y="800100"/>
            <a:chExt cx="9880600" cy="8074630"/>
          </a:xfrm>
        </p:grpSpPr>
        <p:grpSp>
          <p:nvGrpSpPr>
            <p:cNvPr id="7" name="Group 6"/>
            <p:cNvGrpSpPr/>
            <p:nvPr/>
          </p:nvGrpSpPr>
          <p:grpSpPr>
            <a:xfrm>
              <a:off x="165100" y="800100"/>
              <a:ext cx="9880600" cy="8074630"/>
              <a:chOff x="165100" y="800100"/>
              <a:chExt cx="9880600" cy="807463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4500" y="800100"/>
                <a:ext cx="9525000" cy="124649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500" b="1" u="sng" smtClean="0">
                    <a:solidFill>
                      <a:srgbClr val="FF0000"/>
                    </a:solidFill>
                    <a:latin typeface="Arial - 26"/>
                  </a:rPr>
                  <a:t>Example</a:t>
                </a:r>
              </a:p>
              <a:p>
                <a:endParaRPr lang="en-US" sz="1500" b="1" u="sng" smtClean="0">
                  <a:solidFill>
                    <a:srgbClr val="FF0000"/>
                  </a:solidFill>
                  <a:latin typeface="Arial - 26"/>
                </a:endParaRPr>
              </a:p>
              <a:p>
                <a:r>
                  <a:rPr lang="en-US" sz="1500" b="1" u="sng" smtClean="0">
                    <a:solidFill>
                      <a:srgbClr val="FF0000"/>
                    </a:solidFill>
                    <a:latin typeface="Arial - 26"/>
                  </a:rPr>
                  <a:t>Mackenzie is tracking temperatures. At 6:00 a.m. the  temperature was at 00 C. The following thermometer shows the temperature at 1:00 p.m. What integer is represented by  the temperature, in oC, at 1:00 p.m.?</a:t>
                </a:r>
                <a:endParaRPr lang="en-CA" sz="1500" b="1" baseline="70000">
                  <a:solidFill>
                    <a:srgbClr val="000000"/>
                  </a:solidFill>
                  <a:latin typeface="Arial - 26"/>
                </a:endParaRPr>
              </a:p>
            </p:txBody>
          </p:sp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3441700"/>
                <a:ext cx="4159250" cy="415925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65100" y="8089900"/>
                <a:ext cx="9880600" cy="78483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500" b="1" smtClean="0">
                    <a:solidFill>
                      <a:srgbClr val="000000"/>
                    </a:solidFill>
                    <a:latin typeface="Arial - 26"/>
                  </a:rPr>
                  <a:t>The temperature on the thermometer is -9oC.</a:t>
                </a:r>
              </a:p>
              <a:p>
                <a:endParaRPr lang="en-US" sz="1500" b="1" smtClean="0">
                  <a:solidFill>
                    <a:srgbClr val="000000"/>
                  </a:solidFill>
                  <a:latin typeface="Arial - 26"/>
                </a:endParaRPr>
              </a:p>
              <a:p>
                <a:r>
                  <a:rPr lang="en-US" sz="1500" b="1" smtClean="0">
                    <a:solidFill>
                      <a:srgbClr val="000000"/>
                    </a:solidFill>
                    <a:latin typeface="Arial - 26"/>
                  </a:rPr>
                  <a:t>The temperature dropped 9oC between 6:00 a.m. and 1:00 p.m.</a:t>
                </a:r>
                <a:endParaRPr lang="en-CA" sz="1500" b="1" baseline="70000">
                  <a:solidFill>
                    <a:srgbClr val="000000"/>
                  </a:solidFill>
                  <a:latin typeface="Arial - 26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067300" y="7200900"/>
              <a:ext cx="76201" cy="127001"/>
              <a:chOff x="5067300" y="7200900"/>
              <a:chExt cx="76201" cy="1270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092700" y="72644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092700" y="72517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080000" y="72009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67300" y="72517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067300" y="72644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105400" y="73152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130800" y="72517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105400" y="7226300"/>
                <a:ext cx="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1" h="76201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080000" y="7277100"/>
                <a:ext cx="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" h="25401">
                    <a:moveTo>
                      <a:pt x="0" y="25400"/>
                    </a:moveTo>
                    <a:lnTo>
                      <a:pt x="0" y="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067300" y="72390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054600" y="7124700"/>
              <a:ext cx="76201" cy="127001"/>
              <a:chOff x="5054600" y="7124700"/>
              <a:chExt cx="76201" cy="12700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054600" y="7124700"/>
                <a:ext cx="76201" cy="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1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092700" y="71755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067300" y="71628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092700" y="7200900"/>
                <a:ext cx="12701" cy="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">
                    <a:moveTo>
                      <a:pt x="0" y="0"/>
                    </a:moveTo>
                    <a:lnTo>
                      <a:pt x="12700" y="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118100" y="72136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105400" y="71628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105400" y="7150100"/>
                <a:ext cx="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2701">
                    <a:moveTo>
                      <a:pt x="0" y="0"/>
                    </a:moveTo>
                    <a:lnTo>
                      <a:pt x="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67300" y="7188200"/>
                <a:ext cx="12701" cy="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">
                    <a:moveTo>
                      <a:pt x="12700" y="0"/>
                    </a:moveTo>
                    <a:lnTo>
                      <a:pt x="0" y="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067300" y="7188200"/>
                <a:ext cx="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" h="25401">
                    <a:moveTo>
                      <a:pt x="0" y="0"/>
                    </a:moveTo>
                    <a:lnTo>
                      <a:pt x="0" y="254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067300" y="7226300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0"/>
                    </a:moveTo>
                    <a:lnTo>
                      <a:pt x="25400" y="254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105400" y="723900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32" name="Picture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203200"/>
            <a:ext cx="1454150" cy="1454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1844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398" y="250571"/>
            <a:ext cx="1077468" cy="1075944"/>
            <a:chOff x="390398" y="250571"/>
            <a:chExt cx="1077468" cy="1075944"/>
          </a:xfrm>
        </p:grpSpPr>
        <p:sp>
          <p:nvSpPr>
            <p:cNvPr id="2" name="Oval 1"/>
            <p:cNvSpPr/>
            <p:nvPr/>
          </p:nvSpPr>
          <p:spPr>
            <a:xfrm>
              <a:off x="390398" y="250571"/>
              <a:ext cx="1077468" cy="1075944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Freeform 2"/>
            <p:cNvSpPr/>
            <p:nvPr/>
          </p:nvSpPr>
          <p:spPr>
            <a:xfrm>
              <a:off x="594360" y="965200"/>
              <a:ext cx="650241" cy="140971"/>
            </a:xfrm>
            <a:custGeom>
              <a:avLst/>
              <a:gdLst/>
              <a:ahLst/>
              <a:cxnLst/>
              <a:rect l="0" t="0" r="0" b="0"/>
              <a:pathLst>
                <a:path w="650241" h="140971">
                  <a:moveTo>
                    <a:pt x="650240" y="40640"/>
                  </a:moveTo>
                  <a:lnTo>
                    <a:pt x="609600" y="0"/>
                  </a:lnTo>
                  <a:lnTo>
                    <a:pt x="591820" y="22860"/>
                  </a:lnTo>
                  <a:lnTo>
                    <a:pt x="568960" y="45720"/>
                  </a:lnTo>
                  <a:lnTo>
                    <a:pt x="541020" y="66040"/>
                  </a:lnTo>
                  <a:lnTo>
                    <a:pt x="509270" y="86360"/>
                  </a:lnTo>
                  <a:lnTo>
                    <a:pt x="474980" y="104140"/>
                  </a:lnTo>
                  <a:lnTo>
                    <a:pt x="436880" y="118110"/>
                  </a:lnTo>
                  <a:lnTo>
                    <a:pt x="397510" y="129540"/>
                  </a:lnTo>
                  <a:lnTo>
                    <a:pt x="355600" y="137160"/>
                  </a:lnTo>
                  <a:lnTo>
                    <a:pt x="313690" y="140970"/>
                  </a:lnTo>
                  <a:lnTo>
                    <a:pt x="271780" y="139700"/>
                  </a:lnTo>
                  <a:lnTo>
                    <a:pt x="228600" y="132080"/>
                  </a:lnTo>
                  <a:lnTo>
                    <a:pt x="186690" y="120650"/>
                  </a:lnTo>
                  <a:lnTo>
                    <a:pt x="146050" y="101600"/>
                  </a:lnTo>
                  <a:lnTo>
                    <a:pt x="109220" y="74930"/>
                  </a:lnTo>
                  <a:lnTo>
                    <a:pt x="72390" y="41910"/>
                  </a:lnTo>
                  <a:lnTo>
                    <a:pt x="40640" y="0"/>
                  </a:lnTo>
                  <a:lnTo>
                    <a:pt x="0" y="40640"/>
                  </a:lnTo>
                </a:path>
              </a:pathLst>
            </a:custGeom>
            <a:ln w="2476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Oval 3"/>
            <p:cNvSpPr/>
            <p:nvPr/>
          </p:nvSpPr>
          <p:spPr>
            <a:xfrm>
              <a:off x="704342" y="590550"/>
              <a:ext cx="58166" cy="86360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/>
            <p:cNvSpPr/>
            <p:nvPr/>
          </p:nvSpPr>
          <p:spPr>
            <a:xfrm>
              <a:off x="1043432" y="598551"/>
              <a:ext cx="58166" cy="86360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 5"/>
            <p:cNvSpPr/>
            <p:nvPr/>
          </p:nvSpPr>
          <p:spPr>
            <a:xfrm>
              <a:off x="885190" y="819150"/>
              <a:ext cx="76201" cy="41911"/>
            </a:xfrm>
            <a:custGeom>
              <a:avLst/>
              <a:gdLst/>
              <a:ahLst/>
              <a:cxnLst/>
              <a:rect l="0" t="0" r="0" b="0"/>
              <a:pathLst>
                <a:path w="76201" h="41911">
                  <a:moveTo>
                    <a:pt x="76200" y="0"/>
                  </a:moveTo>
                  <a:lnTo>
                    <a:pt x="74930" y="10160"/>
                  </a:lnTo>
                  <a:lnTo>
                    <a:pt x="71120" y="21590"/>
                  </a:lnTo>
                  <a:lnTo>
                    <a:pt x="60960" y="33020"/>
                  </a:lnTo>
                  <a:lnTo>
                    <a:pt x="52070" y="39370"/>
                  </a:lnTo>
                  <a:lnTo>
                    <a:pt x="38100" y="41910"/>
                  </a:lnTo>
                  <a:lnTo>
                    <a:pt x="24130" y="39370"/>
                  </a:lnTo>
                  <a:lnTo>
                    <a:pt x="15240" y="33020"/>
                  </a:lnTo>
                  <a:lnTo>
                    <a:pt x="7620" y="25400"/>
                  </a:lnTo>
                  <a:lnTo>
                    <a:pt x="2540" y="13970"/>
                  </a:lnTo>
                  <a:lnTo>
                    <a:pt x="0" y="0"/>
                  </a:lnTo>
                </a:path>
              </a:pathLst>
            </a:custGeom>
            <a:ln w="2476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21598" y="225171"/>
            <a:ext cx="1077467" cy="1075944"/>
            <a:chOff x="8721598" y="225171"/>
            <a:chExt cx="1077467" cy="1075944"/>
          </a:xfrm>
        </p:grpSpPr>
        <p:sp>
          <p:nvSpPr>
            <p:cNvPr id="8" name="Oval 7"/>
            <p:cNvSpPr/>
            <p:nvPr/>
          </p:nvSpPr>
          <p:spPr>
            <a:xfrm>
              <a:off x="8721598" y="225171"/>
              <a:ext cx="1077467" cy="1075944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8925560" y="939800"/>
              <a:ext cx="650241" cy="140971"/>
            </a:xfrm>
            <a:custGeom>
              <a:avLst/>
              <a:gdLst/>
              <a:ahLst/>
              <a:cxnLst/>
              <a:rect l="0" t="0" r="0" b="0"/>
              <a:pathLst>
                <a:path w="650241" h="140971">
                  <a:moveTo>
                    <a:pt x="650240" y="40640"/>
                  </a:moveTo>
                  <a:lnTo>
                    <a:pt x="609600" y="0"/>
                  </a:lnTo>
                  <a:lnTo>
                    <a:pt x="591820" y="22860"/>
                  </a:lnTo>
                  <a:lnTo>
                    <a:pt x="568960" y="45720"/>
                  </a:lnTo>
                  <a:lnTo>
                    <a:pt x="541020" y="66040"/>
                  </a:lnTo>
                  <a:lnTo>
                    <a:pt x="509270" y="86360"/>
                  </a:lnTo>
                  <a:lnTo>
                    <a:pt x="474980" y="104140"/>
                  </a:lnTo>
                  <a:lnTo>
                    <a:pt x="436880" y="118110"/>
                  </a:lnTo>
                  <a:lnTo>
                    <a:pt x="397510" y="129540"/>
                  </a:lnTo>
                  <a:lnTo>
                    <a:pt x="355600" y="137160"/>
                  </a:lnTo>
                  <a:lnTo>
                    <a:pt x="313690" y="140970"/>
                  </a:lnTo>
                  <a:lnTo>
                    <a:pt x="271780" y="139700"/>
                  </a:lnTo>
                  <a:lnTo>
                    <a:pt x="228600" y="132080"/>
                  </a:lnTo>
                  <a:lnTo>
                    <a:pt x="186690" y="120650"/>
                  </a:lnTo>
                  <a:lnTo>
                    <a:pt x="146050" y="101600"/>
                  </a:lnTo>
                  <a:lnTo>
                    <a:pt x="109220" y="74930"/>
                  </a:lnTo>
                  <a:lnTo>
                    <a:pt x="72390" y="41910"/>
                  </a:lnTo>
                  <a:lnTo>
                    <a:pt x="40640" y="0"/>
                  </a:lnTo>
                  <a:lnTo>
                    <a:pt x="0" y="40640"/>
                  </a:lnTo>
                </a:path>
              </a:pathLst>
            </a:custGeom>
            <a:ln w="2476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9035542" y="565150"/>
              <a:ext cx="58166" cy="86360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9374632" y="573151"/>
              <a:ext cx="58166" cy="86360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216390" y="793750"/>
              <a:ext cx="76201" cy="41911"/>
            </a:xfrm>
            <a:custGeom>
              <a:avLst/>
              <a:gdLst/>
              <a:ahLst/>
              <a:cxnLst/>
              <a:rect l="0" t="0" r="0" b="0"/>
              <a:pathLst>
                <a:path w="76201" h="41911">
                  <a:moveTo>
                    <a:pt x="76200" y="0"/>
                  </a:moveTo>
                  <a:lnTo>
                    <a:pt x="74930" y="10160"/>
                  </a:lnTo>
                  <a:lnTo>
                    <a:pt x="71120" y="21590"/>
                  </a:lnTo>
                  <a:lnTo>
                    <a:pt x="60960" y="33020"/>
                  </a:lnTo>
                  <a:lnTo>
                    <a:pt x="52070" y="39370"/>
                  </a:lnTo>
                  <a:lnTo>
                    <a:pt x="38100" y="41910"/>
                  </a:lnTo>
                  <a:lnTo>
                    <a:pt x="24130" y="39370"/>
                  </a:lnTo>
                  <a:lnTo>
                    <a:pt x="15240" y="33020"/>
                  </a:lnTo>
                  <a:lnTo>
                    <a:pt x="7620" y="25400"/>
                  </a:lnTo>
                  <a:lnTo>
                    <a:pt x="2540" y="13970"/>
                  </a:lnTo>
                  <a:lnTo>
                    <a:pt x="0" y="0"/>
                  </a:lnTo>
                </a:path>
              </a:pathLst>
            </a:custGeom>
            <a:ln w="2476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65300" y="596900"/>
            <a:ext cx="6731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2100" b="1" u="sng" smtClean="0">
                <a:solidFill>
                  <a:srgbClr val="FF0000"/>
                </a:solidFill>
                <a:latin typeface="Arial - 36"/>
              </a:rPr>
              <a:t>Practice Problems</a:t>
            </a:r>
            <a:endParaRPr lang="en-CA" sz="2100" b="1" u="sng">
              <a:solidFill>
                <a:srgbClr val="FF0000"/>
              </a:solidFill>
              <a:latin typeface="Arial - 36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400" y="1905000"/>
            <a:ext cx="9855200" cy="40164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Directions: Write the integer that is represented by the red words in each sentence.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1. The temperature decreased 18oF from 1:00 p.m. to 7:00 </a:t>
            </a: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     p.m. _________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2. Katie's checking account dropped $126.54. _________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3. Erik's dog gained 6 pounds. _________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4. The Nets lost by 7 points. _________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5. After payday, Deena's account increased $565.95. ________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6. The highest point in New Jersey is 1,803 feet above sea</a:t>
            </a: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     level. __________</a:t>
            </a:r>
          </a:p>
          <a:p>
            <a:endParaRPr lang="en-US" sz="1500" b="1" u="sng" smtClean="0">
              <a:solidFill>
                <a:srgbClr val="FF0000"/>
              </a:solidFill>
              <a:latin typeface="Arial - 26"/>
            </a:endParaRPr>
          </a:p>
          <a:p>
            <a:r>
              <a:rPr lang="en-US" sz="1500" b="1" u="sng" smtClean="0">
                <a:solidFill>
                  <a:srgbClr val="FF0000"/>
                </a:solidFill>
                <a:latin typeface="Arial - 26"/>
              </a:rPr>
              <a:t>7. Kari lost $0.50 in the vending machine. __________</a:t>
            </a:r>
            <a:endParaRPr lang="en-CA" sz="1500" b="1" baseline="70000">
              <a:solidFill>
                <a:srgbClr val="FF0000"/>
              </a:solidFill>
              <a:latin typeface="Arial - 26"/>
            </a:endParaRPr>
          </a:p>
        </p:txBody>
      </p:sp>
    </p:spTree>
    <p:extLst>
      <p:ext uri="{BB962C8B-B14F-4D97-AF65-F5344CB8AC3E}">
        <p14:creationId xmlns:p14="http://schemas.microsoft.com/office/powerpoint/2010/main" val="74579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64000"/>
            <a:ext cx="9144000" cy="7540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4300" b="1" smtClean="0">
                <a:solidFill>
                  <a:srgbClr val="FFFFFF"/>
                </a:solidFill>
                <a:latin typeface="Arial - 72"/>
              </a:rPr>
              <a:t>THE END</a:t>
            </a:r>
            <a:endParaRPr lang="en-CA" sz="4300" b="1">
              <a:solidFill>
                <a:srgbClr val="FFFFFF"/>
              </a:solidFill>
              <a:latin typeface="Arial - 72"/>
            </a:endParaRPr>
          </a:p>
        </p:txBody>
      </p:sp>
    </p:spTree>
    <p:extLst>
      <p:ext uri="{BB962C8B-B14F-4D97-AF65-F5344CB8AC3E}">
        <p14:creationId xmlns:p14="http://schemas.microsoft.com/office/powerpoint/2010/main" val="315797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Custom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 - 16</vt:lpstr>
      <vt:lpstr>Arial - 24</vt:lpstr>
      <vt:lpstr>Arial - 72</vt:lpstr>
      <vt:lpstr>Calibri</vt:lpstr>
      <vt:lpstr>Arial - 28</vt:lpstr>
      <vt:lpstr>Arial - 36</vt:lpstr>
      <vt:lpstr>Arial - 26</vt:lpstr>
      <vt:lpstr>Arial - 18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Chaisson, David (ASD-N)</dc:creator>
  <cp:lastModifiedBy>Good, David (ASD-N)</cp:lastModifiedBy>
  <cp:revision>1</cp:revision>
  <dcterms:created xsi:type="dcterms:W3CDTF">2018-10-23T13:12:49Z</dcterms:created>
  <dcterms:modified xsi:type="dcterms:W3CDTF">2019-09-25T16:00:48Z</dcterms:modified>
</cp:coreProperties>
</file>