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1"/>
  </p:notesMasterIdLst>
  <p:sldIdLst>
    <p:sldId id="280" r:id="rId2"/>
    <p:sldId id="295" r:id="rId3"/>
    <p:sldId id="288" r:id="rId4"/>
    <p:sldId id="283" r:id="rId5"/>
    <p:sldId id="281" r:id="rId6"/>
    <p:sldId id="285" r:id="rId7"/>
    <p:sldId id="286" r:id="rId8"/>
    <p:sldId id="287" r:id="rId9"/>
    <p:sldId id="289" r:id="rId10"/>
    <p:sldId id="290" r:id="rId11"/>
    <p:sldId id="264" r:id="rId12"/>
    <p:sldId id="291" r:id="rId13"/>
    <p:sldId id="266" r:id="rId14"/>
    <p:sldId id="267" r:id="rId15"/>
    <p:sldId id="268" r:id="rId16"/>
    <p:sldId id="269" r:id="rId17"/>
    <p:sldId id="292" r:id="rId18"/>
    <p:sldId id="294" r:id="rId19"/>
    <p:sldId id="293" r:id="rId20"/>
    <p:sldId id="296" r:id="rId21"/>
    <p:sldId id="297" r:id="rId22"/>
    <p:sldId id="298" r:id="rId23"/>
    <p:sldId id="299" r:id="rId24"/>
    <p:sldId id="300" r:id="rId25"/>
    <p:sldId id="301" r:id="rId26"/>
    <p:sldId id="305" r:id="rId27"/>
    <p:sldId id="302" r:id="rId28"/>
    <p:sldId id="303" r:id="rId29"/>
    <p:sldId id="304" r:id="rId30"/>
  </p:sldIdLst>
  <p:sldSz cx="14749463" cy="110617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27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E2FAF-1ABC-45EF-A13A-9BDDA7F5DEAF}" type="datetimeFigureOut">
              <a:rPr lang="en-US" smtClean="0"/>
              <a:t>4/14/2021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18834-E008-44C9-983E-4F64E007C17F}" type="slidenum">
              <a:rPr lang="en-US" smtClean="0"/>
              <a:t>‹#›</a:t>
            </a:fld>
            <a:endParaRPr lang="en-US"/>
          </a:p>
        </p:txBody>
      </p:sp>
    </p:spTree>
    <p:extLst>
      <p:ext uri="{BB962C8B-B14F-4D97-AF65-F5344CB8AC3E}">
        <p14:creationId xmlns:p14="http://schemas.microsoft.com/office/powerpoint/2010/main" val="153691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18834-E008-44C9-983E-4F64E007C17F}" type="slidenum">
              <a:rPr lang="en-US" smtClean="0"/>
              <a:t>6</a:t>
            </a:fld>
            <a:endParaRPr lang="en-US"/>
          </a:p>
        </p:txBody>
      </p:sp>
    </p:spTree>
    <p:extLst>
      <p:ext uri="{BB962C8B-B14F-4D97-AF65-F5344CB8AC3E}">
        <p14:creationId xmlns:p14="http://schemas.microsoft.com/office/powerpoint/2010/main" val="237948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6210" y="1810330"/>
            <a:ext cx="12537044" cy="3851110"/>
          </a:xfrm>
        </p:spPr>
        <p:txBody>
          <a:bodyPr anchor="b"/>
          <a:lstStyle>
            <a:lvl1pPr algn="ctr">
              <a:defRPr sz="9678"/>
            </a:lvl1pPr>
          </a:lstStyle>
          <a:p>
            <a:r>
              <a:rPr lang="en-US"/>
              <a:t>Click to edit Master title style</a:t>
            </a:r>
            <a:endParaRPr lang="en-US" dirty="0"/>
          </a:p>
        </p:txBody>
      </p:sp>
      <p:sp>
        <p:nvSpPr>
          <p:cNvPr id="3" name="Subtitle 2"/>
          <p:cNvSpPr>
            <a:spLocks noGrp="1"/>
          </p:cNvSpPr>
          <p:nvPr>
            <p:ph type="subTitle" idx="1"/>
          </p:nvPr>
        </p:nvSpPr>
        <p:spPr>
          <a:xfrm>
            <a:off x="1843683" y="5809954"/>
            <a:ext cx="11062097" cy="2670683"/>
          </a:xfrm>
        </p:spPr>
        <p:txBody>
          <a:bodyPr/>
          <a:lstStyle>
            <a:lvl1pPr marL="0" indent="0" algn="ctr">
              <a:buNone/>
              <a:defRPr sz="3871"/>
            </a:lvl1pPr>
            <a:lvl2pPr marL="737464" indent="0" algn="ctr">
              <a:buNone/>
              <a:defRPr sz="3226"/>
            </a:lvl2pPr>
            <a:lvl3pPr marL="1474927" indent="0" algn="ctr">
              <a:buNone/>
              <a:defRPr sz="2903"/>
            </a:lvl3pPr>
            <a:lvl4pPr marL="2212391" indent="0" algn="ctr">
              <a:buNone/>
              <a:defRPr sz="2581"/>
            </a:lvl4pPr>
            <a:lvl5pPr marL="2949854" indent="0" algn="ctr">
              <a:buNone/>
              <a:defRPr sz="2581"/>
            </a:lvl5pPr>
            <a:lvl6pPr marL="3687318" indent="0" algn="ctr">
              <a:buNone/>
              <a:defRPr sz="2581"/>
            </a:lvl6pPr>
            <a:lvl7pPr marL="4424782" indent="0" algn="ctr">
              <a:buNone/>
              <a:defRPr sz="2581"/>
            </a:lvl7pPr>
            <a:lvl8pPr marL="5162245" indent="0" algn="ctr">
              <a:buNone/>
              <a:defRPr sz="2581"/>
            </a:lvl8pPr>
            <a:lvl9pPr marL="5899709" indent="0" algn="ctr">
              <a:buNone/>
              <a:defRPr sz="258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979A59-8038-4BF0-AC80-E21E1711A05E}" type="datetimeFigureOut">
              <a:rPr lang="en-CA" smtClean="0"/>
              <a:t>2021-04-14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46563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979A59-8038-4BF0-AC80-E21E1711A05E}" type="datetimeFigureOut">
              <a:rPr lang="en-CA" smtClean="0"/>
              <a:t>2021-04-14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373483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55085" y="588933"/>
            <a:ext cx="3180353" cy="93742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14026" y="588933"/>
            <a:ext cx="9356691" cy="93742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979A59-8038-4BF0-AC80-E21E1711A05E}" type="datetimeFigureOut">
              <a:rPr lang="en-CA" smtClean="0"/>
              <a:t>2021-04-14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120154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979A59-8038-4BF0-AC80-E21E1711A05E}" type="datetimeFigureOut">
              <a:rPr lang="en-CA" smtClean="0"/>
              <a:t>2021-04-14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10633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6344" y="2757747"/>
            <a:ext cx="12721412" cy="4601359"/>
          </a:xfrm>
        </p:spPr>
        <p:txBody>
          <a:bodyPr anchor="b"/>
          <a:lstStyle>
            <a:lvl1pPr>
              <a:defRPr sz="9678"/>
            </a:lvl1pPr>
          </a:lstStyle>
          <a:p>
            <a:r>
              <a:rPr lang="en-US"/>
              <a:t>Click to edit Master title style</a:t>
            </a:r>
            <a:endParaRPr lang="en-US" dirty="0"/>
          </a:p>
        </p:txBody>
      </p:sp>
      <p:sp>
        <p:nvSpPr>
          <p:cNvPr id="3" name="Text Placeholder 2"/>
          <p:cNvSpPr>
            <a:spLocks noGrp="1"/>
          </p:cNvSpPr>
          <p:nvPr>
            <p:ph type="body" idx="1"/>
          </p:nvPr>
        </p:nvSpPr>
        <p:spPr>
          <a:xfrm>
            <a:off x="1006344" y="7402636"/>
            <a:ext cx="12721412" cy="2419746"/>
          </a:xfrm>
        </p:spPr>
        <p:txBody>
          <a:bodyPr/>
          <a:lstStyle>
            <a:lvl1pPr marL="0" indent="0">
              <a:buNone/>
              <a:defRPr sz="3871">
                <a:solidFill>
                  <a:schemeClr val="tx1"/>
                </a:solidFill>
              </a:defRPr>
            </a:lvl1pPr>
            <a:lvl2pPr marL="737464" indent="0">
              <a:buNone/>
              <a:defRPr sz="3226">
                <a:solidFill>
                  <a:schemeClr val="tx1">
                    <a:tint val="75000"/>
                  </a:schemeClr>
                </a:solidFill>
              </a:defRPr>
            </a:lvl2pPr>
            <a:lvl3pPr marL="1474927" indent="0">
              <a:buNone/>
              <a:defRPr sz="2903">
                <a:solidFill>
                  <a:schemeClr val="tx1">
                    <a:tint val="75000"/>
                  </a:schemeClr>
                </a:solidFill>
              </a:defRPr>
            </a:lvl3pPr>
            <a:lvl4pPr marL="2212391" indent="0">
              <a:buNone/>
              <a:defRPr sz="2581">
                <a:solidFill>
                  <a:schemeClr val="tx1">
                    <a:tint val="75000"/>
                  </a:schemeClr>
                </a:solidFill>
              </a:defRPr>
            </a:lvl4pPr>
            <a:lvl5pPr marL="2949854" indent="0">
              <a:buNone/>
              <a:defRPr sz="2581">
                <a:solidFill>
                  <a:schemeClr val="tx1">
                    <a:tint val="75000"/>
                  </a:schemeClr>
                </a:solidFill>
              </a:defRPr>
            </a:lvl5pPr>
            <a:lvl6pPr marL="3687318" indent="0">
              <a:buNone/>
              <a:defRPr sz="2581">
                <a:solidFill>
                  <a:schemeClr val="tx1">
                    <a:tint val="75000"/>
                  </a:schemeClr>
                </a:solidFill>
              </a:defRPr>
            </a:lvl6pPr>
            <a:lvl7pPr marL="4424782" indent="0">
              <a:buNone/>
              <a:defRPr sz="2581">
                <a:solidFill>
                  <a:schemeClr val="tx1">
                    <a:tint val="75000"/>
                  </a:schemeClr>
                </a:solidFill>
              </a:defRPr>
            </a:lvl7pPr>
            <a:lvl8pPr marL="5162245" indent="0">
              <a:buNone/>
              <a:defRPr sz="2581">
                <a:solidFill>
                  <a:schemeClr val="tx1">
                    <a:tint val="75000"/>
                  </a:schemeClr>
                </a:solidFill>
              </a:defRPr>
            </a:lvl8pPr>
            <a:lvl9pPr marL="5899709" indent="0">
              <a:buNone/>
              <a:defRPr sz="258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979A59-8038-4BF0-AC80-E21E1711A05E}" type="datetimeFigureOut">
              <a:rPr lang="en-CA" smtClean="0"/>
              <a:t>2021-04-14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376842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4025" y="2944666"/>
            <a:ext cx="6268522" cy="701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66916" y="2944666"/>
            <a:ext cx="6268522" cy="701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979A59-8038-4BF0-AC80-E21E1711A05E}" type="datetimeFigureOut">
              <a:rPr lang="en-CA" smtClean="0"/>
              <a:t>2021-04-14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32746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5947" y="588936"/>
            <a:ext cx="12721412" cy="213808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15948" y="2711653"/>
            <a:ext cx="6239713" cy="1328940"/>
          </a:xfrm>
        </p:spPr>
        <p:txBody>
          <a:bodyPr anchor="b"/>
          <a:lstStyle>
            <a:lvl1pPr marL="0" indent="0">
              <a:buNone/>
              <a:defRPr sz="3871" b="1"/>
            </a:lvl1pPr>
            <a:lvl2pPr marL="737464" indent="0">
              <a:buNone/>
              <a:defRPr sz="3226" b="1"/>
            </a:lvl2pPr>
            <a:lvl3pPr marL="1474927" indent="0">
              <a:buNone/>
              <a:defRPr sz="2903" b="1"/>
            </a:lvl3pPr>
            <a:lvl4pPr marL="2212391" indent="0">
              <a:buNone/>
              <a:defRPr sz="2581" b="1"/>
            </a:lvl4pPr>
            <a:lvl5pPr marL="2949854" indent="0">
              <a:buNone/>
              <a:defRPr sz="2581" b="1"/>
            </a:lvl5pPr>
            <a:lvl6pPr marL="3687318" indent="0">
              <a:buNone/>
              <a:defRPr sz="2581" b="1"/>
            </a:lvl6pPr>
            <a:lvl7pPr marL="4424782" indent="0">
              <a:buNone/>
              <a:defRPr sz="2581" b="1"/>
            </a:lvl7pPr>
            <a:lvl8pPr marL="5162245" indent="0">
              <a:buNone/>
              <a:defRPr sz="2581" b="1"/>
            </a:lvl8pPr>
            <a:lvl9pPr marL="5899709" indent="0">
              <a:buNone/>
              <a:defRPr sz="2581" b="1"/>
            </a:lvl9pPr>
          </a:lstStyle>
          <a:p>
            <a:pPr lvl="0"/>
            <a:r>
              <a:rPr lang="en-US"/>
              <a:t>Click to edit Master text styles</a:t>
            </a:r>
          </a:p>
        </p:txBody>
      </p:sp>
      <p:sp>
        <p:nvSpPr>
          <p:cNvPr id="4" name="Content Placeholder 3"/>
          <p:cNvSpPr>
            <a:spLocks noGrp="1"/>
          </p:cNvSpPr>
          <p:nvPr>
            <p:ph sz="half" idx="2"/>
          </p:nvPr>
        </p:nvSpPr>
        <p:spPr>
          <a:xfrm>
            <a:off x="1015948" y="4040593"/>
            <a:ext cx="6239713" cy="5943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66916" y="2711653"/>
            <a:ext cx="6270443" cy="1328940"/>
          </a:xfrm>
        </p:spPr>
        <p:txBody>
          <a:bodyPr anchor="b"/>
          <a:lstStyle>
            <a:lvl1pPr marL="0" indent="0">
              <a:buNone/>
              <a:defRPr sz="3871" b="1"/>
            </a:lvl1pPr>
            <a:lvl2pPr marL="737464" indent="0">
              <a:buNone/>
              <a:defRPr sz="3226" b="1"/>
            </a:lvl2pPr>
            <a:lvl3pPr marL="1474927" indent="0">
              <a:buNone/>
              <a:defRPr sz="2903" b="1"/>
            </a:lvl3pPr>
            <a:lvl4pPr marL="2212391" indent="0">
              <a:buNone/>
              <a:defRPr sz="2581" b="1"/>
            </a:lvl4pPr>
            <a:lvl5pPr marL="2949854" indent="0">
              <a:buNone/>
              <a:defRPr sz="2581" b="1"/>
            </a:lvl5pPr>
            <a:lvl6pPr marL="3687318" indent="0">
              <a:buNone/>
              <a:defRPr sz="2581" b="1"/>
            </a:lvl6pPr>
            <a:lvl7pPr marL="4424782" indent="0">
              <a:buNone/>
              <a:defRPr sz="2581" b="1"/>
            </a:lvl7pPr>
            <a:lvl8pPr marL="5162245" indent="0">
              <a:buNone/>
              <a:defRPr sz="2581" b="1"/>
            </a:lvl8pPr>
            <a:lvl9pPr marL="5899709" indent="0">
              <a:buNone/>
              <a:defRPr sz="2581" b="1"/>
            </a:lvl9pPr>
          </a:lstStyle>
          <a:p>
            <a:pPr lvl="0"/>
            <a:r>
              <a:rPr lang="en-US"/>
              <a:t>Click to edit Master text styles</a:t>
            </a:r>
          </a:p>
        </p:txBody>
      </p:sp>
      <p:sp>
        <p:nvSpPr>
          <p:cNvPr id="6" name="Content Placeholder 5"/>
          <p:cNvSpPr>
            <a:spLocks noGrp="1"/>
          </p:cNvSpPr>
          <p:nvPr>
            <p:ph sz="quarter" idx="4"/>
          </p:nvPr>
        </p:nvSpPr>
        <p:spPr>
          <a:xfrm>
            <a:off x="7466916" y="4040593"/>
            <a:ext cx="6270443" cy="5943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979A59-8038-4BF0-AC80-E21E1711A05E}" type="datetimeFigureOut">
              <a:rPr lang="en-CA" smtClean="0"/>
              <a:t>2021-04-14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338691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979A59-8038-4BF0-AC80-E21E1711A05E}" type="datetimeFigureOut">
              <a:rPr lang="en-CA" smtClean="0"/>
              <a:t>2021-04-14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261191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79A59-8038-4BF0-AC80-E21E1711A05E}" type="datetimeFigureOut">
              <a:rPr lang="en-CA" smtClean="0"/>
              <a:t>2021-04-14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30588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5947" y="737447"/>
            <a:ext cx="4757086" cy="2581063"/>
          </a:xfrm>
        </p:spPr>
        <p:txBody>
          <a:bodyPr anchor="b"/>
          <a:lstStyle>
            <a:lvl1pPr>
              <a:defRPr sz="5162"/>
            </a:lvl1pPr>
          </a:lstStyle>
          <a:p>
            <a:r>
              <a:rPr lang="en-US"/>
              <a:t>Click to edit Master title style</a:t>
            </a:r>
            <a:endParaRPr lang="en-US" dirty="0"/>
          </a:p>
        </p:txBody>
      </p:sp>
      <p:sp>
        <p:nvSpPr>
          <p:cNvPr id="3" name="Content Placeholder 2"/>
          <p:cNvSpPr>
            <a:spLocks noGrp="1"/>
          </p:cNvSpPr>
          <p:nvPr>
            <p:ph idx="1"/>
          </p:nvPr>
        </p:nvSpPr>
        <p:spPr>
          <a:xfrm>
            <a:off x="6270443" y="1592682"/>
            <a:ext cx="7466916" cy="7860977"/>
          </a:xfrm>
        </p:spPr>
        <p:txBody>
          <a:bodyPr/>
          <a:lstStyle>
            <a:lvl1pPr>
              <a:defRPr sz="5162"/>
            </a:lvl1pPr>
            <a:lvl2pPr>
              <a:defRPr sz="4516"/>
            </a:lvl2pPr>
            <a:lvl3pPr>
              <a:defRPr sz="3871"/>
            </a:lvl3pPr>
            <a:lvl4pPr>
              <a:defRPr sz="3226"/>
            </a:lvl4pPr>
            <a:lvl5pPr>
              <a:defRPr sz="3226"/>
            </a:lvl5pPr>
            <a:lvl6pPr>
              <a:defRPr sz="3226"/>
            </a:lvl6pPr>
            <a:lvl7pPr>
              <a:defRPr sz="3226"/>
            </a:lvl7pPr>
            <a:lvl8pPr>
              <a:defRPr sz="3226"/>
            </a:lvl8pPr>
            <a:lvl9pPr>
              <a:defRPr sz="32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5947" y="3318510"/>
            <a:ext cx="4757086" cy="6147950"/>
          </a:xfrm>
        </p:spPr>
        <p:txBody>
          <a:bodyPr/>
          <a:lstStyle>
            <a:lvl1pPr marL="0" indent="0">
              <a:buNone/>
              <a:defRPr sz="2581"/>
            </a:lvl1pPr>
            <a:lvl2pPr marL="737464" indent="0">
              <a:buNone/>
              <a:defRPr sz="2258"/>
            </a:lvl2pPr>
            <a:lvl3pPr marL="1474927" indent="0">
              <a:buNone/>
              <a:defRPr sz="1936"/>
            </a:lvl3pPr>
            <a:lvl4pPr marL="2212391" indent="0">
              <a:buNone/>
              <a:defRPr sz="1613"/>
            </a:lvl4pPr>
            <a:lvl5pPr marL="2949854" indent="0">
              <a:buNone/>
              <a:defRPr sz="1613"/>
            </a:lvl5pPr>
            <a:lvl6pPr marL="3687318" indent="0">
              <a:buNone/>
              <a:defRPr sz="1613"/>
            </a:lvl6pPr>
            <a:lvl7pPr marL="4424782" indent="0">
              <a:buNone/>
              <a:defRPr sz="1613"/>
            </a:lvl7pPr>
            <a:lvl8pPr marL="5162245" indent="0">
              <a:buNone/>
              <a:defRPr sz="1613"/>
            </a:lvl8pPr>
            <a:lvl9pPr marL="5899709" indent="0">
              <a:buNone/>
              <a:defRPr sz="1613"/>
            </a:lvl9pPr>
          </a:lstStyle>
          <a:p>
            <a:pPr lvl="0"/>
            <a:r>
              <a:rPr lang="en-US"/>
              <a:t>Click to edit Master text styles</a:t>
            </a:r>
          </a:p>
        </p:txBody>
      </p:sp>
      <p:sp>
        <p:nvSpPr>
          <p:cNvPr id="5" name="Date Placeholder 4"/>
          <p:cNvSpPr>
            <a:spLocks noGrp="1"/>
          </p:cNvSpPr>
          <p:nvPr>
            <p:ph type="dt" sz="half" idx="10"/>
          </p:nvPr>
        </p:nvSpPr>
        <p:spPr/>
        <p:txBody>
          <a:bodyPr/>
          <a:lstStyle/>
          <a:p>
            <a:fld id="{A3979A59-8038-4BF0-AC80-E21E1711A05E}" type="datetimeFigureOut">
              <a:rPr lang="en-CA" smtClean="0"/>
              <a:t>2021-04-14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185461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5947" y="737447"/>
            <a:ext cx="4757086" cy="2581063"/>
          </a:xfrm>
        </p:spPr>
        <p:txBody>
          <a:bodyPr anchor="b"/>
          <a:lstStyle>
            <a:lvl1pPr>
              <a:defRPr sz="5162"/>
            </a:lvl1pPr>
          </a:lstStyle>
          <a:p>
            <a:r>
              <a:rPr lang="en-US"/>
              <a:t>Click to edit Master title style</a:t>
            </a:r>
            <a:endParaRPr lang="en-US" dirty="0"/>
          </a:p>
        </p:txBody>
      </p:sp>
      <p:sp>
        <p:nvSpPr>
          <p:cNvPr id="3" name="Picture Placeholder 2"/>
          <p:cNvSpPr>
            <a:spLocks noGrp="1" noChangeAspect="1"/>
          </p:cNvSpPr>
          <p:nvPr>
            <p:ph type="pic" idx="1"/>
          </p:nvPr>
        </p:nvSpPr>
        <p:spPr>
          <a:xfrm>
            <a:off x="6270443" y="1592682"/>
            <a:ext cx="7466916" cy="7860977"/>
          </a:xfrm>
        </p:spPr>
        <p:txBody>
          <a:bodyPr anchor="t"/>
          <a:lstStyle>
            <a:lvl1pPr marL="0" indent="0">
              <a:buNone/>
              <a:defRPr sz="5162"/>
            </a:lvl1pPr>
            <a:lvl2pPr marL="737464" indent="0">
              <a:buNone/>
              <a:defRPr sz="4516"/>
            </a:lvl2pPr>
            <a:lvl3pPr marL="1474927" indent="0">
              <a:buNone/>
              <a:defRPr sz="3871"/>
            </a:lvl3pPr>
            <a:lvl4pPr marL="2212391" indent="0">
              <a:buNone/>
              <a:defRPr sz="3226"/>
            </a:lvl4pPr>
            <a:lvl5pPr marL="2949854" indent="0">
              <a:buNone/>
              <a:defRPr sz="3226"/>
            </a:lvl5pPr>
            <a:lvl6pPr marL="3687318" indent="0">
              <a:buNone/>
              <a:defRPr sz="3226"/>
            </a:lvl6pPr>
            <a:lvl7pPr marL="4424782" indent="0">
              <a:buNone/>
              <a:defRPr sz="3226"/>
            </a:lvl7pPr>
            <a:lvl8pPr marL="5162245" indent="0">
              <a:buNone/>
              <a:defRPr sz="3226"/>
            </a:lvl8pPr>
            <a:lvl9pPr marL="5899709" indent="0">
              <a:buNone/>
              <a:defRPr sz="3226"/>
            </a:lvl9pPr>
          </a:lstStyle>
          <a:p>
            <a:r>
              <a:rPr lang="en-US"/>
              <a:t>Click icon to add picture</a:t>
            </a:r>
            <a:endParaRPr lang="en-US" dirty="0"/>
          </a:p>
        </p:txBody>
      </p:sp>
      <p:sp>
        <p:nvSpPr>
          <p:cNvPr id="4" name="Text Placeholder 3"/>
          <p:cNvSpPr>
            <a:spLocks noGrp="1"/>
          </p:cNvSpPr>
          <p:nvPr>
            <p:ph type="body" sz="half" idx="2"/>
          </p:nvPr>
        </p:nvSpPr>
        <p:spPr>
          <a:xfrm>
            <a:off x="1015947" y="3318510"/>
            <a:ext cx="4757086" cy="6147950"/>
          </a:xfrm>
        </p:spPr>
        <p:txBody>
          <a:bodyPr/>
          <a:lstStyle>
            <a:lvl1pPr marL="0" indent="0">
              <a:buNone/>
              <a:defRPr sz="2581"/>
            </a:lvl1pPr>
            <a:lvl2pPr marL="737464" indent="0">
              <a:buNone/>
              <a:defRPr sz="2258"/>
            </a:lvl2pPr>
            <a:lvl3pPr marL="1474927" indent="0">
              <a:buNone/>
              <a:defRPr sz="1936"/>
            </a:lvl3pPr>
            <a:lvl4pPr marL="2212391" indent="0">
              <a:buNone/>
              <a:defRPr sz="1613"/>
            </a:lvl4pPr>
            <a:lvl5pPr marL="2949854" indent="0">
              <a:buNone/>
              <a:defRPr sz="1613"/>
            </a:lvl5pPr>
            <a:lvl6pPr marL="3687318" indent="0">
              <a:buNone/>
              <a:defRPr sz="1613"/>
            </a:lvl6pPr>
            <a:lvl7pPr marL="4424782" indent="0">
              <a:buNone/>
              <a:defRPr sz="1613"/>
            </a:lvl7pPr>
            <a:lvl8pPr marL="5162245" indent="0">
              <a:buNone/>
              <a:defRPr sz="1613"/>
            </a:lvl8pPr>
            <a:lvl9pPr marL="5899709" indent="0">
              <a:buNone/>
              <a:defRPr sz="1613"/>
            </a:lvl9pPr>
          </a:lstStyle>
          <a:p>
            <a:pPr lvl="0"/>
            <a:r>
              <a:rPr lang="en-US"/>
              <a:t>Click to edit Master text styles</a:t>
            </a:r>
          </a:p>
        </p:txBody>
      </p:sp>
      <p:sp>
        <p:nvSpPr>
          <p:cNvPr id="5" name="Date Placeholder 4"/>
          <p:cNvSpPr>
            <a:spLocks noGrp="1"/>
          </p:cNvSpPr>
          <p:nvPr>
            <p:ph type="dt" sz="half" idx="10"/>
          </p:nvPr>
        </p:nvSpPr>
        <p:spPr/>
        <p:txBody>
          <a:bodyPr/>
          <a:lstStyle/>
          <a:p>
            <a:fld id="{A3979A59-8038-4BF0-AC80-E21E1711A05E}" type="datetimeFigureOut">
              <a:rPr lang="en-CA" smtClean="0"/>
              <a:t>2021-04-14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4A45F8-6508-4528-BCBB-E1925665A859}" type="slidenum">
              <a:rPr lang="en-CA" smtClean="0"/>
              <a:t>‹#›</a:t>
            </a:fld>
            <a:endParaRPr lang="en-CA"/>
          </a:p>
        </p:txBody>
      </p:sp>
    </p:spTree>
    <p:extLst>
      <p:ext uri="{BB962C8B-B14F-4D97-AF65-F5344CB8AC3E}">
        <p14:creationId xmlns:p14="http://schemas.microsoft.com/office/powerpoint/2010/main" val="137652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4026" y="588936"/>
            <a:ext cx="12721412" cy="21380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14026" y="2944666"/>
            <a:ext cx="12721412" cy="70185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4026" y="10252560"/>
            <a:ext cx="3318629" cy="588933"/>
          </a:xfrm>
          <a:prstGeom prst="rect">
            <a:avLst/>
          </a:prstGeom>
        </p:spPr>
        <p:txBody>
          <a:bodyPr vert="horz" lIns="91440" tIns="45720" rIns="91440" bIns="45720" rtlCol="0" anchor="ctr"/>
          <a:lstStyle>
            <a:lvl1pPr algn="l">
              <a:defRPr sz="1936">
                <a:solidFill>
                  <a:schemeClr val="tx1">
                    <a:tint val="75000"/>
                  </a:schemeClr>
                </a:solidFill>
              </a:defRPr>
            </a:lvl1pPr>
          </a:lstStyle>
          <a:p>
            <a:fld id="{A3979A59-8038-4BF0-AC80-E21E1711A05E}" type="datetimeFigureOut">
              <a:rPr lang="en-CA" smtClean="0"/>
              <a:t>2021-04-14</a:t>
            </a:fld>
            <a:endParaRPr lang="en-CA"/>
          </a:p>
        </p:txBody>
      </p:sp>
      <p:sp>
        <p:nvSpPr>
          <p:cNvPr id="5" name="Footer Placeholder 4"/>
          <p:cNvSpPr>
            <a:spLocks noGrp="1"/>
          </p:cNvSpPr>
          <p:nvPr>
            <p:ph type="ftr" sz="quarter" idx="3"/>
          </p:nvPr>
        </p:nvSpPr>
        <p:spPr>
          <a:xfrm>
            <a:off x="4885760" y="10252560"/>
            <a:ext cx="4977944" cy="588933"/>
          </a:xfrm>
          <a:prstGeom prst="rect">
            <a:avLst/>
          </a:prstGeom>
        </p:spPr>
        <p:txBody>
          <a:bodyPr vert="horz" lIns="91440" tIns="45720" rIns="91440" bIns="45720" rtlCol="0" anchor="ctr"/>
          <a:lstStyle>
            <a:lvl1pPr algn="ctr">
              <a:defRPr sz="1936">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416808" y="10252560"/>
            <a:ext cx="3318629" cy="588933"/>
          </a:xfrm>
          <a:prstGeom prst="rect">
            <a:avLst/>
          </a:prstGeom>
        </p:spPr>
        <p:txBody>
          <a:bodyPr vert="horz" lIns="91440" tIns="45720" rIns="91440" bIns="45720" rtlCol="0" anchor="ctr"/>
          <a:lstStyle>
            <a:lvl1pPr algn="r">
              <a:defRPr sz="1936">
                <a:solidFill>
                  <a:schemeClr val="tx1">
                    <a:tint val="75000"/>
                  </a:schemeClr>
                </a:solidFill>
              </a:defRPr>
            </a:lvl1pPr>
          </a:lstStyle>
          <a:p>
            <a:fld id="{594A45F8-6508-4528-BCBB-E1925665A859}" type="slidenum">
              <a:rPr lang="en-CA" smtClean="0"/>
              <a:t>‹#›</a:t>
            </a:fld>
            <a:endParaRPr lang="en-CA"/>
          </a:p>
        </p:txBody>
      </p:sp>
    </p:spTree>
    <p:extLst>
      <p:ext uri="{BB962C8B-B14F-4D97-AF65-F5344CB8AC3E}">
        <p14:creationId xmlns:p14="http://schemas.microsoft.com/office/powerpoint/2010/main" val="179245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74927" rtl="0" eaLnBrk="1" latinLnBrk="0" hangingPunct="1">
        <a:lnSpc>
          <a:spcPct val="90000"/>
        </a:lnSpc>
        <a:spcBef>
          <a:spcPct val="0"/>
        </a:spcBef>
        <a:buNone/>
        <a:defRPr sz="7097" kern="1200">
          <a:solidFill>
            <a:schemeClr val="tx1"/>
          </a:solidFill>
          <a:latin typeface="+mj-lt"/>
          <a:ea typeface="+mj-ea"/>
          <a:cs typeface="+mj-cs"/>
        </a:defRPr>
      </a:lvl1pPr>
    </p:titleStyle>
    <p:bodyStyle>
      <a:lvl1pPr marL="368732" indent="-368732" algn="l" defTabSz="1474927" rtl="0" eaLnBrk="1" latinLnBrk="0" hangingPunct="1">
        <a:lnSpc>
          <a:spcPct val="90000"/>
        </a:lnSpc>
        <a:spcBef>
          <a:spcPts val="1613"/>
        </a:spcBef>
        <a:buFont typeface="Arial" panose="020B0604020202020204" pitchFamily="34" charset="0"/>
        <a:buChar char="•"/>
        <a:defRPr sz="4516" kern="1200">
          <a:solidFill>
            <a:schemeClr val="tx1"/>
          </a:solidFill>
          <a:latin typeface="+mn-lt"/>
          <a:ea typeface="+mn-ea"/>
          <a:cs typeface="+mn-cs"/>
        </a:defRPr>
      </a:lvl1pPr>
      <a:lvl2pPr marL="1106195" indent="-368732" algn="l" defTabSz="1474927" rtl="0" eaLnBrk="1" latinLnBrk="0" hangingPunct="1">
        <a:lnSpc>
          <a:spcPct val="90000"/>
        </a:lnSpc>
        <a:spcBef>
          <a:spcPts val="807"/>
        </a:spcBef>
        <a:buFont typeface="Arial" panose="020B0604020202020204" pitchFamily="34" charset="0"/>
        <a:buChar char="•"/>
        <a:defRPr sz="3871" kern="1200">
          <a:solidFill>
            <a:schemeClr val="tx1"/>
          </a:solidFill>
          <a:latin typeface="+mn-lt"/>
          <a:ea typeface="+mn-ea"/>
          <a:cs typeface="+mn-cs"/>
        </a:defRPr>
      </a:lvl2pPr>
      <a:lvl3pPr marL="1843659" indent="-368732" algn="l" defTabSz="1474927" rtl="0" eaLnBrk="1" latinLnBrk="0" hangingPunct="1">
        <a:lnSpc>
          <a:spcPct val="90000"/>
        </a:lnSpc>
        <a:spcBef>
          <a:spcPts val="807"/>
        </a:spcBef>
        <a:buFont typeface="Arial" panose="020B0604020202020204" pitchFamily="34" charset="0"/>
        <a:buChar char="•"/>
        <a:defRPr sz="3226" kern="1200">
          <a:solidFill>
            <a:schemeClr val="tx1"/>
          </a:solidFill>
          <a:latin typeface="+mn-lt"/>
          <a:ea typeface="+mn-ea"/>
          <a:cs typeface="+mn-cs"/>
        </a:defRPr>
      </a:lvl3pPr>
      <a:lvl4pPr marL="2581123"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4pPr>
      <a:lvl5pPr marL="3318586"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5pPr>
      <a:lvl6pPr marL="4056050"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6pPr>
      <a:lvl7pPr marL="4793513"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7pPr>
      <a:lvl8pPr marL="5530977"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8pPr>
      <a:lvl9pPr marL="6268441" indent="-368732" algn="l" defTabSz="1474927" rtl="0" eaLnBrk="1" latinLnBrk="0" hangingPunct="1">
        <a:lnSpc>
          <a:spcPct val="90000"/>
        </a:lnSpc>
        <a:spcBef>
          <a:spcPts val="807"/>
        </a:spcBef>
        <a:buFont typeface="Arial" panose="020B0604020202020204" pitchFamily="34" charset="0"/>
        <a:buChar char="•"/>
        <a:defRPr sz="2903" kern="1200">
          <a:solidFill>
            <a:schemeClr val="tx1"/>
          </a:solidFill>
          <a:latin typeface="+mn-lt"/>
          <a:ea typeface="+mn-ea"/>
          <a:cs typeface="+mn-cs"/>
        </a:defRPr>
      </a:lvl9pPr>
    </p:bodyStyle>
    <p:otherStyle>
      <a:defPPr>
        <a:defRPr lang="en-US"/>
      </a:defPPr>
      <a:lvl1pPr marL="0" algn="l" defTabSz="1474927" rtl="0" eaLnBrk="1" latinLnBrk="0" hangingPunct="1">
        <a:defRPr sz="2903" kern="1200">
          <a:solidFill>
            <a:schemeClr val="tx1"/>
          </a:solidFill>
          <a:latin typeface="+mn-lt"/>
          <a:ea typeface="+mn-ea"/>
          <a:cs typeface="+mn-cs"/>
        </a:defRPr>
      </a:lvl1pPr>
      <a:lvl2pPr marL="737464" algn="l" defTabSz="1474927" rtl="0" eaLnBrk="1" latinLnBrk="0" hangingPunct="1">
        <a:defRPr sz="2903" kern="1200">
          <a:solidFill>
            <a:schemeClr val="tx1"/>
          </a:solidFill>
          <a:latin typeface="+mn-lt"/>
          <a:ea typeface="+mn-ea"/>
          <a:cs typeface="+mn-cs"/>
        </a:defRPr>
      </a:lvl2pPr>
      <a:lvl3pPr marL="1474927" algn="l" defTabSz="1474927" rtl="0" eaLnBrk="1" latinLnBrk="0" hangingPunct="1">
        <a:defRPr sz="2903" kern="1200">
          <a:solidFill>
            <a:schemeClr val="tx1"/>
          </a:solidFill>
          <a:latin typeface="+mn-lt"/>
          <a:ea typeface="+mn-ea"/>
          <a:cs typeface="+mn-cs"/>
        </a:defRPr>
      </a:lvl3pPr>
      <a:lvl4pPr marL="2212391" algn="l" defTabSz="1474927" rtl="0" eaLnBrk="1" latinLnBrk="0" hangingPunct="1">
        <a:defRPr sz="2903" kern="1200">
          <a:solidFill>
            <a:schemeClr val="tx1"/>
          </a:solidFill>
          <a:latin typeface="+mn-lt"/>
          <a:ea typeface="+mn-ea"/>
          <a:cs typeface="+mn-cs"/>
        </a:defRPr>
      </a:lvl4pPr>
      <a:lvl5pPr marL="2949854" algn="l" defTabSz="1474927" rtl="0" eaLnBrk="1" latinLnBrk="0" hangingPunct="1">
        <a:defRPr sz="2903" kern="1200">
          <a:solidFill>
            <a:schemeClr val="tx1"/>
          </a:solidFill>
          <a:latin typeface="+mn-lt"/>
          <a:ea typeface="+mn-ea"/>
          <a:cs typeface="+mn-cs"/>
        </a:defRPr>
      </a:lvl5pPr>
      <a:lvl6pPr marL="3687318" algn="l" defTabSz="1474927" rtl="0" eaLnBrk="1" latinLnBrk="0" hangingPunct="1">
        <a:defRPr sz="2903" kern="1200">
          <a:solidFill>
            <a:schemeClr val="tx1"/>
          </a:solidFill>
          <a:latin typeface="+mn-lt"/>
          <a:ea typeface="+mn-ea"/>
          <a:cs typeface="+mn-cs"/>
        </a:defRPr>
      </a:lvl6pPr>
      <a:lvl7pPr marL="4424782" algn="l" defTabSz="1474927" rtl="0" eaLnBrk="1" latinLnBrk="0" hangingPunct="1">
        <a:defRPr sz="2903" kern="1200">
          <a:solidFill>
            <a:schemeClr val="tx1"/>
          </a:solidFill>
          <a:latin typeface="+mn-lt"/>
          <a:ea typeface="+mn-ea"/>
          <a:cs typeface="+mn-cs"/>
        </a:defRPr>
      </a:lvl7pPr>
      <a:lvl8pPr marL="5162245" algn="l" defTabSz="1474927" rtl="0" eaLnBrk="1" latinLnBrk="0" hangingPunct="1">
        <a:defRPr sz="2903" kern="1200">
          <a:solidFill>
            <a:schemeClr val="tx1"/>
          </a:solidFill>
          <a:latin typeface="+mn-lt"/>
          <a:ea typeface="+mn-ea"/>
          <a:cs typeface="+mn-cs"/>
        </a:defRPr>
      </a:lvl8pPr>
      <a:lvl9pPr marL="5899709" algn="l" defTabSz="1474927" rtl="0" eaLnBrk="1" latinLnBrk="0" hangingPunct="1">
        <a:defRPr sz="2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Z3jcQ39E0a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khanacademy.org/math/arithmetic/fraction-arithmetic/arith-review-add-sub-fractions/v/adding-small-fractions-with-unlike-denominator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4025" y="369854"/>
            <a:ext cx="12721412" cy="2138084"/>
          </a:xfrm>
        </p:spPr>
        <p:txBody>
          <a:bodyPr>
            <a:normAutofit fontScale="90000"/>
          </a:bodyPr>
          <a:lstStyle/>
          <a:p>
            <a:r>
              <a:rPr lang="en-US" sz="3200" b="1" dirty="0">
                <a:latin typeface="+mn-lt"/>
              </a:rPr>
              <a:t>Copy</a:t>
            </a:r>
            <a:r>
              <a:rPr lang="en-US" sz="3200" dirty="0">
                <a:latin typeface="+mn-lt"/>
              </a:rPr>
              <a:t> the outcome into your scribbler.</a:t>
            </a:r>
            <a:br>
              <a:rPr lang="en-US" sz="3200" dirty="0">
                <a:latin typeface="+mn-lt"/>
              </a:rPr>
            </a:br>
            <a:br>
              <a:rPr lang="en-CA" sz="3200" b="1" dirty="0"/>
            </a:br>
            <a:r>
              <a:rPr lang="en-CA" sz="3200" b="1" dirty="0"/>
              <a:t>N5: Demonstrate an understanding of adding and subtracting positive fractions and mixed numbers, with like and unlike denominators, concretely, pictorially and symbolically (limited to positive sums and differences). </a:t>
            </a:r>
            <a:br>
              <a:rPr lang="en-CA" sz="3200" dirty="0"/>
            </a:br>
            <a:endParaRPr lang="en-CA" sz="3200" dirty="0"/>
          </a:p>
        </p:txBody>
      </p:sp>
      <p:sp>
        <p:nvSpPr>
          <p:cNvPr id="5" name="Content Placeholder 4"/>
          <p:cNvSpPr>
            <a:spLocks noGrp="1"/>
          </p:cNvSpPr>
          <p:nvPr>
            <p:ph idx="1"/>
          </p:nvPr>
        </p:nvSpPr>
        <p:spPr>
          <a:xfrm>
            <a:off x="1014026" y="2507938"/>
            <a:ext cx="12721412" cy="4725375"/>
          </a:xfrm>
        </p:spPr>
        <p:txBody>
          <a:bodyPr>
            <a:normAutofit fontScale="85000" lnSpcReduction="20000"/>
          </a:bodyPr>
          <a:lstStyle/>
          <a:p>
            <a:r>
              <a:rPr lang="en-CA" sz="2300" dirty="0"/>
              <a:t>Use benchmarks to estimate the sum or difference of positive fractions or mixed numbers</a:t>
            </a:r>
          </a:p>
          <a:p>
            <a:r>
              <a:rPr lang="en-CA" sz="2300" dirty="0"/>
              <a:t>Model addition and subtraction of given positive fractions or mixed numbers, using concrete representations, and record symbolically</a:t>
            </a:r>
          </a:p>
          <a:p>
            <a:r>
              <a:rPr lang="en-CA" sz="2300" dirty="0"/>
              <a:t>Determine the sum of two given positive fractions or mixed numbers with like denominators</a:t>
            </a:r>
          </a:p>
          <a:p>
            <a:r>
              <a:rPr lang="en-CA" sz="2300" dirty="0"/>
              <a:t>Determine the difference of two given positive fractions or mixed numbers with like denominators</a:t>
            </a:r>
          </a:p>
          <a:p>
            <a:r>
              <a:rPr lang="en-CA" sz="2300" dirty="0"/>
              <a:t>Determine a common denominator for a given set of positive fractions or mixed numbers </a:t>
            </a:r>
          </a:p>
          <a:p>
            <a:r>
              <a:rPr lang="en-CA" sz="2300" dirty="0"/>
              <a:t>Determine the sum of two given positive fractions or mixed numbers with unlike denominators</a:t>
            </a:r>
          </a:p>
          <a:p>
            <a:r>
              <a:rPr lang="en-CA" sz="2300" dirty="0"/>
              <a:t>Determine the difference of two given positive fractions or mixed numbers with unlike denominators</a:t>
            </a:r>
          </a:p>
          <a:p>
            <a:r>
              <a:rPr lang="en-CA" sz="2300" dirty="0"/>
              <a:t>Simplify a given positive fraction or mixed number by identifying a common factor (GCF) between the numerator and the denominator</a:t>
            </a:r>
          </a:p>
          <a:p>
            <a:r>
              <a:rPr lang="en-CA" sz="2300" dirty="0"/>
              <a:t>Simplify the solution to a given problem involving the sum or difference of two positive fractions or mixed numbers</a:t>
            </a:r>
          </a:p>
          <a:p>
            <a:r>
              <a:rPr lang="en-CA" sz="2300" dirty="0"/>
              <a:t>Solve a given problem involving the addition or subtraction of positive fractions of mixed numbers and determine if the solution is reasonable</a:t>
            </a:r>
          </a:p>
          <a:p>
            <a:endParaRPr lang="en-CA" dirty="0"/>
          </a:p>
        </p:txBody>
      </p:sp>
      <p:cxnSp>
        <p:nvCxnSpPr>
          <p:cNvPr id="6" name="Straight Connector 5">
            <a:extLst>
              <a:ext uri="{FF2B5EF4-FFF2-40B4-BE49-F238E27FC236}">
                <a16:creationId xmlns:a16="http://schemas.microsoft.com/office/drawing/2014/main" id="{A2829F3B-B540-4361-A3DD-391968F1C600}"/>
              </a:ext>
            </a:extLst>
          </p:cNvPr>
          <p:cNvCxnSpPr>
            <a:cxnSpLocks/>
          </p:cNvCxnSpPr>
          <p:nvPr/>
        </p:nvCxnSpPr>
        <p:spPr>
          <a:xfrm>
            <a:off x="735957" y="7539578"/>
            <a:ext cx="129994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3E72B4D-F46D-4356-9BB6-CF3671BC162E}"/>
              </a:ext>
            </a:extLst>
          </p:cNvPr>
          <p:cNvSpPr txBox="1"/>
          <p:nvPr/>
        </p:nvSpPr>
        <p:spPr>
          <a:xfrm>
            <a:off x="1014025" y="8032569"/>
            <a:ext cx="12844920" cy="2677656"/>
          </a:xfrm>
          <a:prstGeom prst="rect">
            <a:avLst/>
          </a:prstGeom>
          <a:noFill/>
        </p:spPr>
        <p:txBody>
          <a:bodyPr wrap="square">
            <a:spAutoFit/>
          </a:bodyPr>
          <a:lstStyle/>
          <a:p>
            <a:r>
              <a:rPr lang="en-US" sz="2800" b="1" dirty="0" err="1">
                <a:latin typeface="+mn-lt"/>
              </a:rPr>
              <a:t>Copie</a:t>
            </a:r>
            <a:r>
              <a:rPr lang="en-US" sz="2800" dirty="0">
                <a:latin typeface="+mn-lt"/>
              </a:rPr>
              <a:t> </a:t>
            </a:r>
            <a:r>
              <a:rPr lang="en-US" sz="2800" dirty="0" err="1">
                <a:latin typeface="+mn-lt"/>
              </a:rPr>
              <a:t>l’objectif</a:t>
            </a:r>
            <a:r>
              <a:rPr lang="en-US" sz="2800" dirty="0">
                <a:latin typeface="+mn-lt"/>
              </a:rPr>
              <a:t> </a:t>
            </a:r>
            <a:r>
              <a:rPr lang="en-US" sz="2800" dirty="0" err="1">
                <a:latin typeface="+mn-lt"/>
              </a:rPr>
              <a:t>d’apprentissage</a:t>
            </a:r>
            <a:r>
              <a:rPr lang="en-US" sz="2800" dirty="0">
                <a:latin typeface="+mn-lt"/>
              </a:rPr>
              <a:t> dans ton cahier.</a:t>
            </a:r>
            <a:endParaRPr lang="fr-BE" sz="2800" b="1" dirty="0">
              <a:latin typeface="+mj-lt"/>
            </a:endParaRPr>
          </a:p>
          <a:p>
            <a:endParaRPr lang="fr-BE" sz="2800" b="1" dirty="0">
              <a:latin typeface="+mj-lt"/>
            </a:endParaRPr>
          </a:p>
          <a:p>
            <a:r>
              <a:rPr lang="fr-BE" sz="2800" b="1" dirty="0">
                <a:latin typeface="+mj-lt"/>
              </a:rPr>
              <a:t>N5: Démontrer une compréhension de l’addition et de la soustraction de fractions positives et de nombres fractionnaires positifs, avec ou sans dénominateurs communs, de façon concrète, imagée et symbolique (se limitant aux sommes et aux différences positives).</a:t>
            </a:r>
            <a:endParaRPr lang="en-US" sz="2800" b="1" dirty="0">
              <a:latin typeface="+mj-lt"/>
            </a:endParaRPr>
          </a:p>
        </p:txBody>
      </p:sp>
    </p:spTree>
    <p:extLst>
      <p:ext uri="{BB962C8B-B14F-4D97-AF65-F5344CB8AC3E}">
        <p14:creationId xmlns:p14="http://schemas.microsoft.com/office/powerpoint/2010/main" val="28083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563" y="3789337"/>
            <a:ext cx="12721412" cy="2138084"/>
          </a:xfrm>
        </p:spPr>
        <p:txBody>
          <a:bodyPr>
            <a:normAutofit/>
          </a:bodyPr>
          <a:lstStyle/>
          <a:p>
            <a:r>
              <a:rPr lang="en-CA" sz="6000" dirty="0">
                <a:latin typeface="+mn-lt"/>
              </a:rPr>
              <a:t> N5 Journal Question # 2</a:t>
            </a:r>
          </a:p>
        </p:txBody>
      </p:sp>
    </p:spTree>
    <p:extLst>
      <p:ext uri="{BB962C8B-B14F-4D97-AF65-F5344CB8AC3E}">
        <p14:creationId xmlns:p14="http://schemas.microsoft.com/office/powerpoint/2010/main" val="112136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 name="Group 9"/>
          <p:cNvGrpSpPr/>
          <p:nvPr/>
        </p:nvGrpSpPr>
        <p:grpSpPr>
          <a:xfrm>
            <a:off x="5056982" y="1670050"/>
            <a:ext cx="2329949" cy="2025388"/>
            <a:chOff x="2762250" y="1670050"/>
            <a:chExt cx="2329949" cy="2025388"/>
          </a:xfrm>
        </p:grpSpPr>
        <p:grpSp>
          <p:nvGrpSpPr>
            <p:cNvPr id="5" name="Group 4"/>
            <p:cNvGrpSpPr/>
            <p:nvPr/>
          </p:nvGrpSpPr>
          <p:grpSpPr>
            <a:xfrm>
              <a:off x="2762250" y="1670050"/>
              <a:ext cx="2329943" cy="1012953"/>
              <a:chOff x="2762250" y="1670050"/>
              <a:chExt cx="2329943" cy="1012953"/>
            </a:xfrm>
          </p:grpSpPr>
          <p:sp>
            <p:nvSpPr>
              <p:cNvPr id="2" name="Freeform 1"/>
              <p:cNvSpPr/>
              <p:nvPr/>
            </p:nvSpPr>
            <p:spPr>
              <a:xfrm>
                <a:off x="2762250" y="1670050"/>
                <a:ext cx="1160273" cy="1009905"/>
              </a:xfrm>
              <a:custGeom>
                <a:avLst/>
                <a:gdLst/>
                <a:ahLst/>
                <a:cxnLst/>
                <a:rect l="0" t="0" r="0" b="0"/>
                <a:pathLst>
                  <a:path w="1160273" h="1009905">
                    <a:moveTo>
                      <a:pt x="1160272" y="1008888"/>
                    </a:moveTo>
                    <a:lnTo>
                      <a:pt x="0" y="1009904"/>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Freeform 2"/>
              <p:cNvSpPr/>
              <p:nvPr/>
            </p:nvSpPr>
            <p:spPr>
              <a:xfrm flipV="1">
                <a:off x="3348736" y="1670050"/>
                <a:ext cx="1160146" cy="1009905"/>
              </a:xfrm>
              <a:custGeom>
                <a:avLst/>
                <a:gdLst/>
                <a:ahLst/>
                <a:cxnLst/>
                <a:rect l="0" t="0" r="0" b="0"/>
                <a:pathLst>
                  <a:path w="1160146" h="1009905">
                    <a:moveTo>
                      <a:pt x="1160145" y="1008888"/>
                    </a:moveTo>
                    <a:lnTo>
                      <a:pt x="0" y="1009904"/>
                    </a:lnTo>
                    <a:lnTo>
                      <a:pt x="580390"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a:off x="3931920" y="1673225"/>
                <a:ext cx="1160273" cy="1009778"/>
              </a:xfrm>
              <a:custGeom>
                <a:avLst/>
                <a:gdLst/>
                <a:ahLst/>
                <a:cxnLst/>
                <a:rect l="0" t="0" r="0" b="0"/>
                <a:pathLst>
                  <a:path w="1160273" h="1009778">
                    <a:moveTo>
                      <a:pt x="1160272" y="1008888"/>
                    </a:moveTo>
                    <a:lnTo>
                      <a:pt x="0" y="1009777"/>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p:cNvGrpSpPr/>
            <p:nvPr/>
          </p:nvGrpSpPr>
          <p:grpSpPr>
            <a:xfrm rot="10800000">
              <a:off x="2762256" y="2682485"/>
              <a:ext cx="2329943" cy="1012953"/>
              <a:chOff x="2762256" y="2682485"/>
              <a:chExt cx="2329943" cy="1012953"/>
            </a:xfrm>
          </p:grpSpPr>
          <p:sp>
            <p:nvSpPr>
              <p:cNvPr id="6" name="Freeform 5"/>
              <p:cNvSpPr/>
              <p:nvPr/>
            </p:nvSpPr>
            <p:spPr>
              <a:xfrm>
                <a:off x="2762256" y="2682485"/>
                <a:ext cx="1160271" cy="1009778"/>
              </a:xfrm>
              <a:custGeom>
                <a:avLst/>
                <a:gdLst/>
                <a:ahLst/>
                <a:cxnLst/>
                <a:rect l="0" t="0" r="0" b="0"/>
                <a:pathLst>
                  <a:path w="1160271" h="1009778">
                    <a:moveTo>
                      <a:pt x="1160270" y="1008889"/>
                    </a:moveTo>
                    <a:lnTo>
                      <a:pt x="0" y="1009777"/>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flipV="1">
                <a:off x="3348614" y="2682485"/>
                <a:ext cx="1160273" cy="1009778"/>
              </a:xfrm>
              <a:custGeom>
                <a:avLst/>
                <a:gdLst/>
                <a:ahLst/>
                <a:cxnLst/>
                <a:rect l="0" t="0" r="0" b="0"/>
                <a:pathLst>
                  <a:path w="1160273" h="1009778">
                    <a:moveTo>
                      <a:pt x="1160272" y="1008889"/>
                    </a:moveTo>
                    <a:lnTo>
                      <a:pt x="0" y="1009777"/>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3931929" y="2685533"/>
                <a:ext cx="1160270" cy="1009905"/>
              </a:xfrm>
              <a:custGeom>
                <a:avLst/>
                <a:gdLst/>
                <a:ahLst/>
                <a:cxnLst/>
                <a:rect l="0" t="0" r="0" b="0"/>
                <a:pathLst>
                  <a:path w="1160270" h="1009905">
                    <a:moveTo>
                      <a:pt x="1160269" y="1008889"/>
                    </a:moveTo>
                    <a:lnTo>
                      <a:pt x="0" y="1009904"/>
                    </a:lnTo>
                    <a:lnTo>
                      <a:pt x="580516"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3" name="Group 12"/>
          <p:cNvGrpSpPr/>
          <p:nvPr/>
        </p:nvGrpSpPr>
        <p:grpSpPr>
          <a:xfrm>
            <a:off x="3310223" y="5095064"/>
            <a:ext cx="1746759" cy="1009778"/>
            <a:chOff x="1412875" y="4714875"/>
            <a:chExt cx="1746759" cy="1009778"/>
          </a:xfrm>
        </p:grpSpPr>
        <p:sp>
          <p:nvSpPr>
            <p:cNvPr id="11" name="Freeform 10"/>
            <p:cNvSpPr/>
            <p:nvPr/>
          </p:nvSpPr>
          <p:spPr>
            <a:xfrm>
              <a:off x="1412875" y="4714875"/>
              <a:ext cx="1160273" cy="1009778"/>
            </a:xfrm>
            <a:custGeom>
              <a:avLst/>
              <a:gdLst/>
              <a:ahLst/>
              <a:cxnLst/>
              <a:rect l="0" t="0" r="0" b="0"/>
              <a:pathLst>
                <a:path w="1160273" h="1009778">
                  <a:moveTo>
                    <a:pt x="1160272" y="1008761"/>
                  </a:moveTo>
                  <a:lnTo>
                    <a:pt x="0" y="1009777"/>
                  </a:lnTo>
                  <a:lnTo>
                    <a:pt x="580517" y="0"/>
                  </a:lnTo>
                  <a:close/>
                </a:path>
              </a:pathLst>
            </a:custGeom>
            <a:solidFill>
              <a:srgbClr val="0000FF"/>
            </a:solidFill>
            <a:ln w="12700" cap="flat" cmpd="sng" algn="ctr">
              <a:solidFill>
                <a:srgbClr val="0000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11"/>
            <p:cNvSpPr/>
            <p:nvPr/>
          </p:nvSpPr>
          <p:spPr>
            <a:xfrm flipV="1">
              <a:off x="1999361" y="4714875"/>
              <a:ext cx="1160273" cy="1009778"/>
            </a:xfrm>
            <a:custGeom>
              <a:avLst/>
              <a:gdLst/>
              <a:ahLst/>
              <a:cxnLst/>
              <a:rect l="0" t="0" r="0" b="0"/>
              <a:pathLst>
                <a:path w="1160273" h="1009778">
                  <a:moveTo>
                    <a:pt x="1160272" y="1008761"/>
                  </a:moveTo>
                  <a:lnTo>
                    <a:pt x="0" y="1009777"/>
                  </a:lnTo>
                  <a:lnTo>
                    <a:pt x="580517" y="0"/>
                  </a:lnTo>
                  <a:close/>
                </a:path>
              </a:pathLst>
            </a:custGeom>
            <a:solidFill>
              <a:srgbClr val="0000FF"/>
            </a:solidFill>
            <a:ln w="12700" cap="flat" cmpd="sng" algn="ctr">
              <a:solidFill>
                <a:srgbClr val="0000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p:cNvGrpSpPr/>
          <p:nvPr/>
        </p:nvGrpSpPr>
        <p:grpSpPr>
          <a:xfrm>
            <a:off x="9195911" y="2245471"/>
            <a:ext cx="2326768" cy="1013080"/>
            <a:chOff x="6324600" y="1943100"/>
            <a:chExt cx="2326768" cy="1013080"/>
          </a:xfrm>
        </p:grpSpPr>
        <p:sp>
          <p:nvSpPr>
            <p:cNvPr id="14" name="Freeform 13"/>
            <p:cNvSpPr/>
            <p:nvPr/>
          </p:nvSpPr>
          <p:spPr>
            <a:xfrm rot="10800000" flipV="1">
              <a:off x="6907911" y="1946402"/>
              <a:ext cx="1160273" cy="1009778"/>
            </a:xfrm>
            <a:custGeom>
              <a:avLst/>
              <a:gdLst/>
              <a:ahLst/>
              <a:cxnLst/>
              <a:rect l="0" t="0" r="0" b="0"/>
              <a:pathLst>
                <a:path w="1160273" h="1009778">
                  <a:moveTo>
                    <a:pt x="1160272" y="1008761"/>
                  </a:moveTo>
                  <a:lnTo>
                    <a:pt x="0" y="1009777"/>
                  </a:lnTo>
                  <a:lnTo>
                    <a:pt x="580517" y="0"/>
                  </a:lnTo>
                  <a:close/>
                </a:path>
              </a:pathLst>
            </a:custGeom>
            <a:solidFill>
              <a:srgbClr val="FF0000"/>
            </a:solidFill>
            <a:ln w="127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14"/>
            <p:cNvSpPr/>
            <p:nvPr/>
          </p:nvSpPr>
          <p:spPr>
            <a:xfrm rot="10800000">
              <a:off x="6324600" y="1943227"/>
              <a:ext cx="1160273" cy="1009778"/>
            </a:xfrm>
            <a:custGeom>
              <a:avLst/>
              <a:gdLst/>
              <a:ahLst/>
              <a:cxnLst/>
              <a:rect l="0" t="0" r="0" b="0"/>
              <a:pathLst>
                <a:path w="1160273" h="1009778">
                  <a:moveTo>
                    <a:pt x="1160272" y="1008888"/>
                  </a:moveTo>
                  <a:lnTo>
                    <a:pt x="0" y="1009777"/>
                  </a:lnTo>
                  <a:lnTo>
                    <a:pt x="580517" y="0"/>
                  </a:lnTo>
                  <a:close/>
                </a:path>
              </a:pathLst>
            </a:custGeom>
            <a:solidFill>
              <a:srgbClr val="FF0000"/>
            </a:solidFill>
            <a:ln w="127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15"/>
            <p:cNvSpPr/>
            <p:nvPr/>
          </p:nvSpPr>
          <p:spPr>
            <a:xfrm rot="10800000">
              <a:off x="7491095" y="1943100"/>
              <a:ext cx="1160273" cy="1009905"/>
            </a:xfrm>
            <a:custGeom>
              <a:avLst/>
              <a:gdLst/>
              <a:ahLst/>
              <a:cxnLst/>
              <a:rect l="0" t="0" r="0" b="0"/>
              <a:pathLst>
                <a:path w="1160273" h="1009905">
                  <a:moveTo>
                    <a:pt x="1160272" y="1009015"/>
                  </a:moveTo>
                  <a:lnTo>
                    <a:pt x="0" y="1009904"/>
                  </a:lnTo>
                  <a:lnTo>
                    <a:pt x="580644" y="0"/>
                  </a:lnTo>
                  <a:close/>
                </a:path>
              </a:pathLst>
            </a:custGeom>
            <a:solidFill>
              <a:srgbClr val="FF0000"/>
            </a:solidFill>
            <a:ln w="127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8" name="Freeform 17"/>
          <p:cNvSpPr/>
          <p:nvPr/>
        </p:nvSpPr>
        <p:spPr>
          <a:xfrm>
            <a:off x="8956897" y="5219034"/>
            <a:ext cx="1160273" cy="1009778"/>
          </a:xfrm>
          <a:custGeom>
            <a:avLst/>
            <a:gdLst/>
            <a:ahLst/>
            <a:cxnLst/>
            <a:rect l="0" t="0" r="0" b="0"/>
            <a:pathLst>
              <a:path w="1160273" h="1009778">
                <a:moveTo>
                  <a:pt x="1160272" y="1008761"/>
                </a:moveTo>
                <a:lnTo>
                  <a:pt x="0" y="1009777"/>
                </a:lnTo>
                <a:lnTo>
                  <a:pt x="580517" y="0"/>
                </a:lnTo>
                <a:close/>
              </a:path>
            </a:pathLst>
          </a:custGeom>
          <a:solidFill>
            <a:srgbClr val="3CB371"/>
          </a:solidFill>
          <a:ln w="127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914400" y="1863467"/>
            <a:ext cx="4163213" cy="369332"/>
          </a:xfrm>
          <a:prstGeom prst="rect">
            <a:avLst/>
          </a:prstGeom>
          <a:noFill/>
        </p:spPr>
        <p:txBody>
          <a:bodyPr vert="horz" wrap="square" rtlCol="0">
            <a:spAutoFit/>
          </a:bodyPr>
          <a:lstStyle/>
          <a:p>
            <a:r>
              <a:rPr lang="en-CA" dirty="0">
                <a:solidFill>
                  <a:srgbClr val="000000"/>
                </a:solidFill>
              </a:rPr>
              <a:t>yellow hexagon/ un </a:t>
            </a:r>
            <a:r>
              <a:rPr lang="en-CA" dirty="0" err="1">
                <a:solidFill>
                  <a:srgbClr val="000000"/>
                </a:solidFill>
              </a:rPr>
              <a:t>hexagone</a:t>
            </a:r>
            <a:r>
              <a:rPr lang="en-CA" dirty="0">
                <a:solidFill>
                  <a:srgbClr val="000000"/>
                </a:solidFill>
              </a:rPr>
              <a:t> </a:t>
            </a:r>
            <a:r>
              <a:rPr lang="en-CA" dirty="0" err="1">
                <a:solidFill>
                  <a:srgbClr val="000000"/>
                </a:solidFill>
              </a:rPr>
              <a:t>jaube</a:t>
            </a:r>
            <a:r>
              <a:rPr lang="en-CA" dirty="0">
                <a:solidFill>
                  <a:srgbClr val="000000"/>
                </a:solidFill>
              </a:rPr>
              <a:t>  = 1</a:t>
            </a:r>
            <a:endParaRPr lang="en-CA" sz="1400" dirty="0">
              <a:solidFill>
                <a:srgbClr val="000000"/>
              </a:solidFill>
              <a:latin typeface="Times New Roman - 24"/>
            </a:endParaRPr>
          </a:p>
        </p:txBody>
      </p:sp>
      <p:sp>
        <p:nvSpPr>
          <p:cNvPr id="21" name="TextBox 20"/>
          <p:cNvSpPr txBox="1"/>
          <p:nvPr/>
        </p:nvSpPr>
        <p:spPr>
          <a:xfrm>
            <a:off x="8607854" y="1566446"/>
            <a:ext cx="4663282" cy="400110"/>
          </a:xfrm>
          <a:prstGeom prst="rect">
            <a:avLst/>
          </a:prstGeom>
          <a:noFill/>
        </p:spPr>
        <p:txBody>
          <a:bodyPr vert="horz" wrap="square" rtlCol="0">
            <a:spAutoFit/>
          </a:bodyPr>
          <a:lstStyle/>
          <a:p>
            <a:r>
              <a:rPr lang="en-CA" sz="2000" dirty="0">
                <a:solidFill>
                  <a:srgbClr val="000000"/>
                </a:solidFill>
              </a:rPr>
              <a:t>red trapezoid/un trap</a:t>
            </a:r>
            <a:r>
              <a:rPr lang="fr-CA" sz="2000" dirty="0" err="1">
                <a:solidFill>
                  <a:srgbClr val="000000"/>
                </a:solidFill>
              </a:rPr>
              <a:t>èze</a:t>
            </a:r>
            <a:r>
              <a:rPr lang="fr-CA" sz="2000" dirty="0">
                <a:solidFill>
                  <a:srgbClr val="000000"/>
                </a:solidFill>
              </a:rPr>
              <a:t> rouge</a:t>
            </a:r>
            <a:r>
              <a:rPr lang="en-CA" sz="2000" dirty="0">
                <a:solidFill>
                  <a:srgbClr val="000000"/>
                </a:solidFill>
              </a:rPr>
              <a:t> = 1/2</a:t>
            </a:r>
          </a:p>
        </p:txBody>
      </p:sp>
      <p:sp>
        <p:nvSpPr>
          <p:cNvPr id="22" name="TextBox 21"/>
          <p:cNvSpPr txBox="1"/>
          <p:nvPr/>
        </p:nvSpPr>
        <p:spPr>
          <a:xfrm>
            <a:off x="1949410" y="4538977"/>
            <a:ext cx="4277242" cy="369332"/>
          </a:xfrm>
          <a:prstGeom prst="rect">
            <a:avLst/>
          </a:prstGeom>
          <a:noFill/>
        </p:spPr>
        <p:txBody>
          <a:bodyPr vert="horz" wrap="square" rtlCol="0">
            <a:spAutoFit/>
          </a:bodyPr>
          <a:lstStyle/>
          <a:p>
            <a:r>
              <a:rPr lang="en-CA" dirty="0">
                <a:solidFill>
                  <a:srgbClr val="000000"/>
                </a:solidFill>
              </a:rPr>
              <a:t>blue rhombus/un </a:t>
            </a:r>
            <a:r>
              <a:rPr lang="en-CA" dirty="0" err="1">
                <a:solidFill>
                  <a:srgbClr val="000000"/>
                </a:solidFill>
              </a:rPr>
              <a:t>losange</a:t>
            </a:r>
            <a:r>
              <a:rPr lang="en-CA" dirty="0">
                <a:solidFill>
                  <a:srgbClr val="000000"/>
                </a:solidFill>
              </a:rPr>
              <a:t> bleu = 1/3</a:t>
            </a:r>
          </a:p>
        </p:txBody>
      </p:sp>
      <p:sp>
        <p:nvSpPr>
          <p:cNvPr id="23" name="TextBox 22"/>
          <p:cNvSpPr txBox="1"/>
          <p:nvPr/>
        </p:nvSpPr>
        <p:spPr>
          <a:xfrm>
            <a:off x="8065120" y="4698958"/>
            <a:ext cx="4104100" cy="369332"/>
          </a:xfrm>
          <a:prstGeom prst="rect">
            <a:avLst/>
          </a:prstGeom>
          <a:noFill/>
        </p:spPr>
        <p:txBody>
          <a:bodyPr vert="horz" wrap="square" rtlCol="0">
            <a:spAutoFit/>
          </a:bodyPr>
          <a:lstStyle/>
          <a:p>
            <a:r>
              <a:rPr lang="en-CA" dirty="0">
                <a:solidFill>
                  <a:srgbClr val="000000"/>
                </a:solidFill>
              </a:rPr>
              <a:t>green triangle/un triangle vert = 1/6</a:t>
            </a:r>
          </a:p>
        </p:txBody>
      </p:sp>
      <p:grpSp>
        <p:nvGrpSpPr>
          <p:cNvPr id="24" name="Group 23"/>
          <p:cNvGrpSpPr/>
          <p:nvPr/>
        </p:nvGrpSpPr>
        <p:grpSpPr>
          <a:xfrm>
            <a:off x="5077619" y="1619394"/>
            <a:ext cx="2329949" cy="2025388"/>
            <a:chOff x="2762250" y="1670050"/>
            <a:chExt cx="2329949" cy="2025388"/>
          </a:xfrm>
        </p:grpSpPr>
        <p:grpSp>
          <p:nvGrpSpPr>
            <p:cNvPr id="25" name="Group 24"/>
            <p:cNvGrpSpPr/>
            <p:nvPr/>
          </p:nvGrpSpPr>
          <p:grpSpPr>
            <a:xfrm>
              <a:off x="2762250" y="1670050"/>
              <a:ext cx="2329943" cy="1012953"/>
              <a:chOff x="2762250" y="1670050"/>
              <a:chExt cx="2329943" cy="1012953"/>
            </a:xfrm>
          </p:grpSpPr>
          <p:sp>
            <p:nvSpPr>
              <p:cNvPr id="30" name="Freeform 29"/>
              <p:cNvSpPr/>
              <p:nvPr/>
            </p:nvSpPr>
            <p:spPr>
              <a:xfrm>
                <a:off x="2762250" y="1670050"/>
                <a:ext cx="1160273" cy="1009905"/>
              </a:xfrm>
              <a:custGeom>
                <a:avLst/>
                <a:gdLst/>
                <a:ahLst/>
                <a:cxnLst/>
                <a:rect l="0" t="0" r="0" b="0"/>
                <a:pathLst>
                  <a:path w="1160273" h="1009905">
                    <a:moveTo>
                      <a:pt x="1160272" y="1008888"/>
                    </a:moveTo>
                    <a:lnTo>
                      <a:pt x="0" y="1009904"/>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30"/>
              <p:cNvSpPr/>
              <p:nvPr/>
            </p:nvSpPr>
            <p:spPr>
              <a:xfrm flipV="1">
                <a:off x="3348736" y="1670050"/>
                <a:ext cx="1160146" cy="1009905"/>
              </a:xfrm>
              <a:custGeom>
                <a:avLst/>
                <a:gdLst/>
                <a:ahLst/>
                <a:cxnLst/>
                <a:rect l="0" t="0" r="0" b="0"/>
                <a:pathLst>
                  <a:path w="1160146" h="1009905">
                    <a:moveTo>
                      <a:pt x="1160145" y="1008888"/>
                    </a:moveTo>
                    <a:lnTo>
                      <a:pt x="0" y="1009904"/>
                    </a:lnTo>
                    <a:lnTo>
                      <a:pt x="580390"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Freeform 31"/>
              <p:cNvSpPr/>
              <p:nvPr/>
            </p:nvSpPr>
            <p:spPr>
              <a:xfrm>
                <a:off x="3931920" y="1673225"/>
                <a:ext cx="1160273" cy="1009778"/>
              </a:xfrm>
              <a:custGeom>
                <a:avLst/>
                <a:gdLst/>
                <a:ahLst/>
                <a:cxnLst/>
                <a:rect l="0" t="0" r="0" b="0"/>
                <a:pathLst>
                  <a:path w="1160273" h="1009778">
                    <a:moveTo>
                      <a:pt x="1160272" y="1008888"/>
                    </a:moveTo>
                    <a:lnTo>
                      <a:pt x="0" y="1009777"/>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6" name="Group 25"/>
            <p:cNvGrpSpPr/>
            <p:nvPr/>
          </p:nvGrpSpPr>
          <p:grpSpPr>
            <a:xfrm rot="10800000">
              <a:off x="2762256" y="2682485"/>
              <a:ext cx="2329943" cy="1012953"/>
              <a:chOff x="2762256" y="2682485"/>
              <a:chExt cx="2329943" cy="1012953"/>
            </a:xfrm>
          </p:grpSpPr>
          <p:sp>
            <p:nvSpPr>
              <p:cNvPr id="27" name="Freeform 26"/>
              <p:cNvSpPr/>
              <p:nvPr/>
            </p:nvSpPr>
            <p:spPr>
              <a:xfrm>
                <a:off x="2762256" y="2682485"/>
                <a:ext cx="1160271" cy="1009778"/>
              </a:xfrm>
              <a:custGeom>
                <a:avLst/>
                <a:gdLst/>
                <a:ahLst/>
                <a:cxnLst/>
                <a:rect l="0" t="0" r="0" b="0"/>
                <a:pathLst>
                  <a:path w="1160271" h="1009778">
                    <a:moveTo>
                      <a:pt x="1160270" y="1008889"/>
                    </a:moveTo>
                    <a:lnTo>
                      <a:pt x="0" y="1009777"/>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27"/>
              <p:cNvSpPr/>
              <p:nvPr/>
            </p:nvSpPr>
            <p:spPr>
              <a:xfrm flipV="1">
                <a:off x="3348614" y="2682485"/>
                <a:ext cx="1160273" cy="1009778"/>
              </a:xfrm>
              <a:custGeom>
                <a:avLst/>
                <a:gdLst/>
                <a:ahLst/>
                <a:cxnLst/>
                <a:rect l="0" t="0" r="0" b="0"/>
                <a:pathLst>
                  <a:path w="1160273" h="1009778">
                    <a:moveTo>
                      <a:pt x="1160272" y="1008889"/>
                    </a:moveTo>
                    <a:lnTo>
                      <a:pt x="0" y="1009777"/>
                    </a:lnTo>
                    <a:lnTo>
                      <a:pt x="580517"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28"/>
              <p:cNvSpPr/>
              <p:nvPr/>
            </p:nvSpPr>
            <p:spPr>
              <a:xfrm>
                <a:off x="3931929" y="2685533"/>
                <a:ext cx="1160270" cy="1009905"/>
              </a:xfrm>
              <a:custGeom>
                <a:avLst/>
                <a:gdLst/>
                <a:ahLst/>
                <a:cxnLst/>
                <a:rect l="0" t="0" r="0" b="0"/>
                <a:pathLst>
                  <a:path w="1160270" h="1009905">
                    <a:moveTo>
                      <a:pt x="1160269" y="1008889"/>
                    </a:moveTo>
                    <a:lnTo>
                      <a:pt x="0" y="1009904"/>
                    </a:lnTo>
                    <a:lnTo>
                      <a:pt x="580516" y="0"/>
                    </a:lnTo>
                    <a:close/>
                  </a:path>
                </a:pathLst>
              </a:custGeom>
              <a:solidFill>
                <a:srgbClr val="FFFF00"/>
              </a:solidFill>
              <a:ln w="12700" cap="flat" cmpd="sng" algn="ctr">
                <a:solidFill>
                  <a:srgbClr val="FFFF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3" name="Rectangle 32"/>
          <p:cNvSpPr/>
          <p:nvPr/>
        </p:nvSpPr>
        <p:spPr>
          <a:xfrm>
            <a:off x="2409667" y="678426"/>
            <a:ext cx="9120346" cy="461665"/>
          </a:xfrm>
          <a:prstGeom prst="rect">
            <a:avLst/>
          </a:prstGeom>
        </p:spPr>
        <p:txBody>
          <a:bodyPr wrap="square">
            <a:spAutoFit/>
          </a:bodyPr>
          <a:lstStyle/>
          <a:p>
            <a:r>
              <a:rPr lang="en-CA" sz="2400" b="1" dirty="0"/>
              <a:t>Draw these pattern block shapes into your scribbler. </a:t>
            </a:r>
            <a:endParaRPr lang="en-CA" sz="2400" dirty="0"/>
          </a:p>
        </p:txBody>
      </p:sp>
      <p:cxnSp>
        <p:nvCxnSpPr>
          <p:cNvPr id="34" name="Straight Connector 33">
            <a:extLst>
              <a:ext uri="{FF2B5EF4-FFF2-40B4-BE49-F238E27FC236}">
                <a16:creationId xmlns:a16="http://schemas.microsoft.com/office/drawing/2014/main" id="{4366D8EE-82B0-4C4A-8ADF-49C0AE3D1910}"/>
              </a:ext>
            </a:extLst>
          </p:cNvPr>
          <p:cNvCxnSpPr>
            <a:cxnSpLocks/>
          </p:cNvCxnSpPr>
          <p:nvPr/>
        </p:nvCxnSpPr>
        <p:spPr>
          <a:xfrm>
            <a:off x="626534" y="7186750"/>
            <a:ext cx="129994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60D148F-DE35-4B10-9FCA-8E3603B14CA9}"/>
              </a:ext>
            </a:extLst>
          </p:cNvPr>
          <p:cNvSpPr txBox="1"/>
          <p:nvPr/>
        </p:nvSpPr>
        <p:spPr>
          <a:xfrm>
            <a:off x="2523331" y="8182668"/>
            <a:ext cx="7372350" cy="461665"/>
          </a:xfrm>
          <a:prstGeom prst="rect">
            <a:avLst/>
          </a:prstGeom>
          <a:noFill/>
        </p:spPr>
        <p:txBody>
          <a:bodyPr wrap="square">
            <a:spAutoFit/>
          </a:bodyPr>
          <a:lstStyle/>
          <a:p>
            <a:r>
              <a:rPr lang="en-CA" sz="2400" b="1" dirty="0" err="1"/>
              <a:t>Dessine</a:t>
            </a:r>
            <a:r>
              <a:rPr lang="en-CA" sz="2400" b="1" dirty="0"/>
              <a:t> les blocs-forms ci-dessus dans ton cahier.  </a:t>
            </a:r>
            <a:endParaRPr lang="en-CA" sz="2400" dirty="0"/>
          </a:p>
        </p:txBody>
      </p:sp>
    </p:spTree>
    <p:extLst>
      <p:ext uri="{BB962C8B-B14F-4D97-AF65-F5344CB8AC3E}">
        <p14:creationId xmlns:p14="http://schemas.microsoft.com/office/powerpoint/2010/main" val="217091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025" y="1931961"/>
            <a:ext cx="12721412" cy="2138084"/>
          </a:xfrm>
        </p:spPr>
        <p:txBody>
          <a:bodyPr>
            <a:normAutofit/>
          </a:bodyPr>
          <a:lstStyle/>
          <a:p>
            <a:r>
              <a:rPr lang="en-CA" sz="4400" dirty="0">
                <a:latin typeface="+mn-lt"/>
              </a:rPr>
              <a:t> Complete the </a:t>
            </a:r>
            <a:r>
              <a:rPr lang="en-CA" sz="4400" b="1" dirty="0">
                <a:latin typeface="+mn-lt"/>
              </a:rPr>
              <a:t>Explore </a:t>
            </a:r>
            <a:r>
              <a:rPr lang="en-CA" sz="4400" dirty="0" err="1">
                <a:latin typeface="+mn-lt"/>
              </a:rPr>
              <a:t>pg</a:t>
            </a:r>
            <a:r>
              <a:rPr lang="en-CA" sz="4400" dirty="0">
                <a:latin typeface="+mn-lt"/>
              </a:rPr>
              <a:t> 178 with a partner.</a:t>
            </a:r>
            <a:br>
              <a:rPr lang="en-CA" sz="4400" dirty="0">
                <a:latin typeface="+mn-lt"/>
              </a:rPr>
            </a:br>
            <a:r>
              <a:rPr lang="en-CA" sz="4400" dirty="0">
                <a:latin typeface="+mn-lt"/>
              </a:rPr>
              <a:t> Use Pattern Blocks.</a:t>
            </a:r>
            <a:endParaRPr lang="en-CA" sz="2800" b="1" dirty="0">
              <a:latin typeface="+mn-lt"/>
            </a:endParaRPr>
          </a:p>
        </p:txBody>
      </p:sp>
      <p:cxnSp>
        <p:nvCxnSpPr>
          <p:cNvPr id="4" name="Straight Connector 3">
            <a:extLst>
              <a:ext uri="{FF2B5EF4-FFF2-40B4-BE49-F238E27FC236}">
                <a16:creationId xmlns:a16="http://schemas.microsoft.com/office/drawing/2014/main" id="{7FD89FA9-32EB-4A21-89C4-65581A6594C9}"/>
              </a:ext>
            </a:extLst>
          </p:cNvPr>
          <p:cNvCxnSpPr>
            <a:cxnSpLocks/>
          </p:cNvCxnSpPr>
          <p:nvPr/>
        </p:nvCxnSpPr>
        <p:spPr>
          <a:xfrm>
            <a:off x="735957" y="4657863"/>
            <a:ext cx="129994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3B3A96A-B8ED-49A3-B31E-447D8A5AB768}"/>
              </a:ext>
            </a:extLst>
          </p:cNvPr>
          <p:cNvSpPr txBox="1"/>
          <p:nvPr/>
        </p:nvSpPr>
        <p:spPr>
          <a:xfrm>
            <a:off x="1014025" y="5542062"/>
            <a:ext cx="10987474" cy="1723549"/>
          </a:xfrm>
          <a:prstGeom prst="rect">
            <a:avLst/>
          </a:prstGeom>
          <a:noFill/>
        </p:spPr>
        <p:txBody>
          <a:bodyPr wrap="square">
            <a:spAutoFit/>
          </a:bodyPr>
          <a:lstStyle/>
          <a:p>
            <a:r>
              <a:rPr lang="en-CA" sz="4400" dirty="0" err="1"/>
              <a:t>Compléter</a:t>
            </a:r>
            <a:r>
              <a:rPr lang="en-CA" sz="4400" dirty="0"/>
              <a:t> </a:t>
            </a:r>
            <a:r>
              <a:rPr lang="en-CA" sz="4400" dirty="0" err="1"/>
              <a:t>l’activité</a:t>
            </a:r>
            <a:r>
              <a:rPr lang="en-CA" sz="4400" dirty="0"/>
              <a:t> </a:t>
            </a:r>
            <a:r>
              <a:rPr lang="en-CA" sz="4400" b="1" dirty="0"/>
              <a:t>Explore </a:t>
            </a:r>
            <a:r>
              <a:rPr lang="en-CA" sz="4400" dirty="0" err="1"/>
              <a:t>pg</a:t>
            </a:r>
            <a:r>
              <a:rPr lang="en-CA" sz="4400" dirty="0"/>
              <a:t> 178 </a:t>
            </a:r>
            <a:r>
              <a:rPr lang="en-CA" sz="4400" dirty="0" err="1"/>
              <a:t>en</a:t>
            </a:r>
            <a:r>
              <a:rPr lang="en-CA" sz="4400" dirty="0"/>
              <a:t> </a:t>
            </a:r>
            <a:r>
              <a:rPr lang="en-CA" sz="4400" dirty="0" err="1"/>
              <a:t>dyade</a:t>
            </a:r>
            <a:r>
              <a:rPr lang="en-CA" sz="4400" dirty="0"/>
              <a:t>. </a:t>
            </a:r>
          </a:p>
          <a:p>
            <a:r>
              <a:rPr lang="fr-FR" sz="4400" dirty="0">
                <a:solidFill>
                  <a:srgbClr val="000000"/>
                </a:solidFill>
              </a:rPr>
              <a:t>Utilise les bloc formes.</a:t>
            </a:r>
          </a:p>
          <a:p>
            <a:endParaRPr lang="en-US" dirty="0"/>
          </a:p>
        </p:txBody>
      </p:sp>
    </p:spTree>
    <p:extLst>
      <p:ext uri="{BB962C8B-B14F-4D97-AF65-F5344CB8AC3E}">
        <p14:creationId xmlns:p14="http://schemas.microsoft.com/office/powerpoint/2010/main" val="38146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45412" y="485104"/>
            <a:ext cx="9828276" cy="4154984"/>
          </a:xfrm>
          <a:prstGeom prst="rect">
            <a:avLst/>
          </a:prstGeom>
          <a:noFill/>
        </p:spPr>
        <p:txBody>
          <a:bodyPr vert="horz" rtlCol="0">
            <a:spAutoFit/>
          </a:bodyPr>
          <a:lstStyle/>
          <a:p>
            <a:r>
              <a:rPr lang="fr-FR" sz="2400" b="1" dirty="0" err="1">
                <a:solidFill>
                  <a:srgbClr val="000000"/>
                </a:solidFill>
              </a:rPr>
              <a:t>Connect</a:t>
            </a:r>
            <a:r>
              <a:rPr lang="fr-FR" sz="2400" b="1" dirty="0">
                <a:solidFill>
                  <a:srgbClr val="000000"/>
                </a:solidFill>
              </a:rPr>
              <a:t> </a:t>
            </a:r>
            <a:r>
              <a:rPr lang="fr-FR" sz="2400" dirty="0" err="1">
                <a:solidFill>
                  <a:srgbClr val="000000"/>
                </a:solidFill>
              </a:rPr>
              <a:t>pg</a:t>
            </a:r>
            <a:r>
              <a:rPr lang="fr-FR" sz="2400" dirty="0">
                <a:solidFill>
                  <a:srgbClr val="000000"/>
                </a:solidFill>
              </a:rPr>
              <a:t> 179 - </a:t>
            </a:r>
            <a:r>
              <a:rPr lang="fr-FR" sz="2400" b="1" dirty="0" err="1">
                <a:solidFill>
                  <a:srgbClr val="000000"/>
                </a:solidFill>
              </a:rPr>
              <a:t>Review</a:t>
            </a:r>
            <a:r>
              <a:rPr lang="fr-FR" sz="2400" dirty="0">
                <a:solidFill>
                  <a:srgbClr val="000000"/>
                </a:solidFill>
              </a:rPr>
              <a:t> </a:t>
            </a:r>
            <a:r>
              <a:rPr lang="fr-FR" sz="2400" dirty="0" err="1">
                <a:solidFill>
                  <a:srgbClr val="000000"/>
                </a:solidFill>
              </a:rPr>
              <a:t>this</a:t>
            </a:r>
            <a:r>
              <a:rPr lang="fr-FR" sz="2400" dirty="0">
                <a:solidFill>
                  <a:srgbClr val="000000"/>
                </a:solidFill>
              </a:rPr>
              <a:t> page</a:t>
            </a:r>
          </a:p>
          <a:p>
            <a:endParaRPr lang="fr-FR" sz="2400" dirty="0">
              <a:solidFill>
                <a:srgbClr val="000000"/>
              </a:solidFill>
            </a:endParaRPr>
          </a:p>
          <a:p>
            <a:r>
              <a:rPr lang="fr-FR" sz="2400" dirty="0" err="1">
                <a:solidFill>
                  <a:srgbClr val="000000"/>
                </a:solidFill>
              </a:rPr>
              <a:t>We</a:t>
            </a:r>
            <a:r>
              <a:rPr lang="fr-FR" sz="2400" dirty="0">
                <a:solidFill>
                  <a:srgbClr val="000000"/>
                </a:solidFill>
              </a:rPr>
              <a:t> </a:t>
            </a:r>
            <a:r>
              <a:rPr lang="fr-FR" sz="2400" dirty="0" err="1">
                <a:solidFill>
                  <a:srgbClr val="000000"/>
                </a:solidFill>
              </a:rPr>
              <a:t>can</a:t>
            </a:r>
            <a:r>
              <a:rPr lang="fr-FR" sz="2400" dirty="0">
                <a:solidFill>
                  <a:srgbClr val="000000"/>
                </a:solidFill>
              </a:rPr>
              <a:t> use </a:t>
            </a:r>
            <a:r>
              <a:rPr lang="fr-FR" sz="2400" dirty="0" err="1">
                <a:solidFill>
                  <a:srgbClr val="000000"/>
                </a:solidFill>
              </a:rPr>
              <a:t>many</a:t>
            </a:r>
            <a:r>
              <a:rPr lang="fr-FR" sz="2400" dirty="0">
                <a:solidFill>
                  <a:srgbClr val="000000"/>
                </a:solidFill>
              </a:rPr>
              <a:t> </a:t>
            </a:r>
            <a:r>
              <a:rPr lang="fr-FR" sz="2400" dirty="0" err="1">
                <a:solidFill>
                  <a:srgbClr val="000000"/>
                </a:solidFill>
              </a:rPr>
              <a:t>different</a:t>
            </a:r>
            <a:r>
              <a:rPr lang="fr-FR" sz="2400" dirty="0">
                <a:solidFill>
                  <a:srgbClr val="000000"/>
                </a:solidFill>
              </a:rPr>
              <a:t> types of </a:t>
            </a:r>
            <a:r>
              <a:rPr lang="fr-FR" sz="2400" dirty="0" err="1">
                <a:solidFill>
                  <a:srgbClr val="000000"/>
                </a:solidFill>
              </a:rPr>
              <a:t>models</a:t>
            </a:r>
            <a:r>
              <a:rPr lang="fr-FR" sz="2400" dirty="0">
                <a:solidFill>
                  <a:srgbClr val="000000"/>
                </a:solidFill>
              </a:rPr>
              <a:t> to </a:t>
            </a:r>
            <a:r>
              <a:rPr lang="fr-FR" sz="2400" dirty="0" err="1">
                <a:solidFill>
                  <a:srgbClr val="000000"/>
                </a:solidFill>
              </a:rPr>
              <a:t>add</a:t>
            </a:r>
            <a:r>
              <a:rPr lang="fr-FR" sz="2400" dirty="0">
                <a:solidFill>
                  <a:srgbClr val="000000"/>
                </a:solidFill>
              </a:rPr>
              <a:t> fractions:</a:t>
            </a:r>
          </a:p>
          <a:p>
            <a:endParaRPr lang="en-CA" sz="2400" dirty="0">
              <a:solidFill>
                <a:srgbClr val="000000"/>
              </a:solidFill>
            </a:endParaRPr>
          </a:p>
          <a:p>
            <a:r>
              <a:rPr lang="en-CA" sz="2400" dirty="0">
                <a:solidFill>
                  <a:srgbClr val="000000"/>
                </a:solidFill>
              </a:rPr>
              <a:t>-pattern blocks ( to represent halves, thirds and sixths)</a:t>
            </a:r>
          </a:p>
          <a:p>
            <a:endParaRPr lang="en-CA" sz="2400" dirty="0">
              <a:solidFill>
                <a:srgbClr val="000000"/>
              </a:solidFill>
            </a:endParaRPr>
          </a:p>
          <a:p>
            <a:r>
              <a:rPr lang="en-CA" sz="2400" dirty="0">
                <a:solidFill>
                  <a:srgbClr val="000000"/>
                </a:solidFill>
              </a:rPr>
              <a:t>-clocks ( to represent halves, thirds, fourths/quarters, sixths and twelfths)</a:t>
            </a:r>
          </a:p>
          <a:p>
            <a:endParaRPr lang="en-CA" sz="2400" dirty="0">
              <a:solidFill>
                <a:srgbClr val="000000"/>
              </a:solidFill>
            </a:endParaRPr>
          </a:p>
          <a:p>
            <a:r>
              <a:rPr lang="en-CA" sz="2400" dirty="0">
                <a:solidFill>
                  <a:srgbClr val="000000"/>
                </a:solidFill>
              </a:rPr>
              <a:t>-fraction circles and fraction bands( less than 1)</a:t>
            </a:r>
          </a:p>
          <a:p>
            <a:endParaRPr lang="en-CA" sz="2400" dirty="0">
              <a:solidFill>
                <a:srgbClr val="000000"/>
              </a:solidFill>
            </a:endParaRPr>
          </a:p>
          <a:p>
            <a:r>
              <a:rPr lang="en-CA" sz="2400" dirty="0">
                <a:solidFill>
                  <a:srgbClr val="000000"/>
                </a:solidFill>
              </a:rPr>
              <a:t>-number lines</a:t>
            </a:r>
          </a:p>
        </p:txBody>
      </p:sp>
      <p:grpSp>
        <p:nvGrpSpPr>
          <p:cNvPr id="6" name="Group 5"/>
          <p:cNvGrpSpPr/>
          <p:nvPr/>
        </p:nvGrpSpPr>
        <p:grpSpPr>
          <a:xfrm>
            <a:off x="8454376" y="691662"/>
            <a:ext cx="1722248" cy="706375"/>
            <a:chOff x="4197350" y="1365250"/>
            <a:chExt cx="1722248" cy="706375"/>
          </a:xfrm>
        </p:grpSpPr>
        <p:sp>
          <p:nvSpPr>
            <p:cNvPr id="3" name="Freeform 2"/>
            <p:cNvSpPr/>
            <p:nvPr/>
          </p:nvSpPr>
          <p:spPr>
            <a:xfrm rot="10800000" flipV="1">
              <a:off x="4629150" y="1367536"/>
              <a:ext cx="858775" cy="704089"/>
            </a:xfrm>
            <a:custGeom>
              <a:avLst/>
              <a:gdLst/>
              <a:ahLst/>
              <a:cxnLst/>
              <a:rect l="0" t="0" r="0" b="0"/>
              <a:pathLst>
                <a:path w="858775" h="704089">
                  <a:moveTo>
                    <a:pt x="858774" y="703326"/>
                  </a:moveTo>
                  <a:lnTo>
                    <a:pt x="0" y="704088"/>
                  </a:lnTo>
                  <a:lnTo>
                    <a:pt x="429641" y="0"/>
                  </a:lnTo>
                  <a:close/>
                </a:path>
              </a:pathLst>
            </a:custGeom>
            <a:solidFill>
              <a:srgbClr val="FF0000"/>
            </a:solidFill>
            <a:ln w="127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rot="10800000">
              <a:off x="4197350" y="1365377"/>
              <a:ext cx="858775" cy="703962"/>
            </a:xfrm>
            <a:custGeom>
              <a:avLst/>
              <a:gdLst/>
              <a:ahLst/>
              <a:cxnLst/>
              <a:rect l="0" t="0" r="0" b="0"/>
              <a:pathLst>
                <a:path w="858775" h="703962">
                  <a:moveTo>
                    <a:pt x="858774" y="703326"/>
                  </a:moveTo>
                  <a:lnTo>
                    <a:pt x="0" y="703961"/>
                  </a:lnTo>
                  <a:lnTo>
                    <a:pt x="429641" y="0"/>
                  </a:lnTo>
                  <a:close/>
                </a:path>
              </a:pathLst>
            </a:custGeom>
            <a:solidFill>
              <a:srgbClr val="FF0000"/>
            </a:solidFill>
            <a:ln w="127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4"/>
            <p:cNvSpPr/>
            <p:nvPr/>
          </p:nvSpPr>
          <p:spPr>
            <a:xfrm rot="10800000">
              <a:off x="5060696" y="1365250"/>
              <a:ext cx="858902" cy="704089"/>
            </a:xfrm>
            <a:custGeom>
              <a:avLst/>
              <a:gdLst/>
              <a:ahLst/>
              <a:cxnLst/>
              <a:rect l="0" t="0" r="0" b="0"/>
              <a:pathLst>
                <a:path w="858902" h="704089">
                  <a:moveTo>
                    <a:pt x="858901" y="703453"/>
                  </a:moveTo>
                  <a:lnTo>
                    <a:pt x="0" y="704088"/>
                  </a:lnTo>
                  <a:lnTo>
                    <a:pt x="429768" y="0"/>
                  </a:lnTo>
                  <a:close/>
                </a:path>
              </a:pathLst>
            </a:custGeom>
            <a:solidFill>
              <a:srgbClr val="FF0000"/>
            </a:solidFill>
            <a:ln w="127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p:cNvGrpSpPr/>
          <p:nvPr/>
        </p:nvGrpSpPr>
        <p:grpSpPr>
          <a:xfrm>
            <a:off x="10283688" y="817293"/>
            <a:ext cx="1168274" cy="636017"/>
            <a:chOff x="6047359" y="1341882"/>
            <a:chExt cx="1168274" cy="636017"/>
          </a:xfrm>
        </p:grpSpPr>
        <p:sp>
          <p:nvSpPr>
            <p:cNvPr id="7" name="Freeform 6"/>
            <p:cNvSpPr/>
            <p:nvPr/>
          </p:nvSpPr>
          <p:spPr>
            <a:xfrm>
              <a:off x="6047359" y="1341882"/>
              <a:ext cx="775971" cy="636017"/>
            </a:xfrm>
            <a:custGeom>
              <a:avLst/>
              <a:gdLst/>
              <a:ahLst/>
              <a:cxnLst/>
              <a:rect l="0" t="0" r="0" b="0"/>
              <a:pathLst>
                <a:path w="775971" h="636017">
                  <a:moveTo>
                    <a:pt x="775970" y="635254"/>
                  </a:moveTo>
                  <a:lnTo>
                    <a:pt x="0" y="636016"/>
                  </a:lnTo>
                  <a:lnTo>
                    <a:pt x="388239" y="0"/>
                  </a:lnTo>
                  <a:close/>
                </a:path>
              </a:pathLst>
            </a:custGeom>
            <a:solidFill>
              <a:srgbClr val="0000FF"/>
            </a:solidFill>
            <a:ln w="12700" cap="flat" cmpd="sng" algn="ctr">
              <a:solidFill>
                <a:srgbClr val="0000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flipV="1">
              <a:off x="6439535" y="1341882"/>
              <a:ext cx="776098" cy="636017"/>
            </a:xfrm>
            <a:custGeom>
              <a:avLst/>
              <a:gdLst/>
              <a:ahLst/>
              <a:cxnLst/>
              <a:rect l="0" t="0" r="0" b="0"/>
              <a:pathLst>
                <a:path w="776098" h="636017">
                  <a:moveTo>
                    <a:pt x="776097" y="635254"/>
                  </a:moveTo>
                  <a:lnTo>
                    <a:pt x="0" y="636016"/>
                  </a:lnTo>
                  <a:lnTo>
                    <a:pt x="388366" y="0"/>
                  </a:lnTo>
                  <a:close/>
                </a:path>
              </a:pathLst>
            </a:custGeom>
            <a:solidFill>
              <a:srgbClr val="0000FF"/>
            </a:solidFill>
            <a:ln w="12700" cap="flat" cmpd="sng" algn="ctr">
              <a:solidFill>
                <a:srgbClr val="0000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Freeform 9"/>
          <p:cNvSpPr/>
          <p:nvPr/>
        </p:nvSpPr>
        <p:spPr>
          <a:xfrm>
            <a:off x="11844138" y="751605"/>
            <a:ext cx="682245" cy="584201"/>
          </a:xfrm>
          <a:custGeom>
            <a:avLst/>
            <a:gdLst/>
            <a:ahLst/>
            <a:cxnLst/>
            <a:rect l="0" t="0" r="0" b="0"/>
            <a:pathLst>
              <a:path w="682245" h="584201">
                <a:moveTo>
                  <a:pt x="682244" y="583565"/>
                </a:moveTo>
                <a:lnTo>
                  <a:pt x="0" y="584200"/>
                </a:lnTo>
                <a:lnTo>
                  <a:pt x="341376" y="0"/>
                </a:lnTo>
                <a:close/>
              </a:path>
            </a:pathLst>
          </a:custGeom>
          <a:solidFill>
            <a:srgbClr val="3CB371"/>
          </a:solidFill>
          <a:ln w="127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8" name="Group 37"/>
          <p:cNvGrpSpPr/>
          <p:nvPr/>
        </p:nvGrpSpPr>
        <p:grpSpPr>
          <a:xfrm>
            <a:off x="9775708" y="1788797"/>
            <a:ext cx="1310640" cy="1268984"/>
            <a:chOff x="3934460" y="2728214"/>
            <a:chExt cx="1310640" cy="1268984"/>
          </a:xfrm>
        </p:grpSpPr>
        <p:sp>
          <p:nvSpPr>
            <p:cNvPr id="11" name="Oval 10"/>
            <p:cNvSpPr/>
            <p:nvPr/>
          </p:nvSpPr>
          <p:spPr>
            <a:xfrm>
              <a:off x="3934460" y="2728214"/>
              <a:ext cx="1252982" cy="1268984"/>
            </a:xfrm>
            <a:prstGeom prst="ellipse">
              <a:avLst/>
            </a:prstGeom>
            <a:solidFill>
              <a:srgbClr val="7D9EC0"/>
            </a:solidFill>
            <a:ln w="38100" cap="flat" cmpd="sng" algn="ctr">
              <a:solidFill>
                <a:srgbClr val="00008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997325" y="2797810"/>
              <a:ext cx="1115822" cy="1129792"/>
            </a:xfrm>
            <a:prstGeom prst="ellipse">
              <a:avLst/>
            </a:prstGeom>
            <a:solidFill>
              <a:srgbClr val="F0F0F0"/>
            </a:solidFill>
            <a:ln w="38100" cap="flat" cmpd="sng" algn="ctr">
              <a:solidFill>
                <a:srgbClr val="F0F0F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4711700" y="2857500"/>
              <a:ext cx="279400" cy="184666"/>
            </a:xfrm>
            <a:prstGeom prst="rect">
              <a:avLst/>
            </a:prstGeom>
            <a:noFill/>
          </p:spPr>
          <p:txBody>
            <a:bodyPr vert="horz" rtlCol="0">
              <a:spAutoFit/>
            </a:bodyPr>
            <a:lstStyle/>
            <a:p>
              <a:r>
                <a:rPr lang="en-CA" sz="600">
                  <a:solidFill>
                    <a:srgbClr val="000000"/>
                  </a:solidFill>
                  <a:latin typeface="Times New Roman - 9"/>
                </a:rPr>
                <a:t>1</a:t>
              </a:r>
            </a:p>
          </p:txBody>
        </p:sp>
        <p:sp>
          <p:nvSpPr>
            <p:cNvPr id="14" name="TextBox 13"/>
            <p:cNvSpPr txBox="1"/>
            <p:nvPr/>
          </p:nvSpPr>
          <p:spPr>
            <a:xfrm>
              <a:off x="4914900" y="3022600"/>
              <a:ext cx="279400" cy="184666"/>
            </a:xfrm>
            <a:prstGeom prst="rect">
              <a:avLst/>
            </a:prstGeom>
            <a:noFill/>
          </p:spPr>
          <p:txBody>
            <a:bodyPr vert="horz" rtlCol="0">
              <a:spAutoFit/>
            </a:bodyPr>
            <a:lstStyle/>
            <a:p>
              <a:r>
                <a:rPr lang="en-CA" sz="600" dirty="0">
                  <a:solidFill>
                    <a:srgbClr val="000000"/>
                  </a:solidFill>
                  <a:latin typeface="Times New Roman - 9"/>
                </a:rPr>
                <a:t>2</a:t>
              </a:r>
            </a:p>
          </p:txBody>
        </p:sp>
        <p:sp>
          <p:nvSpPr>
            <p:cNvPr id="15" name="TextBox 14"/>
            <p:cNvSpPr txBox="1"/>
            <p:nvPr/>
          </p:nvSpPr>
          <p:spPr>
            <a:xfrm>
              <a:off x="4965700" y="3302000"/>
              <a:ext cx="279400" cy="184666"/>
            </a:xfrm>
            <a:prstGeom prst="rect">
              <a:avLst/>
            </a:prstGeom>
            <a:noFill/>
          </p:spPr>
          <p:txBody>
            <a:bodyPr vert="horz" rtlCol="0">
              <a:spAutoFit/>
            </a:bodyPr>
            <a:lstStyle/>
            <a:p>
              <a:r>
                <a:rPr lang="en-CA" sz="600">
                  <a:solidFill>
                    <a:srgbClr val="000000"/>
                  </a:solidFill>
                  <a:latin typeface="Times New Roman - 9"/>
                </a:rPr>
                <a:t>3</a:t>
              </a:r>
            </a:p>
          </p:txBody>
        </p:sp>
        <p:sp>
          <p:nvSpPr>
            <p:cNvPr id="16" name="TextBox 15"/>
            <p:cNvSpPr txBox="1"/>
            <p:nvPr/>
          </p:nvSpPr>
          <p:spPr>
            <a:xfrm>
              <a:off x="4889500" y="3505200"/>
              <a:ext cx="279400" cy="184666"/>
            </a:xfrm>
            <a:prstGeom prst="rect">
              <a:avLst/>
            </a:prstGeom>
            <a:noFill/>
          </p:spPr>
          <p:txBody>
            <a:bodyPr vert="horz" rtlCol="0">
              <a:spAutoFit/>
            </a:bodyPr>
            <a:lstStyle/>
            <a:p>
              <a:r>
                <a:rPr lang="en-CA" sz="600">
                  <a:solidFill>
                    <a:srgbClr val="000000"/>
                  </a:solidFill>
                  <a:latin typeface="Times New Roman - 9"/>
                </a:rPr>
                <a:t>4</a:t>
              </a:r>
            </a:p>
          </p:txBody>
        </p:sp>
        <p:sp>
          <p:nvSpPr>
            <p:cNvPr id="17" name="TextBox 16"/>
            <p:cNvSpPr txBox="1"/>
            <p:nvPr/>
          </p:nvSpPr>
          <p:spPr>
            <a:xfrm>
              <a:off x="4724400" y="3683000"/>
              <a:ext cx="279400" cy="184666"/>
            </a:xfrm>
            <a:prstGeom prst="rect">
              <a:avLst/>
            </a:prstGeom>
            <a:noFill/>
          </p:spPr>
          <p:txBody>
            <a:bodyPr vert="horz" rtlCol="0">
              <a:spAutoFit/>
            </a:bodyPr>
            <a:lstStyle/>
            <a:p>
              <a:r>
                <a:rPr lang="en-CA" sz="600">
                  <a:solidFill>
                    <a:srgbClr val="000000"/>
                  </a:solidFill>
                  <a:latin typeface="Times New Roman - 9"/>
                </a:rPr>
                <a:t>5</a:t>
              </a:r>
            </a:p>
          </p:txBody>
        </p:sp>
        <p:sp>
          <p:nvSpPr>
            <p:cNvPr id="18" name="TextBox 17"/>
            <p:cNvSpPr txBox="1"/>
            <p:nvPr/>
          </p:nvSpPr>
          <p:spPr>
            <a:xfrm>
              <a:off x="4457700" y="3759200"/>
              <a:ext cx="279400" cy="184666"/>
            </a:xfrm>
            <a:prstGeom prst="rect">
              <a:avLst/>
            </a:prstGeom>
            <a:noFill/>
          </p:spPr>
          <p:txBody>
            <a:bodyPr vert="horz" rtlCol="0">
              <a:spAutoFit/>
            </a:bodyPr>
            <a:lstStyle/>
            <a:p>
              <a:r>
                <a:rPr lang="en-CA" sz="600">
                  <a:solidFill>
                    <a:srgbClr val="000000"/>
                  </a:solidFill>
                  <a:latin typeface="Times New Roman - 9"/>
                </a:rPr>
                <a:t>6</a:t>
              </a:r>
            </a:p>
          </p:txBody>
        </p:sp>
        <p:sp>
          <p:nvSpPr>
            <p:cNvPr id="19" name="TextBox 18"/>
            <p:cNvSpPr txBox="1"/>
            <p:nvPr/>
          </p:nvSpPr>
          <p:spPr>
            <a:xfrm>
              <a:off x="4203700" y="3695700"/>
              <a:ext cx="279400" cy="184666"/>
            </a:xfrm>
            <a:prstGeom prst="rect">
              <a:avLst/>
            </a:prstGeom>
            <a:noFill/>
          </p:spPr>
          <p:txBody>
            <a:bodyPr vert="horz" rtlCol="0">
              <a:spAutoFit/>
            </a:bodyPr>
            <a:lstStyle/>
            <a:p>
              <a:r>
                <a:rPr lang="en-CA" sz="600">
                  <a:solidFill>
                    <a:srgbClr val="000000"/>
                  </a:solidFill>
                  <a:latin typeface="Times New Roman - 9"/>
                </a:rPr>
                <a:t>7</a:t>
              </a:r>
            </a:p>
          </p:txBody>
        </p:sp>
        <p:sp>
          <p:nvSpPr>
            <p:cNvPr id="20" name="TextBox 19"/>
            <p:cNvSpPr txBox="1"/>
            <p:nvPr/>
          </p:nvSpPr>
          <p:spPr>
            <a:xfrm>
              <a:off x="4038600" y="3517900"/>
              <a:ext cx="279400" cy="184666"/>
            </a:xfrm>
            <a:prstGeom prst="rect">
              <a:avLst/>
            </a:prstGeom>
            <a:noFill/>
          </p:spPr>
          <p:txBody>
            <a:bodyPr vert="horz" rtlCol="0">
              <a:spAutoFit/>
            </a:bodyPr>
            <a:lstStyle/>
            <a:p>
              <a:r>
                <a:rPr lang="en-CA" sz="600">
                  <a:solidFill>
                    <a:srgbClr val="000000"/>
                  </a:solidFill>
                  <a:latin typeface="Times New Roman - 9"/>
                </a:rPr>
                <a:t>8</a:t>
              </a:r>
            </a:p>
          </p:txBody>
        </p:sp>
        <p:sp>
          <p:nvSpPr>
            <p:cNvPr id="21" name="TextBox 20"/>
            <p:cNvSpPr txBox="1"/>
            <p:nvPr/>
          </p:nvSpPr>
          <p:spPr>
            <a:xfrm>
              <a:off x="3962400" y="3302000"/>
              <a:ext cx="279400" cy="184666"/>
            </a:xfrm>
            <a:prstGeom prst="rect">
              <a:avLst/>
            </a:prstGeom>
            <a:noFill/>
          </p:spPr>
          <p:txBody>
            <a:bodyPr vert="horz" rtlCol="0">
              <a:spAutoFit/>
            </a:bodyPr>
            <a:lstStyle/>
            <a:p>
              <a:r>
                <a:rPr lang="en-CA" sz="600">
                  <a:solidFill>
                    <a:srgbClr val="000000"/>
                  </a:solidFill>
                  <a:latin typeface="Times New Roman - 9"/>
                </a:rPr>
                <a:t>9</a:t>
              </a:r>
            </a:p>
          </p:txBody>
        </p:sp>
        <p:sp>
          <p:nvSpPr>
            <p:cNvPr id="22" name="TextBox 21"/>
            <p:cNvSpPr txBox="1"/>
            <p:nvPr/>
          </p:nvSpPr>
          <p:spPr>
            <a:xfrm>
              <a:off x="4025900" y="3048000"/>
              <a:ext cx="355600" cy="184666"/>
            </a:xfrm>
            <a:prstGeom prst="rect">
              <a:avLst/>
            </a:prstGeom>
            <a:noFill/>
          </p:spPr>
          <p:txBody>
            <a:bodyPr vert="horz" rtlCol="0">
              <a:spAutoFit/>
            </a:bodyPr>
            <a:lstStyle/>
            <a:p>
              <a:r>
                <a:rPr lang="en-CA" sz="600">
                  <a:solidFill>
                    <a:srgbClr val="000000"/>
                  </a:solidFill>
                  <a:latin typeface="Times New Roman - 9"/>
                </a:rPr>
                <a:t>10</a:t>
              </a:r>
            </a:p>
          </p:txBody>
        </p:sp>
        <p:sp>
          <p:nvSpPr>
            <p:cNvPr id="23" name="TextBox 22"/>
            <p:cNvSpPr txBox="1"/>
            <p:nvPr/>
          </p:nvSpPr>
          <p:spPr>
            <a:xfrm>
              <a:off x="4419600" y="2781300"/>
              <a:ext cx="355600" cy="184666"/>
            </a:xfrm>
            <a:prstGeom prst="rect">
              <a:avLst/>
            </a:prstGeom>
            <a:noFill/>
          </p:spPr>
          <p:txBody>
            <a:bodyPr vert="horz" rtlCol="0">
              <a:spAutoFit/>
            </a:bodyPr>
            <a:lstStyle/>
            <a:p>
              <a:r>
                <a:rPr lang="en-CA" sz="600">
                  <a:solidFill>
                    <a:srgbClr val="000000"/>
                  </a:solidFill>
                  <a:latin typeface="Times New Roman - 9"/>
                </a:rPr>
                <a:t>12</a:t>
              </a:r>
            </a:p>
          </p:txBody>
        </p:sp>
        <p:sp>
          <p:nvSpPr>
            <p:cNvPr id="24" name="TextBox 23"/>
            <p:cNvSpPr txBox="1"/>
            <p:nvPr/>
          </p:nvSpPr>
          <p:spPr>
            <a:xfrm>
              <a:off x="4191000" y="2857500"/>
              <a:ext cx="355600" cy="184666"/>
            </a:xfrm>
            <a:prstGeom prst="rect">
              <a:avLst/>
            </a:prstGeom>
            <a:noFill/>
          </p:spPr>
          <p:txBody>
            <a:bodyPr vert="horz" rtlCol="0">
              <a:spAutoFit/>
            </a:bodyPr>
            <a:lstStyle/>
            <a:p>
              <a:r>
                <a:rPr lang="en-CA" sz="600">
                  <a:solidFill>
                    <a:srgbClr val="000000"/>
                  </a:solidFill>
                  <a:latin typeface="Times New Roman - 9"/>
                </a:rPr>
                <a:t>11</a:t>
              </a:r>
            </a:p>
          </p:txBody>
        </p:sp>
        <p:sp>
          <p:nvSpPr>
            <p:cNvPr id="25" name="Oval 24"/>
            <p:cNvSpPr/>
            <p:nvPr/>
          </p:nvSpPr>
          <p:spPr>
            <a:xfrm>
              <a:off x="4546600" y="3365627"/>
              <a:ext cx="17272" cy="17272"/>
            </a:xfrm>
            <a:prstGeom prst="ellipse">
              <a:avLst/>
            </a:prstGeom>
            <a:solidFill>
              <a:srgbClr val="C0C0C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4535297" y="2745613"/>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4232021" y="2832608"/>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4026027" y="3041142"/>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3945890" y="3359785"/>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4031742" y="3655314"/>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5044567" y="3655314"/>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5130292" y="3359785"/>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5050282" y="3046984"/>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p:cNvSpPr/>
            <p:nvPr/>
          </p:nvSpPr>
          <p:spPr>
            <a:xfrm>
              <a:off x="4832858" y="2826766"/>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p:cNvSpPr/>
            <p:nvPr/>
          </p:nvSpPr>
          <p:spPr>
            <a:xfrm>
              <a:off x="4535170" y="3945001"/>
              <a:ext cx="40132"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p:cNvSpPr/>
            <p:nvPr/>
          </p:nvSpPr>
          <p:spPr>
            <a:xfrm>
              <a:off x="4232021" y="3858133"/>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p:cNvSpPr/>
            <p:nvPr/>
          </p:nvSpPr>
          <p:spPr>
            <a:xfrm>
              <a:off x="4838573" y="3863848"/>
              <a:ext cx="34290" cy="34798"/>
            </a:xfrm>
            <a:prstGeom prst="ellipse">
              <a:avLst/>
            </a:prstGeom>
            <a:solidFill>
              <a:srgbClr val="FFD700"/>
            </a:solidFill>
            <a:ln w="38100" cap="flat" cmpd="sng" algn="ctr">
              <a:solidFill>
                <a:srgbClr val="FFD7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9" name="Straight Connector 38"/>
          <p:cNvCxnSpPr/>
          <p:nvPr/>
        </p:nvCxnSpPr>
        <p:spPr>
          <a:xfrm>
            <a:off x="10376418" y="1812625"/>
            <a:ext cx="0" cy="11557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0058857" y="1921647"/>
            <a:ext cx="304800" cy="5588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9810845" y="2454916"/>
            <a:ext cx="5715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407484" y="2477038"/>
            <a:ext cx="457200" cy="2540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011306" y="4643898"/>
            <a:ext cx="7668515" cy="908110"/>
            <a:chOff x="977900" y="6184900"/>
            <a:chExt cx="7668515" cy="908110"/>
          </a:xfrm>
        </p:grpSpPr>
        <p:grpSp>
          <p:nvGrpSpPr>
            <p:cNvPr id="60" name="Group 59"/>
            <p:cNvGrpSpPr/>
            <p:nvPr/>
          </p:nvGrpSpPr>
          <p:grpSpPr>
            <a:xfrm>
              <a:off x="977900" y="6184900"/>
              <a:ext cx="7668515" cy="406909"/>
              <a:chOff x="977900" y="6184900"/>
              <a:chExt cx="7668515" cy="406909"/>
            </a:xfrm>
          </p:grpSpPr>
          <p:grpSp>
            <p:nvGrpSpPr>
              <p:cNvPr id="48" name="Group 47"/>
              <p:cNvGrpSpPr/>
              <p:nvPr/>
            </p:nvGrpSpPr>
            <p:grpSpPr>
              <a:xfrm>
                <a:off x="977900" y="6184900"/>
                <a:ext cx="7668515" cy="406909"/>
                <a:chOff x="977900" y="6184900"/>
                <a:chExt cx="7668515" cy="406909"/>
              </a:xfrm>
            </p:grpSpPr>
            <p:sp>
              <p:nvSpPr>
                <p:cNvPr id="43" name="Freeform 42"/>
                <p:cNvSpPr/>
                <p:nvPr/>
              </p:nvSpPr>
              <p:spPr>
                <a:xfrm>
                  <a:off x="988568" y="6379210"/>
                  <a:ext cx="7656322" cy="15368"/>
                </a:xfrm>
                <a:custGeom>
                  <a:avLst/>
                  <a:gdLst/>
                  <a:ahLst/>
                  <a:cxnLst/>
                  <a:rect l="0" t="0" r="0" b="0"/>
                  <a:pathLst>
                    <a:path w="7656322" h="15368">
                      <a:moveTo>
                        <a:pt x="0" y="15367"/>
                      </a:moveTo>
                      <a:lnTo>
                        <a:pt x="0" y="0"/>
                      </a:lnTo>
                      <a:lnTo>
                        <a:pt x="7656321" y="0"/>
                      </a:lnTo>
                      <a:lnTo>
                        <a:pt x="7656321" y="15367"/>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Freeform 43"/>
                <p:cNvSpPr/>
                <p:nvPr/>
              </p:nvSpPr>
              <p:spPr>
                <a:xfrm>
                  <a:off x="977900" y="6184900"/>
                  <a:ext cx="221108" cy="212726"/>
                </a:xfrm>
                <a:custGeom>
                  <a:avLst/>
                  <a:gdLst/>
                  <a:ahLst/>
                  <a:cxnLst/>
                  <a:rect l="0" t="0" r="0" b="0"/>
                  <a:pathLst>
                    <a:path w="221108" h="212726">
                      <a:moveTo>
                        <a:pt x="10668" y="212725"/>
                      </a:moveTo>
                      <a:lnTo>
                        <a:pt x="0" y="201930"/>
                      </a:lnTo>
                      <a:lnTo>
                        <a:pt x="210312" y="0"/>
                      </a:lnTo>
                      <a:lnTo>
                        <a:pt x="221107" y="1066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Freeform 44"/>
                <p:cNvSpPr/>
                <p:nvPr/>
              </p:nvSpPr>
              <p:spPr>
                <a:xfrm>
                  <a:off x="980948" y="6378448"/>
                  <a:ext cx="221108" cy="212726"/>
                </a:xfrm>
                <a:custGeom>
                  <a:avLst/>
                  <a:gdLst/>
                  <a:ahLst/>
                  <a:cxnLst/>
                  <a:rect l="0" t="0" r="0" b="0"/>
                  <a:pathLst>
                    <a:path w="221108" h="212726">
                      <a:moveTo>
                        <a:pt x="0" y="10668"/>
                      </a:moveTo>
                      <a:lnTo>
                        <a:pt x="10795" y="0"/>
                      </a:lnTo>
                      <a:lnTo>
                        <a:pt x="221107" y="201930"/>
                      </a:lnTo>
                      <a:lnTo>
                        <a:pt x="210439" y="212725"/>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Freeform 45"/>
                <p:cNvSpPr/>
                <p:nvPr/>
              </p:nvSpPr>
              <p:spPr>
                <a:xfrm>
                  <a:off x="8425307" y="6185662"/>
                  <a:ext cx="221108" cy="212726"/>
                </a:xfrm>
                <a:custGeom>
                  <a:avLst/>
                  <a:gdLst/>
                  <a:ahLst/>
                  <a:cxnLst/>
                  <a:rect l="0" t="0" r="0" b="0"/>
                  <a:pathLst>
                    <a:path w="221108" h="212726">
                      <a:moveTo>
                        <a:pt x="221107" y="201930"/>
                      </a:moveTo>
                      <a:lnTo>
                        <a:pt x="210439" y="212725"/>
                      </a:lnTo>
                      <a:lnTo>
                        <a:pt x="0" y="10795"/>
                      </a:lnTo>
                      <a:lnTo>
                        <a:pt x="10668" y="0"/>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Freeform 46"/>
                <p:cNvSpPr/>
                <p:nvPr/>
              </p:nvSpPr>
              <p:spPr>
                <a:xfrm>
                  <a:off x="8422132" y="6379210"/>
                  <a:ext cx="221235" cy="212599"/>
                </a:xfrm>
                <a:custGeom>
                  <a:avLst/>
                  <a:gdLst/>
                  <a:ahLst/>
                  <a:cxnLst/>
                  <a:rect l="0" t="0" r="0" b="0"/>
                  <a:pathLst>
                    <a:path w="221235" h="212599">
                      <a:moveTo>
                        <a:pt x="210439" y="0"/>
                      </a:moveTo>
                      <a:lnTo>
                        <a:pt x="221234" y="10795"/>
                      </a:lnTo>
                      <a:lnTo>
                        <a:pt x="10795" y="212598"/>
                      </a:lnTo>
                      <a:lnTo>
                        <a:pt x="0" y="201930"/>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9" name="Freeform 48"/>
              <p:cNvSpPr/>
              <p:nvPr/>
            </p:nvSpPr>
            <p:spPr>
              <a:xfrm>
                <a:off x="7962900" y="6223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Freeform 49"/>
              <p:cNvSpPr/>
              <p:nvPr/>
            </p:nvSpPr>
            <p:spPr>
              <a:xfrm>
                <a:off x="7340600" y="6223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Freeform 50"/>
              <p:cNvSpPr/>
              <p:nvPr/>
            </p:nvSpPr>
            <p:spPr>
              <a:xfrm>
                <a:off x="6680200" y="6223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Freeform 51"/>
              <p:cNvSpPr/>
              <p:nvPr/>
            </p:nvSpPr>
            <p:spPr>
              <a:xfrm>
                <a:off x="6057900" y="6223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Freeform 52"/>
              <p:cNvSpPr/>
              <p:nvPr/>
            </p:nvSpPr>
            <p:spPr>
              <a:xfrm>
                <a:off x="5435600" y="6223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Freeform 53"/>
              <p:cNvSpPr/>
              <p:nvPr/>
            </p:nvSpPr>
            <p:spPr>
              <a:xfrm>
                <a:off x="4140200" y="6235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Freeform 54"/>
              <p:cNvSpPr/>
              <p:nvPr/>
            </p:nvSpPr>
            <p:spPr>
              <a:xfrm>
                <a:off x="3517900" y="6235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Freeform 55"/>
              <p:cNvSpPr/>
              <p:nvPr/>
            </p:nvSpPr>
            <p:spPr>
              <a:xfrm>
                <a:off x="2857500" y="6235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Freeform 56"/>
              <p:cNvSpPr/>
              <p:nvPr/>
            </p:nvSpPr>
            <p:spPr>
              <a:xfrm>
                <a:off x="2235200" y="6235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Freeform 57"/>
              <p:cNvSpPr/>
              <p:nvPr/>
            </p:nvSpPr>
            <p:spPr>
              <a:xfrm>
                <a:off x="1612900" y="62357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Freeform 58"/>
              <p:cNvSpPr/>
              <p:nvPr/>
            </p:nvSpPr>
            <p:spPr>
              <a:xfrm>
                <a:off x="4787900" y="62230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1" name="TextBox 60"/>
            <p:cNvSpPr txBox="1"/>
            <p:nvPr/>
          </p:nvSpPr>
          <p:spPr>
            <a:xfrm>
              <a:off x="1460500" y="6680200"/>
              <a:ext cx="584200" cy="400110"/>
            </a:xfrm>
            <a:prstGeom prst="rect">
              <a:avLst/>
            </a:prstGeom>
            <a:noFill/>
          </p:spPr>
          <p:txBody>
            <a:bodyPr vert="horz" rtlCol="0">
              <a:spAutoFit/>
            </a:bodyPr>
            <a:lstStyle/>
            <a:p>
              <a:r>
                <a:rPr lang="en-CA" sz="1000" u="sng">
                  <a:solidFill>
                    <a:srgbClr val="000000"/>
                  </a:solidFill>
                  <a:latin typeface="Times New Roman - 16"/>
                </a:rPr>
                <a:t> 1 </a:t>
              </a:r>
              <a:r>
                <a:rPr lang="en-CA" sz="1000">
                  <a:solidFill>
                    <a:srgbClr val="000000"/>
                  </a:solidFill>
                  <a:latin typeface="Times New Roman - 16"/>
                </a:rPr>
                <a:t> </a:t>
              </a:r>
            </a:p>
            <a:p>
              <a:r>
                <a:rPr lang="en-CA" sz="1000">
                  <a:solidFill>
                    <a:srgbClr val="000000"/>
                  </a:solidFill>
                  <a:latin typeface="Times New Roman - 16"/>
                </a:rPr>
                <a:t>10</a:t>
              </a:r>
            </a:p>
          </p:txBody>
        </p:sp>
        <p:sp>
          <p:nvSpPr>
            <p:cNvPr id="62" name="TextBox 61"/>
            <p:cNvSpPr txBox="1"/>
            <p:nvPr/>
          </p:nvSpPr>
          <p:spPr>
            <a:xfrm>
              <a:off x="2082800" y="6680200"/>
              <a:ext cx="584200" cy="400110"/>
            </a:xfrm>
            <a:prstGeom prst="rect">
              <a:avLst/>
            </a:prstGeom>
            <a:noFill/>
          </p:spPr>
          <p:txBody>
            <a:bodyPr vert="horz" rtlCol="0">
              <a:spAutoFit/>
            </a:bodyPr>
            <a:lstStyle/>
            <a:p>
              <a:r>
                <a:rPr lang="en-CA" sz="1000" u="sng">
                  <a:solidFill>
                    <a:srgbClr val="000000"/>
                  </a:solidFill>
                  <a:latin typeface="Times New Roman - 16"/>
                </a:rPr>
                <a:t> 2 </a:t>
              </a:r>
              <a:r>
                <a:rPr lang="en-CA" sz="1000">
                  <a:solidFill>
                    <a:srgbClr val="000000"/>
                  </a:solidFill>
                  <a:latin typeface="Times New Roman - 16"/>
                </a:rPr>
                <a:t> </a:t>
              </a:r>
            </a:p>
            <a:p>
              <a:r>
                <a:rPr lang="en-CA" sz="1000">
                  <a:solidFill>
                    <a:srgbClr val="000000"/>
                  </a:solidFill>
                  <a:latin typeface="Times New Roman - 16"/>
                </a:rPr>
                <a:t>10</a:t>
              </a:r>
            </a:p>
          </p:txBody>
        </p:sp>
        <p:sp>
          <p:nvSpPr>
            <p:cNvPr id="63" name="TextBox 62"/>
            <p:cNvSpPr txBox="1"/>
            <p:nvPr/>
          </p:nvSpPr>
          <p:spPr>
            <a:xfrm>
              <a:off x="2717800" y="6692900"/>
              <a:ext cx="584200" cy="400110"/>
            </a:xfrm>
            <a:prstGeom prst="rect">
              <a:avLst/>
            </a:prstGeom>
            <a:noFill/>
          </p:spPr>
          <p:txBody>
            <a:bodyPr vert="horz" rtlCol="0">
              <a:spAutoFit/>
            </a:bodyPr>
            <a:lstStyle/>
            <a:p>
              <a:r>
                <a:rPr lang="en-CA" sz="1000" u="sng">
                  <a:solidFill>
                    <a:srgbClr val="000000"/>
                  </a:solidFill>
                  <a:latin typeface="Times New Roman - 16"/>
                </a:rPr>
                <a:t> 3 </a:t>
              </a:r>
              <a:r>
                <a:rPr lang="en-CA" sz="1000">
                  <a:solidFill>
                    <a:srgbClr val="000000"/>
                  </a:solidFill>
                  <a:latin typeface="Times New Roman - 16"/>
                </a:rPr>
                <a:t> </a:t>
              </a:r>
            </a:p>
            <a:p>
              <a:r>
                <a:rPr lang="en-CA" sz="1000">
                  <a:solidFill>
                    <a:srgbClr val="000000"/>
                  </a:solidFill>
                  <a:latin typeface="Times New Roman - 16"/>
                </a:rPr>
                <a:t>10</a:t>
              </a:r>
            </a:p>
          </p:txBody>
        </p:sp>
        <p:sp>
          <p:nvSpPr>
            <p:cNvPr id="64" name="TextBox 63"/>
            <p:cNvSpPr txBox="1"/>
            <p:nvPr/>
          </p:nvSpPr>
          <p:spPr>
            <a:xfrm>
              <a:off x="3352800" y="6692900"/>
              <a:ext cx="584200" cy="400110"/>
            </a:xfrm>
            <a:prstGeom prst="rect">
              <a:avLst/>
            </a:prstGeom>
            <a:noFill/>
          </p:spPr>
          <p:txBody>
            <a:bodyPr vert="horz" rtlCol="0">
              <a:spAutoFit/>
            </a:bodyPr>
            <a:lstStyle/>
            <a:p>
              <a:r>
                <a:rPr lang="en-CA" sz="1000" u="sng">
                  <a:solidFill>
                    <a:srgbClr val="000000"/>
                  </a:solidFill>
                  <a:latin typeface="Times New Roman - 16"/>
                </a:rPr>
                <a:t> 4 </a:t>
              </a:r>
              <a:r>
                <a:rPr lang="en-CA" sz="1000">
                  <a:solidFill>
                    <a:srgbClr val="000000"/>
                  </a:solidFill>
                  <a:latin typeface="Times New Roman - 16"/>
                </a:rPr>
                <a:t> </a:t>
              </a:r>
            </a:p>
            <a:p>
              <a:r>
                <a:rPr lang="en-CA" sz="1000">
                  <a:solidFill>
                    <a:srgbClr val="000000"/>
                  </a:solidFill>
                  <a:latin typeface="Times New Roman - 16"/>
                </a:rPr>
                <a:t>10</a:t>
              </a:r>
            </a:p>
          </p:txBody>
        </p:sp>
        <p:sp>
          <p:nvSpPr>
            <p:cNvPr id="65" name="TextBox 64"/>
            <p:cNvSpPr txBox="1"/>
            <p:nvPr/>
          </p:nvSpPr>
          <p:spPr>
            <a:xfrm>
              <a:off x="3987800" y="6667500"/>
              <a:ext cx="584200" cy="400110"/>
            </a:xfrm>
            <a:prstGeom prst="rect">
              <a:avLst/>
            </a:prstGeom>
            <a:noFill/>
          </p:spPr>
          <p:txBody>
            <a:bodyPr vert="horz" rtlCol="0">
              <a:spAutoFit/>
            </a:bodyPr>
            <a:lstStyle/>
            <a:p>
              <a:r>
                <a:rPr lang="en-CA" sz="1000" u="sng">
                  <a:solidFill>
                    <a:srgbClr val="000000"/>
                  </a:solidFill>
                  <a:latin typeface="Times New Roman - 16"/>
                </a:rPr>
                <a:t> 5 </a:t>
              </a:r>
              <a:r>
                <a:rPr lang="en-CA" sz="1000">
                  <a:solidFill>
                    <a:srgbClr val="000000"/>
                  </a:solidFill>
                  <a:latin typeface="Times New Roman - 16"/>
                </a:rPr>
                <a:t> </a:t>
              </a:r>
            </a:p>
            <a:p>
              <a:r>
                <a:rPr lang="en-CA" sz="1000">
                  <a:solidFill>
                    <a:srgbClr val="000000"/>
                  </a:solidFill>
                  <a:latin typeface="Times New Roman - 16"/>
                </a:rPr>
                <a:t>10</a:t>
              </a:r>
            </a:p>
          </p:txBody>
        </p:sp>
        <p:sp>
          <p:nvSpPr>
            <p:cNvPr id="66" name="TextBox 65"/>
            <p:cNvSpPr txBox="1"/>
            <p:nvPr/>
          </p:nvSpPr>
          <p:spPr>
            <a:xfrm>
              <a:off x="4622800" y="6667500"/>
              <a:ext cx="584200" cy="400110"/>
            </a:xfrm>
            <a:prstGeom prst="rect">
              <a:avLst/>
            </a:prstGeom>
            <a:noFill/>
          </p:spPr>
          <p:txBody>
            <a:bodyPr vert="horz" rtlCol="0">
              <a:spAutoFit/>
            </a:bodyPr>
            <a:lstStyle/>
            <a:p>
              <a:r>
                <a:rPr lang="en-CA" sz="1000" u="sng">
                  <a:solidFill>
                    <a:srgbClr val="000000"/>
                  </a:solidFill>
                  <a:latin typeface="Times New Roman - 16"/>
                </a:rPr>
                <a:t> 6 </a:t>
              </a:r>
              <a:r>
                <a:rPr lang="en-CA" sz="1000">
                  <a:solidFill>
                    <a:srgbClr val="000000"/>
                  </a:solidFill>
                  <a:latin typeface="Times New Roman - 16"/>
                </a:rPr>
                <a:t> </a:t>
              </a:r>
            </a:p>
            <a:p>
              <a:r>
                <a:rPr lang="en-CA" sz="1000">
                  <a:solidFill>
                    <a:srgbClr val="000000"/>
                  </a:solidFill>
                  <a:latin typeface="Times New Roman - 16"/>
                </a:rPr>
                <a:t>10</a:t>
              </a:r>
            </a:p>
          </p:txBody>
        </p:sp>
        <p:sp>
          <p:nvSpPr>
            <p:cNvPr id="67" name="TextBox 66"/>
            <p:cNvSpPr txBox="1"/>
            <p:nvPr/>
          </p:nvSpPr>
          <p:spPr>
            <a:xfrm>
              <a:off x="5283200" y="6667500"/>
              <a:ext cx="584200" cy="400110"/>
            </a:xfrm>
            <a:prstGeom prst="rect">
              <a:avLst/>
            </a:prstGeom>
            <a:noFill/>
          </p:spPr>
          <p:txBody>
            <a:bodyPr vert="horz" rtlCol="0">
              <a:spAutoFit/>
            </a:bodyPr>
            <a:lstStyle/>
            <a:p>
              <a:r>
                <a:rPr lang="en-CA" sz="1000" u="sng">
                  <a:solidFill>
                    <a:srgbClr val="000000"/>
                  </a:solidFill>
                  <a:latin typeface="Times New Roman - 16"/>
                </a:rPr>
                <a:t> 7 </a:t>
              </a:r>
              <a:r>
                <a:rPr lang="en-CA" sz="1000">
                  <a:solidFill>
                    <a:srgbClr val="000000"/>
                  </a:solidFill>
                  <a:latin typeface="Times New Roman - 16"/>
                </a:rPr>
                <a:t> </a:t>
              </a:r>
            </a:p>
            <a:p>
              <a:r>
                <a:rPr lang="en-CA" sz="1000">
                  <a:solidFill>
                    <a:srgbClr val="000000"/>
                  </a:solidFill>
                  <a:latin typeface="Times New Roman - 16"/>
                </a:rPr>
                <a:t>10</a:t>
              </a:r>
            </a:p>
          </p:txBody>
        </p:sp>
        <p:sp>
          <p:nvSpPr>
            <p:cNvPr id="68" name="TextBox 67"/>
            <p:cNvSpPr txBox="1"/>
            <p:nvPr/>
          </p:nvSpPr>
          <p:spPr>
            <a:xfrm>
              <a:off x="5905500" y="6629400"/>
              <a:ext cx="584200" cy="400110"/>
            </a:xfrm>
            <a:prstGeom prst="rect">
              <a:avLst/>
            </a:prstGeom>
            <a:noFill/>
          </p:spPr>
          <p:txBody>
            <a:bodyPr vert="horz" rtlCol="0">
              <a:spAutoFit/>
            </a:bodyPr>
            <a:lstStyle/>
            <a:p>
              <a:r>
                <a:rPr lang="en-CA" sz="1000" u="sng">
                  <a:solidFill>
                    <a:srgbClr val="000000"/>
                  </a:solidFill>
                  <a:latin typeface="Times New Roman - 16"/>
                </a:rPr>
                <a:t> 8 </a:t>
              </a:r>
              <a:r>
                <a:rPr lang="en-CA" sz="1000">
                  <a:solidFill>
                    <a:srgbClr val="000000"/>
                  </a:solidFill>
                  <a:latin typeface="Times New Roman - 16"/>
                </a:rPr>
                <a:t> </a:t>
              </a:r>
            </a:p>
            <a:p>
              <a:r>
                <a:rPr lang="en-CA" sz="1000">
                  <a:solidFill>
                    <a:srgbClr val="000000"/>
                  </a:solidFill>
                  <a:latin typeface="Times New Roman - 16"/>
                </a:rPr>
                <a:t>10</a:t>
              </a:r>
            </a:p>
          </p:txBody>
        </p:sp>
        <p:sp>
          <p:nvSpPr>
            <p:cNvPr id="69" name="TextBox 68"/>
            <p:cNvSpPr txBox="1"/>
            <p:nvPr/>
          </p:nvSpPr>
          <p:spPr>
            <a:xfrm>
              <a:off x="6527800" y="6616700"/>
              <a:ext cx="584200" cy="400110"/>
            </a:xfrm>
            <a:prstGeom prst="rect">
              <a:avLst/>
            </a:prstGeom>
            <a:noFill/>
          </p:spPr>
          <p:txBody>
            <a:bodyPr vert="horz" rtlCol="0">
              <a:spAutoFit/>
            </a:bodyPr>
            <a:lstStyle/>
            <a:p>
              <a:r>
                <a:rPr lang="en-CA" sz="1000" u="sng">
                  <a:solidFill>
                    <a:srgbClr val="000000"/>
                  </a:solidFill>
                  <a:latin typeface="Times New Roman - 16"/>
                </a:rPr>
                <a:t> 9 </a:t>
              </a:r>
              <a:r>
                <a:rPr lang="en-CA" sz="1000">
                  <a:solidFill>
                    <a:srgbClr val="000000"/>
                  </a:solidFill>
                  <a:latin typeface="Times New Roman - 16"/>
                </a:rPr>
                <a:t> </a:t>
              </a:r>
            </a:p>
            <a:p>
              <a:r>
                <a:rPr lang="en-CA" sz="1000">
                  <a:solidFill>
                    <a:srgbClr val="000000"/>
                  </a:solidFill>
                  <a:latin typeface="Times New Roman - 16"/>
                </a:rPr>
                <a:t>10</a:t>
              </a:r>
            </a:p>
          </p:txBody>
        </p:sp>
        <p:sp>
          <p:nvSpPr>
            <p:cNvPr id="70" name="TextBox 69"/>
            <p:cNvSpPr txBox="1"/>
            <p:nvPr/>
          </p:nvSpPr>
          <p:spPr>
            <a:xfrm>
              <a:off x="7175500" y="6616700"/>
              <a:ext cx="635000" cy="400110"/>
            </a:xfrm>
            <a:prstGeom prst="rect">
              <a:avLst/>
            </a:prstGeom>
            <a:noFill/>
          </p:spPr>
          <p:txBody>
            <a:bodyPr vert="horz" rtlCol="0">
              <a:spAutoFit/>
            </a:bodyPr>
            <a:lstStyle/>
            <a:p>
              <a:r>
                <a:rPr lang="en-CA" sz="1000" u="sng">
                  <a:solidFill>
                    <a:srgbClr val="000000"/>
                  </a:solidFill>
                  <a:latin typeface="Times New Roman - 16"/>
                </a:rPr>
                <a:t>10 </a:t>
              </a:r>
              <a:r>
                <a:rPr lang="en-CA" sz="1000">
                  <a:solidFill>
                    <a:srgbClr val="000000"/>
                  </a:solidFill>
                  <a:latin typeface="Times New Roman - 16"/>
                </a:rPr>
                <a:t> </a:t>
              </a:r>
            </a:p>
            <a:p>
              <a:r>
                <a:rPr lang="en-CA" sz="1000">
                  <a:solidFill>
                    <a:srgbClr val="000000"/>
                  </a:solidFill>
                  <a:latin typeface="Times New Roman - 16"/>
                </a:rPr>
                <a:t>10</a:t>
              </a:r>
            </a:p>
          </p:txBody>
        </p:sp>
        <p:sp>
          <p:nvSpPr>
            <p:cNvPr id="71" name="TextBox 70"/>
            <p:cNvSpPr txBox="1"/>
            <p:nvPr/>
          </p:nvSpPr>
          <p:spPr>
            <a:xfrm>
              <a:off x="7835900" y="6604000"/>
              <a:ext cx="635000" cy="400110"/>
            </a:xfrm>
            <a:prstGeom prst="rect">
              <a:avLst/>
            </a:prstGeom>
            <a:noFill/>
          </p:spPr>
          <p:txBody>
            <a:bodyPr vert="horz" rtlCol="0">
              <a:spAutoFit/>
            </a:bodyPr>
            <a:lstStyle/>
            <a:p>
              <a:r>
                <a:rPr lang="en-CA" sz="1000" u="sng">
                  <a:solidFill>
                    <a:srgbClr val="000000"/>
                  </a:solidFill>
                  <a:latin typeface="Times New Roman - 16"/>
                </a:rPr>
                <a:t>11 </a:t>
              </a:r>
              <a:r>
                <a:rPr lang="en-CA" sz="1000">
                  <a:solidFill>
                    <a:srgbClr val="000000"/>
                  </a:solidFill>
                  <a:latin typeface="Times New Roman - 16"/>
                </a:rPr>
                <a:t> </a:t>
              </a:r>
            </a:p>
            <a:p>
              <a:r>
                <a:rPr lang="en-CA" sz="1000">
                  <a:solidFill>
                    <a:srgbClr val="000000"/>
                  </a:solidFill>
                  <a:latin typeface="Times New Roman - 16"/>
                </a:rPr>
                <a:t>10</a:t>
              </a:r>
            </a:p>
          </p:txBody>
        </p:sp>
      </p:grpSp>
      <p:grpSp>
        <p:nvGrpSpPr>
          <p:cNvPr id="80" name="Group 79"/>
          <p:cNvGrpSpPr/>
          <p:nvPr/>
        </p:nvGrpSpPr>
        <p:grpSpPr>
          <a:xfrm>
            <a:off x="12002321" y="1622979"/>
            <a:ext cx="1159384" cy="1159892"/>
            <a:chOff x="3100705" y="4535805"/>
            <a:chExt cx="1159384" cy="1159892"/>
          </a:xfrm>
        </p:grpSpPr>
        <p:sp>
          <p:nvSpPr>
            <p:cNvPr id="73" name="Freeform 72"/>
            <p:cNvSpPr/>
            <p:nvPr/>
          </p:nvSpPr>
          <p:spPr>
            <a:xfrm>
              <a:off x="3224149" y="4535805"/>
              <a:ext cx="452629" cy="575692"/>
            </a:xfrm>
            <a:custGeom>
              <a:avLst/>
              <a:gdLst/>
              <a:ahLst/>
              <a:cxnLst/>
              <a:rect l="0" t="0" r="0" b="0"/>
              <a:pathLst>
                <a:path w="452629" h="575692">
                  <a:moveTo>
                    <a:pt x="452628" y="575691"/>
                  </a:moveTo>
                  <a:lnTo>
                    <a:pt x="0" y="220345"/>
                  </a:lnTo>
                  <a:lnTo>
                    <a:pt x="7747" y="211455"/>
                  </a:lnTo>
                  <a:lnTo>
                    <a:pt x="16637" y="200152"/>
                  </a:lnTo>
                  <a:lnTo>
                    <a:pt x="26797" y="189484"/>
                  </a:lnTo>
                  <a:lnTo>
                    <a:pt x="36195" y="178689"/>
                  </a:lnTo>
                  <a:lnTo>
                    <a:pt x="46863" y="168021"/>
                  </a:lnTo>
                  <a:lnTo>
                    <a:pt x="57658" y="157353"/>
                  </a:lnTo>
                  <a:lnTo>
                    <a:pt x="68326" y="147955"/>
                  </a:lnTo>
                  <a:lnTo>
                    <a:pt x="78994" y="137795"/>
                  </a:lnTo>
                  <a:lnTo>
                    <a:pt x="90297" y="128905"/>
                  </a:lnTo>
                  <a:lnTo>
                    <a:pt x="100965" y="119380"/>
                  </a:lnTo>
                  <a:lnTo>
                    <a:pt x="112268" y="111125"/>
                  </a:lnTo>
                  <a:lnTo>
                    <a:pt x="124079" y="102235"/>
                  </a:lnTo>
                  <a:lnTo>
                    <a:pt x="135509" y="94361"/>
                  </a:lnTo>
                  <a:lnTo>
                    <a:pt x="147320" y="86741"/>
                  </a:lnTo>
                  <a:lnTo>
                    <a:pt x="159131" y="78994"/>
                  </a:lnTo>
                  <a:lnTo>
                    <a:pt x="171069" y="71755"/>
                  </a:lnTo>
                  <a:lnTo>
                    <a:pt x="183007" y="65278"/>
                  </a:lnTo>
                  <a:lnTo>
                    <a:pt x="195453" y="58801"/>
                  </a:lnTo>
                  <a:lnTo>
                    <a:pt x="207899" y="52832"/>
                  </a:lnTo>
                  <a:lnTo>
                    <a:pt x="219837" y="46863"/>
                  </a:lnTo>
                  <a:lnTo>
                    <a:pt x="232918" y="41529"/>
                  </a:lnTo>
                  <a:lnTo>
                    <a:pt x="245364" y="36703"/>
                  </a:lnTo>
                  <a:lnTo>
                    <a:pt x="258445" y="32131"/>
                  </a:lnTo>
                  <a:lnTo>
                    <a:pt x="271526" y="27305"/>
                  </a:lnTo>
                  <a:lnTo>
                    <a:pt x="284607" y="23114"/>
                  </a:lnTo>
                  <a:lnTo>
                    <a:pt x="297561" y="19558"/>
                  </a:lnTo>
                  <a:lnTo>
                    <a:pt x="311277" y="16002"/>
                  </a:lnTo>
                  <a:lnTo>
                    <a:pt x="324993" y="13081"/>
                  </a:lnTo>
                  <a:lnTo>
                    <a:pt x="338582" y="10033"/>
                  </a:lnTo>
                  <a:lnTo>
                    <a:pt x="352298" y="7747"/>
                  </a:lnTo>
                  <a:lnTo>
                    <a:pt x="366522" y="5969"/>
                  </a:lnTo>
                  <a:lnTo>
                    <a:pt x="380746" y="4191"/>
                  </a:lnTo>
                  <a:lnTo>
                    <a:pt x="395097" y="2413"/>
                  </a:lnTo>
                  <a:lnTo>
                    <a:pt x="409321" y="1143"/>
                  </a:lnTo>
                  <a:lnTo>
                    <a:pt x="424180" y="508"/>
                  </a:lnTo>
                  <a:lnTo>
                    <a:pt x="438404" y="0"/>
                  </a:lnTo>
                  <a:lnTo>
                    <a:pt x="452628" y="0"/>
                  </a:lnTo>
                  <a:close/>
                </a:path>
              </a:pathLst>
            </a:custGeom>
            <a:solidFill>
              <a:srgbClr val="FF8000"/>
            </a:solidFill>
            <a:ln w="635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Freeform 73"/>
            <p:cNvSpPr/>
            <p:nvPr/>
          </p:nvSpPr>
          <p:spPr>
            <a:xfrm>
              <a:off x="3682238" y="4535805"/>
              <a:ext cx="451994" cy="575692"/>
            </a:xfrm>
            <a:custGeom>
              <a:avLst/>
              <a:gdLst/>
              <a:ahLst/>
              <a:cxnLst/>
              <a:rect l="0" t="0" r="0" b="0"/>
              <a:pathLst>
                <a:path w="451994" h="575692">
                  <a:moveTo>
                    <a:pt x="0" y="575691"/>
                  </a:moveTo>
                  <a:lnTo>
                    <a:pt x="0" y="0"/>
                  </a:lnTo>
                  <a:lnTo>
                    <a:pt x="15367" y="0"/>
                  </a:lnTo>
                  <a:lnTo>
                    <a:pt x="22606" y="0"/>
                  </a:lnTo>
                  <a:lnTo>
                    <a:pt x="30226" y="508"/>
                  </a:lnTo>
                  <a:lnTo>
                    <a:pt x="44450" y="1143"/>
                  </a:lnTo>
                  <a:lnTo>
                    <a:pt x="59436" y="2413"/>
                  </a:lnTo>
                  <a:lnTo>
                    <a:pt x="73660" y="4191"/>
                  </a:lnTo>
                  <a:lnTo>
                    <a:pt x="87249" y="5969"/>
                  </a:lnTo>
                  <a:lnTo>
                    <a:pt x="101600" y="7747"/>
                  </a:lnTo>
                  <a:lnTo>
                    <a:pt x="115189" y="10033"/>
                  </a:lnTo>
                  <a:lnTo>
                    <a:pt x="122301" y="11811"/>
                  </a:lnTo>
                  <a:lnTo>
                    <a:pt x="128905" y="13081"/>
                  </a:lnTo>
                  <a:lnTo>
                    <a:pt x="136017" y="14224"/>
                  </a:lnTo>
                  <a:lnTo>
                    <a:pt x="142494" y="16002"/>
                  </a:lnTo>
                  <a:lnTo>
                    <a:pt x="149606" y="17780"/>
                  </a:lnTo>
                  <a:lnTo>
                    <a:pt x="156210" y="19558"/>
                  </a:lnTo>
                  <a:lnTo>
                    <a:pt x="162687" y="21336"/>
                  </a:lnTo>
                  <a:lnTo>
                    <a:pt x="169291" y="23114"/>
                  </a:lnTo>
                  <a:lnTo>
                    <a:pt x="175768" y="25527"/>
                  </a:lnTo>
                  <a:lnTo>
                    <a:pt x="182880" y="27305"/>
                  </a:lnTo>
                  <a:lnTo>
                    <a:pt x="195961" y="32131"/>
                  </a:lnTo>
                  <a:lnTo>
                    <a:pt x="208534" y="36703"/>
                  </a:lnTo>
                  <a:lnTo>
                    <a:pt x="221488" y="41529"/>
                  </a:lnTo>
                  <a:lnTo>
                    <a:pt x="234061" y="46863"/>
                  </a:lnTo>
                  <a:lnTo>
                    <a:pt x="240538" y="49911"/>
                  </a:lnTo>
                  <a:lnTo>
                    <a:pt x="246507" y="52832"/>
                  </a:lnTo>
                  <a:lnTo>
                    <a:pt x="258953" y="58801"/>
                  </a:lnTo>
                  <a:lnTo>
                    <a:pt x="271399" y="65278"/>
                  </a:lnTo>
                  <a:lnTo>
                    <a:pt x="283337" y="71755"/>
                  </a:lnTo>
                  <a:lnTo>
                    <a:pt x="295275" y="78994"/>
                  </a:lnTo>
                  <a:lnTo>
                    <a:pt x="307086" y="86741"/>
                  </a:lnTo>
                  <a:lnTo>
                    <a:pt x="319024" y="94361"/>
                  </a:lnTo>
                  <a:lnTo>
                    <a:pt x="324358" y="98552"/>
                  </a:lnTo>
                  <a:lnTo>
                    <a:pt x="330327" y="102235"/>
                  </a:lnTo>
                  <a:lnTo>
                    <a:pt x="341503" y="111125"/>
                  </a:lnTo>
                  <a:lnTo>
                    <a:pt x="346837" y="115189"/>
                  </a:lnTo>
                  <a:lnTo>
                    <a:pt x="352806" y="119380"/>
                  </a:lnTo>
                  <a:lnTo>
                    <a:pt x="364109" y="128905"/>
                  </a:lnTo>
                  <a:lnTo>
                    <a:pt x="374777" y="137795"/>
                  </a:lnTo>
                  <a:lnTo>
                    <a:pt x="386080" y="147955"/>
                  </a:lnTo>
                  <a:lnTo>
                    <a:pt x="396875" y="157353"/>
                  </a:lnTo>
                  <a:lnTo>
                    <a:pt x="407543" y="168021"/>
                  </a:lnTo>
                  <a:lnTo>
                    <a:pt x="417576" y="178689"/>
                  </a:lnTo>
                  <a:lnTo>
                    <a:pt x="427736" y="189484"/>
                  </a:lnTo>
                  <a:lnTo>
                    <a:pt x="437261" y="200152"/>
                  </a:lnTo>
                  <a:lnTo>
                    <a:pt x="446659" y="211455"/>
                  </a:lnTo>
                  <a:lnTo>
                    <a:pt x="451993" y="218567"/>
                  </a:lnTo>
                  <a:close/>
                </a:path>
              </a:pathLst>
            </a:custGeom>
            <a:solidFill>
              <a:srgbClr val="FF8000"/>
            </a:solidFill>
            <a:ln w="635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Freeform 74"/>
            <p:cNvSpPr/>
            <p:nvPr/>
          </p:nvSpPr>
          <p:spPr>
            <a:xfrm>
              <a:off x="3684397" y="4755769"/>
              <a:ext cx="575692" cy="482474"/>
            </a:xfrm>
            <a:custGeom>
              <a:avLst/>
              <a:gdLst/>
              <a:ahLst/>
              <a:cxnLst/>
              <a:rect l="0" t="0" r="0" b="0"/>
              <a:pathLst>
                <a:path w="575692" h="482474">
                  <a:moveTo>
                    <a:pt x="452755" y="0"/>
                  </a:moveTo>
                  <a:lnTo>
                    <a:pt x="464566" y="15494"/>
                  </a:lnTo>
                  <a:lnTo>
                    <a:pt x="472948" y="26797"/>
                  </a:lnTo>
                  <a:lnTo>
                    <a:pt x="481203" y="38735"/>
                  </a:lnTo>
                  <a:lnTo>
                    <a:pt x="488950" y="50546"/>
                  </a:lnTo>
                  <a:lnTo>
                    <a:pt x="496062" y="61849"/>
                  </a:lnTo>
                  <a:lnTo>
                    <a:pt x="503174" y="73787"/>
                  </a:lnTo>
                  <a:lnTo>
                    <a:pt x="509778" y="86233"/>
                  </a:lnTo>
                  <a:lnTo>
                    <a:pt x="516255" y="98044"/>
                  </a:lnTo>
                  <a:lnTo>
                    <a:pt x="522224" y="110490"/>
                  </a:lnTo>
                  <a:lnTo>
                    <a:pt x="528193" y="123063"/>
                  </a:lnTo>
                  <a:lnTo>
                    <a:pt x="534162" y="136144"/>
                  </a:lnTo>
                  <a:lnTo>
                    <a:pt x="538861" y="148590"/>
                  </a:lnTo>
                  <a:lnTo>
                    <a:pt x="543687" y="161671"/>
                  </a:lnTo>
                  <a:lnTo>
                    <a:pt x="547751" y="174752"/>
                  </a:lnTo>
                  <a:lnTo>
                    <a:pt x="551942" y="187833"/>
                  </a:lnTo>
                  <a:lnTo>
                    <a:pt x="555498" y="200914"/>
                  </a:lnTo>
                  <a:lnTo>
                    <a:pt x="559054" y="214503"/>
                  </a:lnTo>
                  <a:lnTo>
                    <a:pt x="562610" y="228219"/>
                  </a:lnTo>
                  <a:lnTo>
                    <a:pt x="565531" y="241808"/>
                  </a:lnTo>
                  <a:lnTo>
                    <a:pt x="567944" y="255524"/>
                  </a:lnTo>
                  <a:lnTo>
                    <a:pt x="569722" y="269748"/>
                  </a:lnTo>
                  <a:lnTo>
                    <a:pt x="571500" y="283972"/>
                  </a:lnTo>
                  <a:lnTo>
                    <a:pt x="573278" y="298323"/>
                  </a:lnTo>
                  <a:lnTo>
                    <a:pt x="574548" y="312547"/>
                  </a:lnTo>
                  <a:lnTo>
                    <a:pt x="575056" y="327406"/>
                  </a:lnTo>
                  <a:lnTo>
                    <a:pt x="575691" y="341630"/>
                  </a:lnTo>
                  <a:lnTo>
                    <a:pt x="575691" y="357124"/>
                  </a:lnTo>
                  <a:lnTo>
                    <a:pt x="575691" y="371348"/>
                  </a:lnTo>
                  <a:lnTo>
                    <a:pt x="575691" y="378460"/>
                  </a:lnTo>
                  <a:lnTo>
                    <a:pt x="575056" y="386207"/>
                  </a:lnTo>
                  <a:lnTo>
                    <a:pt x="574548" y="400558"/>
                  </a:lnTo>
                  <a:lnTo>
                    <a:pt x="573278" y="415290"/>
                  </a:lnTo>
                  <a:lnTo>
                    <a:pt x="571500" y="429641"/>
                  </a:lnTo>
                  <a:lnTo>
                    <a:pt x="570865" y="436118"/>
                  </a:lnTo>
                  <a:lnTo>
                    <a:pt x="570357" y="439674"/>
                  </a:lnTo>
                  <a:lnTo>
                    <a:pt x="569722" y="443230"/>
                  </a:lnTo>
                  <a:lnTo>
                    <a:pt x="567944" y="457454"/>
                  </a:lnTo>
                  <a:lnTo>
                    <a:pt x="565531" y="471170"/>
                  </a:lnTo>
                  <a:lnTo>
                    <a:pt x="563753" y="478282"/>
                  </a:lnTo>
                  <a:lnTo>
                    <a:pt x="563245" y="482473"/>
                  </a:lnTo>
                  <a:lnTo>
                    <a:pt x="0" y="357632"/>
                  </a:lnTo>
                  <a:close/>
                </a:path>
              </a:pathLst>
            </a:custGeom>
            <a:solidFill>
              <a:srgbClr val="FF8000"/>
            </a:solidFill>
            <a:ln w="635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Freeform 75"/>
            <p:cNvSpPr/>
            <p:nvPr/>
          </p:nvSpPr>
          <p:spPr>
            <a:xfrm>
              <a:off x="3684397" y="5117338"/>
              <a:ext cx="563246" cy="500889"/>
            </a:xfrm>
            <a:custGeom>
              <a:avLst/>
              <a:gdLst/>
              <a:ahLst/>
              <a:cxnLst/>
              <a:rect l="0" t="0" r="0" b="0"/>
              <a:pathLst>
                <a:path w="563246" h="500889">
                  <a:moveTo>
                    <a:pt x="407543" y="405765"/>
                  </a:moveTo>
                  <a:lnTo>
                    <a:pt x="402209" y="410591"/>
                  </a:lnTo>
                  <a:lnTo>
                    <a:pt x="396875" y="415925"/>
                  </a:lnTo>
                  <a:lnTo>
                    <a:pt x="393954" y="418211"/>
                  </a:lnTo>
                  <a:lnTo>
                    <a:pt x="391541" y="420624"/>
                  </a:lnTo>
                  <a:lnTo>
                    <a:pt x="386207" y="425958"/>
                  </a:lnTo>
                  <a:lnTo>
                    <a:pt x="374904" y="435483"/>
                  </a:lnTo>
                  <a:lnTo>
                    <a:pt x="369570" y="440182"/>
                  </a:lnTo>
                  <a:lnTo>
                    <a:pt x="366522" y="442595"/>
                  </a:lnTo>
                  <a:lnTo>
                    <a:pt x="364236" y="445008"/>
                  </a:lnTo>
                  <a:lnTo>
                    <a:pt x="361188" y="447421"/>
                  </a:lnTo>
                  <a:lnTo>
                    <a:pt x="358267" y="449707"/>
                  </a:lnTo>
                  <a:lnTo>
                    <a:pt x="352933" y="453898"/>
                  </a:lnTo>
                  <a:lnTo>
                    <a:pt x="346964" y="458089"/>
                  </a:lnTo>
                  <a:lnTo>
                    <a:pt x="341630" y="462788"/>
                  </a:lnTo>
                  <a:lnTo>
                    <a:pt x="330327" y="471170"/>
                  </a:lnTo>
                  <a:lnTo>
                    <a:pt x="324358" y="475234"/>
                  </a:lnTo>
                  <a:lnTo>
                    <a:pt x="319024" y="479425"/>
                  </a:lnTo>
                  <a:lnTo>
                    <a:pt x="307213" y="486537"/>
                  </a:lnTo>
                  <a:lnTo>
                    <a:pt x="295275" y="494284"/>
                  </a:lnTo>
                  <a:lnTo>
                    <a:pt x="289306" y="497840"/>
                  </a:lnTo>
                  <a:lnTo>
                    <a:pt x="286385" y="499618"/>
                  </a:lnTo>
                  <a:lnTo>
                    <a:pt x="283972" y="500888"/>
                  </a:lnTo>
                  <a:lnTo>
                    <a:pt x="0" y="0"/>
                  </a:lnTo>
                  <a:lnTo>
                    <a:pt x="563245" y="124841"/>
                  </a:lnTo>
                  <a:lnTo>
                    <a:pt x="560832" y="134239"/>
                  </a:lnTo>
                  <a:lnTo>
                    <a:pt x="560197" y="137287"/>
                  </a:lnTo>
                  <a:lnTo>
                    <a:pt x="559054" y="140843"/>
                  </a:lnTo>
                  <a:lnTo>
                    <a:pt x="558419" y="144399"/>
                  </a:lnTo>
                  <a:lnTo>
                    <a:pt x="557276" y="147955"/>
                  </a:lnTo>
                  <a:lnTo>
                    <a:pt x="555498" y="154559"/>
                  </a:lnTo>
                  <a:lnTo>
                    <a:pt x="554863" y="157480"/>
                  </a:lnTo>
                  <a:lnTo>
                    <a:pt x="553720" y="161036"/>
                  </a:lnTo>
                  <a:lnTo>
                    <a:pt x="551942" y="167513"/>
                  </a:lnTo>
                  <a:lnTo>
                    <a:pt x="550164" y="174117"/>
                  </a:lnTo>
                  <a:lnTo>
                    <a:pt x="549021" y="177673"/>
                  </a:lnTo>
                  <a:lnTo>
                    <a:pt x="547751" y="181229"/>
                  </a:lnTo>
                  <a:lnTo>
                    <a:pt x="543687" y="194183"/>
                  </a:lnTo>
                  <a:lnTo>
                    <a:pt x="541274" y="200279"/>
                  </a:lnTo>
                  <a:lnTo>
                    <a:pt x="538861" y="206756"/>
                  </a:lnTo>
                  <a:lnTo>
                    <a:pt x="537718" y="210312"/>
                  </a:lnTo>
                  <a:lnTo>
                    <a:pt x="536448" y="213233"/>
                  </a:lnTo>
                  <a:lnTo>
                    <a:pt x="534162" y="219837"/>
                  </a:lnTo>
                  <a:lnTo>
                    <a:pt x="528193" y="232283"/>
                  </a:lnTo>
                  <a:lnTo>
                    <a:pt x="525145" y="238887"/>
                  </a:lnTo>
                  <a:lnTo>
                    <a:pt x="522224" y="244729"/>
                  </a:lnTo>
                  <a:lnTo>
                    <a:pt x="516255" y="257175"/>
                  </a:lnTo>
                  <a:lnTo>
                    <a:pt x="509778" y="269748"/>
                  </a:lnTo>
                  <a:lnTo>
                    <a:pt x="503174" y="281559"/>
                  </a:lnTo>
                  <a:lnTo>
                    <a:pt x="501396" y="284607"/>
                  </a:lnTo>
                  <a:lnTo>
                    <a:pt x="499618" y="287528"/>
                  </a:lnTo>
                  <a:lnTo>
                    <a:pt x="496062" y="293497"/>
                  </a:lnTo>
                  <a:lnTo>
                    <a:pt x="488950" y="305435"/>
                  </a:lnTo>
                  <a:lnTo>
                    <a:pt x="481203" y="317246"/>
                  </a:lnTo>
                  <a:lnTo>
                    <a:pt x="477139" y="322580"/>
                  </a:lnTo>
                  <a:lnTo>
                    <a:pt x="472948" y="328549"/>
                  </a:lnTo>
                  <a:lnTo>
                    <a:pt x="464566" y="339852"/>
                  </a:lnTo>
                  <a:lnTo>
                    <a:pt x="459867" y="345186"/>
                  </a:lnTo>
                  <a:lnTo>
                    <a:pt x="455676" y="351155"/>
                  </a:lnTo>
                  <a:lnTo>
                    <a:pt x="451612" y="356489"/>
                  </a:lnTo>
                  <a:lnTo>
                    <a:pt x="449199" y="359410"/>
                  </a:lnTo>
                  <a:lnTo>
                    <a:pt x="446786" y="362458"/>
                  </a:lnTo>
                  <a:lnTo>
                    <a:pt x="444373" y="364744"/>
                  </a:lnTo>
                  <a:lnTo>
                    <a:pt x="442087" y="367792"/>
                  </a:lnTo>
                  <a:lnTo>
                    <a:pt x="437261" y="373126"/>
                  </a:lnTo>
                  <a:lnTo>
                    <a:pt x="427736" y="384429"/>
                  </a:lnTo>
                  <a:lnTo>
                    <a:pt x="422402" y="389763"/>
                  </a:lnTo>
                  <a:lnTo>
                    <a:pt x="419989" y="392176"/>
                  </a:lnTo>
                  <a:lnTo>
                    <a:pt x="417703" y="395097"/>
                  </a:lnTo>
                  <a:lnTo>
                    <a:pt x="412369" y="400431"/>
                  </a:lnTo>
                  <a:close/>
                </a:path>
              </a:pathLst>
            </a:custGeom>
            <a:solidFill>
              <a:srgbClr val="FF8000"/>
            </a:solidFill>
            <a:ln w="635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Freeform 76"/>
            <p:cNvSpPr/>
            <p:nvPr/>
          </p:nvSpPr>
          <p:spPr>
            <a:xfrm>
              <a:off x="3401568" y="5121783"/>
              <a:ext cx="566040" cy="573914"/>
            </a:xfrm>
            <a:custGeom>
              <a:avLst/>
              <a:gdLst/>
              <a:ahLst/>
              <a:cxnLst/>
              <a:rect l="0" t="0" r="0" b="0"/>
              <a:pathLst>
                <a:path w="566040" h="573914">
                  <a:moveTo>
                    <a:pt x="282194" y="0"/>
                  </a:moveTo>
                  <a:lnTo>
                    <a:pt x="566039" y="500888"/>
                  </a:lnTo>
                  <a:lnTo>
                    <a:pt x="553593" y="508000"/>
                  </a:lnTo>
                  <a:lnTo>
                    <a:pt x="541147" y="514604"/>
                  </a:lnTo>
                  <a:lnTo>
                    <a:pt x="528701" y="520446"/>
                  </a:lnTo>
                  <a:lnTo>
                    <a:pt x="522732" y="523494"/>
                  </a:lnTo>
                  <a:lnTo>
                    <a:pt x="516128" y="526415"/>
                  </a:lnTo>
                  <a:lnTo>
                    <a:pt x="503682" y="531749"/>
                  </a:lnTo>
                  <a:lnTo>
                    <a:pt x="497205" y="534162"/>
                  </a:lnTo>
                  <a:lnTo>
                    <a:pt x="494157" y="535305"/>
                  </a:lnTo>
                  <a:lnTo>
                    <a:pt x="490601" y="537083"/>
                  </a:lnTo>
                  <a:lnTo>
                    <a:pt x="484124" y="539496"/>
                  </a:lnTo>
                  <a:lnTo>
                    <a:pt x="478155" y="541909"/>
                  </a:lnTo>
                  <a:lnTo>
                    <a:pt x="465074" y="546100"/>
                  </a:lnTo>
                  <a:lnTo>
                    <a:pt x="461518" y="547243"/>
                  </a:lnTo>
                  <a:lnTo>
                    <a:pt x="457962" y="548386"/>
                  </a:lnTo>
                  <a:lnTo>
                    <a:pt x="451485" y="550164"/>
                  </a:lnTo>
                  <a:lnTo>
                    <a:pt x="444881" y="551942"/>
                  </a:lnTo>
                  <a:lnTo>
                    <a:pt x="441325" y="553212"/>
                  </a:lnTo>
                  <a:lnTo>
                    <a:pt x="438404" y="553720"/>
                  </a:lnTo>
                  <a:lnTo>
                    <a:pt x="431800" y="555498"/>
                  </a:lnTo>
                  <a:lnTo>
                    <a:pt x="428244" y="556768"/>
                  </a:lnTo>
                  <a:lnTo>
                    <a:pt x="424688" y="557276"/>
                  </a:lnTo>
                  <a:lnTo>
                    <a:pt x="421132" y="557911"/>
                  </a:lnTo>
                  <a:lnTo>
                    <a:pt x="418211" y="559054"/>
                  </a:lnTo>
                  <a:lnTo>
                    <a:pt x="410972" y="560324"/>
                  </a:lnTo>
                  <a:lnTo>
                    <a:pt x="404495" y="562102"/>
                  </a:lnTo>
                  <a:lnTo>
                    <a:pt x="397383" y="563245"/>
                  </a:lnTo>
                  <a:lnTo>
                    <a:pt x="383667" y="565658"/>
                  </a:lnTo>
                  <a:lnTo>
                    <a:pt x="369443" y="568071"/>
                  </a:lnTo>
                  <a:lnTo>
                    <a:pt x="365887" y="568579"/>
                  </a:lnTo>
                  <a:lnTo>
                    <a:pt x="362331" y="568579"/>
                  </a:lnTo>
                  <a:lnTo>
                    <a:pt x="355854" y="569849"/>
                  </a:lnTo>
                  <a:lnTo>
                    <a:pt x="341503" y="571627"/>
                  </a:lnTo>
                  <a:lnTo>
                    <a:pt x="326644" y="572770"/>
                  </a:lnTo>
                  <a:lnTo>
                    <a:pt x="312420" y="573405"/>
                  </a:lnTo>
                  <a:lnTo>
                    <a:pt x="304800" y="573405"/>
                  </a:lnTo>
                  <a:lnTo>
                    <a:pt x="297561" y="573913"/>
                  </a:lnTo>
                  <a:lnTo>
                    <a:pt x="283337" y="573913"/>
                  </a:lnTo>
                  <a:lnTo>
                    <a:pt x="267843" y="573913"/>
                  </a:lnTo>
                  <a:lnTo>
                    <a:pt x="253619" y="573405"/>
                  </a:lnTo>
                  <a:lnTo>
                    <a:pt x="238760" y="572770"/>
                  </a:lnTo>
                  <a:lnTo>
                    <a:pt x="224536" y="571627"/>
                  </a:lnTo>
                  <a:lnTo>
                    <a:pt x="210312" y="569849"/>
                  </a:lnTo>
                  <a:lnTo>
                    <a:pt x="196088" y="568071"/>
                  </a:lnTo>
                  <a:lnTo>
                    <a:pt x="181737" y="565658"/>
                  </a:lnTo>
                  <a:lnTo>
                    <a:pt x="168148" y="563245"/>
                  </a:lnTo>
                  <a:lnTo>
                    <a:pt x="154432" y="560324"/>
                  </a:lnTo>
                  <a:lnTo>
                    <a:pt x="140716" y="557276"/>
                  </a:lnTo>
                  <a:lnTo>
                    <a:pt x="127127" y="553720"/>
                  </a:lnTo>
                  <a:lnTo>
                    <a:pt x="114046" y="550164"/>
                  </a:lnTo>
                  <a:lnTo>
                    <a:pt x="100965" y="546100"/>
                  </a:lnTo>
                  <a:lnTo>
                    <a:pt x="87884" y="541909"/>
                  </a:lnTo>
                  <a:lnTo>
                    <a:pt x="74803" y="537083"/>
                  </a:lnTo>
                  <a:lnTo>
                    <a:pt x="62357" y="531749"/>
                  </a:lnTo>
                  <a:lnTo>
                    <a:pt x="49276" y="526415"/>
                  </a:lnTo>
                  <a:lnTo>
                    <a:pt x="37338" y="520446"/>
                  </a:lnTo>
                  <a:lnTo>
                    <a:pt x="24892" y="514604"/>
                  </a:lnTo>
                  <a:lnTo>
                    <a:pt x="12446" y="508000"/>
                  </a:lnTo>
                  <a:lnTo>
                    <a:pt x="0" y="501523"/>
                  </a:lnTo>
                  <a:close/>
                </a:path>
              </a:pathLst>
            </a:custGeom>
            <a:solidFill>
              <a:srgbClr val="FF8000"/>
            </a:solidFill>
            <a:ln w="635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Freeform 77"/>
            <p:cNvSpPr/>
            <p:nvPr/>
          </p:nvSpPr>
          <p:spPr>
            <a:xfrm>
              <a:off x="3116326" y="5119624"/>
              <a:ext cx="561341" cy="501397"/>
            </a:xfrm>
            <a:custGeom>
              <a:avLst/>
              <a:gdLst/>
              <a:ahLst/>
              <a:cxnLst/>
              <a:rect l="0" t="0" r="0" b="0"/>
              <a:pathLst>
                <a:path w="561341" h="501397">
                  <a:moveTo>
                    <a:pt x="561340" y="0"/>
                  </a:moveTo>
                  <a:lnTo>
                    <a:pt x="279273" y="501396"/>
                  </a:lnTo>
                  <a:lnTo>
                    <a:pt x="267970" y="494284"/>
                  </a:lnTo>
                  <a:lnTo>
                    <a:pt x="256032" y="486537"/>
                  </a:lnTo>
                  <a:lnTo>
                    <a:pt x="244221" y="479425"/>
                  </a:lnTo>
                  <a:lnTo>
                    <a:pt x="232918" y="471043"/>
                  </a:lnTo>
                  <a:lnTo>
                    <a:pt x="220980" y="462788"/>
                  </a:lnTo>
                  <a:lnTo>
                    <a:pt x="209804" y="453898"/>
                  </a:lnTo>
                  <a:lnTo>
                    <a:pt x="199136" y="445008"/>
                  </a:lnTo>
                  <a:lnTo>
                    <a:pt x="187706" y="435483"/>
                  </a:lnTo>
                  <a:lnTo>
                    <a:pt x="177038" y="425958"/>
                  </a:lnTo>
                  <a:lnTo>
                    <a:pt x="166370" y="415798"/>
                  </a:lnTo>
                  <a:lnTo>
                    <a:pt x="155702" y="405765"/>
                  </a:lnTo>
                  <a:lnTo>
                    <a:pt x="145034" y="394970"/>
                  </a:lnTo>
                  <a:lnTo>
                    <a:pt x="135509" y="384302"/>
                  </a:lnTo>
                  <a:lnTo>
                    <a:pt x="125476" y="373126"/>
                  </a:lnTo>
                  <a:lnTo>
                    <a:pt x="116459" y="362331"/>
                  </a:lnTo>
                  <a:lnTo>
                    <a:pt x="106934" y="351028"/>
                  </a:lnTo>
                  <a:lnTo>
                    <a:pt x="102870" y="345186"/>
                  </a:lnTo>
                  <a:lnTo>
                    <a:pt x="98679" y="339852"/>
                  </a:lnTo>
                  <a:lnTo>
                    <a:pt x="89789" y="328549"/>
                  </a:lnTo>
                  <a:lnTo>
                    <a:pt x="86233" y="322580"/>
                  </a:lnTo>
                  <a:lnTo>
                    <a:pt x="82042" y="317246"/>
                  </a:lnTo>
                  <a:lnTo>
                    <a:pt x="74295" y="305308"/>
                  </a:lnTo>
                  <a:lnTo>
                    <a:pt x="66548" y="293497"/>
                  </a:lnTo>
                  <a:lnTo>
                    <a:pt x="59436" y="281559"/>
                  </a:lnTo>
                  <a:lnTo>
                    <a:pt x="52959" y="269748"/>
                  </a:lnTo>
                  <a:lnTo>
                    <a:pt x="46482" y="257175"/>
                  </a:lnTo>
                  <a:lnTo>
                    <a:pt x="40513" y="244729"/>
                  </a:lnTo>
                  <a:lnTo>
                    <a:pt x="37465" y="238760"/>
                  </a:lnTo>
                  <a:lnTo>
                    <a:pt x="34544" y="232283"/>
                  </a:lnTo>
                  <a:lnTo>
                    <a:pt x="29210" y="219710"/>
                  </a:lnTo>
                  <a:lnTo>
                    <a:pt x="24384" y="206756"/>
                  </a:lnTo>
                  <a:lnTo>
                    <a:pt x="19685" y="194310"/>
                  </a:lnTo>
                  <a:lnTo>
                    <a:pt x="14986" y="181102"/>
                  </a:lnTo>
                  <a:lnTo>
                    <a:pt x="13081" y="173990"/>
                  </a:lnTo>
                  <a:lnTo>
                    <a:pt x="10795" y="167513"/>
                  </a:lnTo>
                  <a:lnTo>
                    <a:pt x="8890" y="161036"/>
                  </a:lnTo>
                  <a:lnTo>
                    <a:pt x="7239" y="154432"/>
                  </a:lnTo>
                  <a:lnTo>
                    <a:pt x="5461" y="147828"/>
                  </a:lnTo>
                  <a:lnTo>
                    <a:pt x="3556" y="140716"/>
                  </a:lnTo>
                  <a:lnTo>
                    <a:pt x="1778" y="134239"/>
                  </a:lnTo>
                  <a:lnTo>
                    <a:pt x="635" y="127127"/>
                  </a:lnTo>
                  <a:lnTo>
                    <a:pt x="0" y="124206"/>
                  </a:lnTo>
                  <a:close/>
                </a:path>
              </a:pathLst>
            </a:custGeom>
            <a:solidFill>
              <a:srgbClr val="FF8000"/>
            </a:solidFill>
            <a:ln w="635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Freeform 78"/>
            <p:cNvSpPr/>
            <p:nvPr/>
          </p:nvSpPr>
          <p:spPr>
            <a:xfrm>
              <a:off x="3100705" y="4758055"/>
              <a:ext cx="573787" cy="479426"/>
            </a:xfrm>
            <a:custGeom>
              <a:avLst/>
              <a:gdLst/>
              <a:ahLst/>
              <a:cxnLst/>
              <a:rect l="0" t="0" r="0" b="0"/>
              <a:pathLst>
                <a:path w="573787" h="479426">
                  <a:moveTo>
                    <a:pt x="573786" y="355219"/>
                  </a:moveTo>
                  <a:lnTo>
                    <a:pt x="12446" y="479425"/>
                  </a:lnTo>
                  <a:lnTo>
                    <a:pt x="10033" y="468757"/>
                  </a:lnTo>
                  <a:lnTo>
                    <a:pt x="7747" y="455041"/>
                  </a:lnTo>
                  <a:lnTo>
                    <a:pt x="5969" y="440817"/>
                  </a:lnTo>
                  <a:lnTo>
                    <a:pt x="4191" y="427101"/>
                  </a:lnTo>
                  <a:lnTo>
                    <a:pt x="2413" y="412877"/>
                  </a:lnTo>
                  <a:lnTo>
                    <a:pt x="1143" y="398018"/>
                  </a:lnTo>
                  <a:lnTo>
                    <a:pt x="508" y="383794"/>
                  </a:lnTo>
                  <a:lnTo>
                    <a:pt x="0" y="376047"/>
                  </a:lnTo>
                  <a:lnTo>
                    <a:pt x="0" y="368935"/>
                  </a:lnTo>
                  <a:lnTo>
                    <a:pt x="0" y="354711"/>
                  </a:lnTo>
                  <a:lnTo>
                    <a:pt x="0" y="339217"/>
                  </a:lnTo>
                  <a:lnTo>
                    <a:pt x="508" y="324993"/>
                  </a:lnTo>
                  <a:lnTo>
                    <a:pt x="1143" y="310134"/>
                  </a:lnTo>
                  <a:lnTo>
                    <a:pt x="2413" y="295910"/>
                  </a:lnTo>
                  <a:lnTo>
                    <a:pt x="4191" y="281559"/>
                  </a:lnTo>
                  <a:lnTo>
                    <a:pt x="5969" y="267335"/>
                  </a:lnTo>
                  <a:lnTo>
                    <a:pt x="7747" y="253111"/>
                  </a:lnTo>
                  <a:lnTo>
                    <a:pt x="10033" y="239395"/>
                  </a:lnTo>
                  <a:lnTo>
                    <a:pt x="13081" y="225806"/>
                  </a:lnTo>
                  <a:lnTo>
                    <a:pt x="16002" y="212090"/>
                  </a:lnTo>
                  <a:lnTo>
                    <a:pt x="19558" y="198501"/>
                  </a:lnTo>
                  <a:lnTo>
                    <a:pt x="23114" y="185293"/>
                  </a:lnTo>
                  <a:lnTo>
                    <a:pt x="27305" y="172339"/>
                  </a:lnTo>
                  <a:lnTo>
                    <a:pt x="32131" y="159258"/>
                  </a:lnTo>
                  <a:lnTo>
                    <a:pt x="36703" y="146177"/>
                  </a:lnTo>
                  <a:lnTo>
                    <a:pt x="41529" y="133731"/>
                  </a:lnTo>
                  <a:lnTo>
                    <a:pt x="46863" y="120650"/>
                  </a:lnTo>
                  <a:lnTo>
                    <a:pt x="52832" y="108077"/>
                  </a:lnTo>
                  <a:lnTo>
                    <a:pt x="58801" y="95631"/>
                  </a:lnTo>
                  <a:lnTo>
                    <a:pt x="65278" y="83820"/>
                  </a:lnTo>
                  <a:lnTo>
                    <a:pt x="71755" y="71247"/>
                  </a:lnTo>
                  <a:lnTo>
                    <a:pt x="78994" y="59436"/>
                  </a:lnTo>
                  <a:lnTo>
                    <a:pt x="86741" y="48133"/>
                  </a:lnTo>
                  <a:lnTo>
                    <a:pt x="94361" y="36322"/>
                  </a:lnTo>
                  <a:lnTo>
                    <a:pt x="102235" y="24384"/>
                  </a:lnTo>
                  <a:lnTo>
                    <a:pt x="110998" y="13081"/>
                  </a:lnTo>
                  <a:lnTo>
                    <a:pt x="121158" y="0"/>
                  </a:lnTo>
                  <a:close/>
                </a:path>
              </a:pathLst>
            </a:custGeom>
            <a:solidFill>
              <a:srgbClr val="FF8000"/>
            </a:solidFill>
            <a:ln w="635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6" name="Group 85"/>
          <p:cNvGrpSpPr/>
          <p:nvPr/>
        </p:nvGrpSpPr>
        <p:grpSpPr>
          <a:xfrm>
            <a:off x="11242480" y="3177290"/>
            <a:ext cx="1593724" cy="359589"/>
            <a:chOff x="4614291" y="4770755"/>
            <a:chExt cx="1593724" cy="359589"/>
          </a:xfrm>
        </p:grpSpPr>
        <p:sp>
          <p:nvSpPr>
            <p:cNvPr id="81" name="Freeform 80"/>
            <p:cNvSpPr/>
            <p:nvPr/>
          </p:nvSpPr>
          <p:spPr>
            <a:xfrm>
              <a:off x="4614291" y="4770755"/>
              <a:ext cx="1593724" cy="302642"/>
            </a:xfrm>
            <a:custGeom>
              <a:avLst/>
              <a:gdLst/>
              <a:ahLst/>
              <a:cxnLst/>
              <a:rect l="0" t="0" r="0" b="0"/>
              <a:pathLst>
                <a:path w="1593724" h="302642">
                  <a:moveTo>
                    <a:pt x="0" y="0"/>
                  </a:moveTo>
                  <a:lnTo>
                    <a:pt x="1593723" y="0"/>
                  </a:lnTo>
                  <a:lnTo>
                    <a:pt x="1593723" y="302641"/>
                  </a:lnTo>
                  <a:lnTo>
                    <a:pt x="0" y="302641"/>
                  </a:lnTo>
                  <a:close/>
                </a:path>
              </a:pathLst>
            </a:custGeom>
            <a:solidFill>
              <a:srgbClr val="86FA05">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5" name="Group 84"/>
            <p:cNvGrpSpPr/>
            <p:nvPr/>
          </p:nvGrpSpPr>
          <p:grpSpPr>
            <a:xfrm>
              <a:off x="5270500" y="4787900"/>
              <a:ext cx="381000" cy="342444"/>
              <a:chOff x="5270500" y="4787900"/>
              <a:chExt cx="381000" cy="342444"/>
            </a:xfrm>
          </p:grpSpPr>
          <p:sp>
            <p:nvSpPr>
              <p:cNvPr id="82" name="TextBox 81"/>
              <p:cNvSpPr txBox="1"/>
              <p:nvPr/>
            </p:nvSpPr>
            <p:spPr>
              <a:xfrm>
                <a:off x="5270500" y="4787900"/>
                <a:ext cx="381000" cy="215444"/>
              </a:xfrm>
              <a:prstGeom prst="rect">
                <a:avLst/>
              </a:prstGeom>
              <a:noFill/>
            </p:spPr>
            <p:txBody>
              <a:bodyPr vert="horz" rtlCol="0">
                <a:spAutoFit/>
              </a:bodyPr>
              <a:lstStyle/>
              <a:p>
                <a:r>
                  <a:rPr lang="en-CA" sz="800" b="1">
                    <a:solidFill>
                      <a:srgbClr val="000000"/>
                    </a:solidFill>
                    <a:latin typeface="Arial - 12"/>
                  </a:rPr>
                  <a:t>1</a:t>
                </a:r>
              </a:p>
            </p:txBody>
          </p:sp>
          <p:sp>
            <p:nvSpPr>
              <p:cNvPr id="83" name="TextBox 82"/>
              <p:cNvSpPr txBox="1"/>
              <p:nvPr/>
            </p:nvSpPr>
            <p:spPr>
              <a:xfrm>
                <a:off x="5270500" y="4914900"/>
                <a:ext cx="381000" cy="215444"/>
              </a:xfrm>
              <a:prstGeom prst="rect">
                <a:avLst/>
              </a:prstGeom>
              <a:noFill/>
            </p:spPr>
            <p:txBody>
              <a:bodyPr vert="horz" rtlCol="0">
                <a:spAutoFit/>
              </a:bodyPr>
              <a:lstStyle/>
              <a:p>
                <a:r>
                  <a:rPr lang="en-CA" sz="800" b="1">
                    <a:solidFill>
                      <a:srgbClr val="000000"/>
                    </a:solidFill>
                    <a:latin typeface="Arial - 12"/>
                  </a:rPr>
                  <a:t>3</a:t>
                </a:r>
              </a:p>
            </p:txBody>
          </p:sp>
          <p:cxnSp>
            <p:nvCxnSpPr>
              <p:cNvPr id="84" name="Straight Connector 83"/>
              <p:cNvCxnSpPr/>
              <p:nvPr/>
            </p:nvCxnSpPr>
            <p:spPr>
              <a:xfrm>
                <a:off x="5296281" y="4916424"/>
                <a:ext cx="15570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92" name="Group 91"/>
          <p:cNvGrpSpPr/>
          <p:nvPr/>
        </p:nvGrpSpPr>
        <p:grpSpPr>
          <a:xfrm>
            <a:off x="12279689" y="3750106"/>
            <a:ext cx="717170" cy="349407"/>
            <a:chOff x="6237097" y="4765548"/>
            <a:chExt cx="717170" cy="349407"/>
          </a:xfrm>
        </p:grpSpPr>
        <p:sp>
          <p:nvSpPr>
            <p:cNvPr id="87" name="Freeform 86"/>
            <p:cNvSpPr/>
            <p:nvPr/>
          </p:nvSpPr>
          <p:spPr>
            <a:xfrm>
              <a:off x="6237097" y="4765548"/>
              <a:ext cx="717170" cy="307214"/>
            </a:xfrm>
            <a:custGeom>
              <a:avLst/>
              <a:gdLst/>
              <a:ahLst/>
              <a:cxnLst/>
              <a:rect l="0" t="0" r="0" b="0"/>
              <a:pathLst>
                <a:path w="717170" h="307214">
                  <a:moveTo>
                    <a:pt x="0" y="0"/>
                  </a:moveTo>
                  <a:lnTo>
                    <a:pt x="717169" y="0"/>
                  </a:lnTo>
                  <a:lnTo>
                    <a:pt x="717169" y="307213"/>
                  </a:lnTo>
                  <a:lnTo>
                    <a:pt x="0" y="307213"/>
                  </a:lnTo>
                  <a:close/>
                </a:path>
              </a:pathLst>
            </a:custGeom>
            <a:solidFill>
              <a:srgbClr val="FFFF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1" name="Group 90"/>
            <p:cNvGrpSpPr/>
            <p:nvPr/>
          </p:nvGrpSpPr>
          <p:grpSpPr>
            <a:xfrm>
              <a:off x="6502400" y="4787900"/>
              <a:ext cx="355600" cy="327055"/>
              <a:chOff x="6502400" y="4787900"/>
              <a:chExt cx="355600" cy="327055"/>
            </a:xfrm>
          </p:grpSpPr>
          <p:sp>
            <p:nvSpPr>
              <p:cNvPr id="88" name="TextBox 87"/>
              <p:cNvSpPr txBox="1"/>
              <p:nvPr/>
            </p:nvSpPr>
            <p:spPr>
              <a:xfrm>
                <a:off x="6502400" y="4787900"/>
                <a:ext cx="355600" cy="200055"/>
              </a:xfrm>
              <a:prstGeom prst="rect">
                <a:avLst/>
              </a:prstGeom>
              <a:noFill/>
            </p:spPr>
            <p:txBody>
              <a:bodyPr vert="horz" rtlCol="0">
                <a:spAutoFit/>
              </a:bodyPr>
              <a:lstStyle/>
              <a:p>
                <a:r>
                  <a:rPr lang="en-CA" sz="700" b="1">
                    <a:solidFill>
                      <a:srgbClr val="000000"/>
                    </a:solidFill>
                    <a:latin typeface="Arial - 11"/>
                  </a:rPr>
                  <a:t>1</a:t>
                </a:r>
              </a:p>
            </p:txBody>
          </p:sp>
          <p:sp>
            <p:nvSpPr>
              <p:cNvPr id="89" name="TextBox 88"/>
              <p:cNvSpPr txBox="1"/>
              <p:nvPr/>
            </p:nvSpPr>
            <p:spPr>
              <a:xfrm>
                <a:off x="6502400" y="4914900"/>
                <a:ext cx="355600" cy="200055"/>
              </a:xfrm>
              <a:prstGeom prst="rect">
                <a:avLst/>
              </a:prstGeom>
              <a:noFill/>
            </p:spPr>
            <p:txBody>
              <a:bodyPr vert="horz" rtlCol="0">
                <a:spAutoFit/>
              </a:bodyPr>
              <a:lstStyle/>
              <a:p>
                <a:r>
                  <a:rPr lang="en-CA" sz="700" b="1">
                    <a:solidFill>
                      <a:srgbClr val="000000"/>
                    </a:solidFill>
                    <a:latin typeface="Arial - 11"/>
                  </a:rPr>
                  <a:t>6</a:t>
                </a:r>
              </a:p>
            </p:txBody>
          </p:sp>
          <p:cxnSp>
            <p:nvCxnSpPr>
              <p:cNvPr id="90" name="Straight Connector 89"/>
              <p:cNvCxnSpPr/>
              <p:nvPr/>
            </p:nvCxnSpPr>
            <p:spPr>
              <a:xfrm>
                <a:off x="6531991" y="4919091"/>
                <a:ext cx="140716"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98" name="Group 97"/>
          <p:cNvGrpSpPr/>
          <p:nvPr/>
        </p:nvGrpSpPr>
        <p:grpSpPr>
          <a:xfrm>
            <a:off x="11304789" y="3722898"/>
            <a:ext cx="390779" cy="354465"/>
            <a:chOff x="6987921" y="4770501"/>
            <a:chExt cx="390779" cy="354465"/>
          </a:xfrm>
        </p:grpSpPr>
        <p:sp>
          <p:nvSpPr>
            <p:cNvPr id="93" name="Freeform 92"/>
            <p:cNvSpPr/>
            <p:nvPr/>
          </p:nvSpPr>
          <p:spPr>
            <a:xfrm>
              <a:off x="6987921" y="4770501"/>
              <a:ext cx="294895" cy="299086"/>
            </a:xfrm>
            <a:custGeom>
              <a:avLst/>
              <a:gdLst/>
              <a:ahLst/>
              <a:cxnLst/>
              <a:rect l="0" t="0" r="0" b="0"/>
              <a:pathLst>
                <a:path w="294895" h="299086">
                  <a:moveTo>
                    <a:pt x="0" y="0"/>
                  </a:moveTo>
                  <a:lnTo>
                    <a:pt x="294894" y="0"/>
                  </a:lnTo>
                  <a:lnTo>
                    <a:pt x="294894" y="299085"/>
                  </a:lnTo>
                  <a:lnTo>
                    <a:pt x="0" y="299085"/>
                  </a:lnTo>
                  <a:close/>
                </a:path>
              </a:pathLst>
            </a:custGeom>
            <a:solidFill>
              <a:srgbClr val="7B7BC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7" name="Group 96"/>
            <p:cNvGrpSpPr/>
            <p:nvPr/>
          </p:nvGrpSpPr>
          <p:grpSpPr>
            <a:xfrm>
              <a:off x="6997700" y="4787900"/>
              <a:ext cx="381000" cy="337066"/>
              <a:chOff x="6997700" y="4787900"/>
              <a:chExt cx="381000" cy="337066"/>
            </a:xfrm>
          </p:grpSpPr>
          <p:sp>
            <p:nvSpPr>
              <p:cNvPr id="94" name="TextBox 93"/>
              <p:cNvSpPr txBox="1"/>
              <p:nvPr/>
            </p:nvSpPr>
            <p:spPr>
              <a:xfrm>
                <a:off x="7035800" y="4787900"/>
                <a:ext cx="304800" cy="184666"/>
              </a:xfrm>
              <a:prstGeom prst="rect">
                <a:avLst/>
              </a:prstGeom>
              <a:noFill/>
            </p:spPr>
            <p:txBody>
              <a:bodyPr vert="horz" rtlCol="0">
                <a:spAutoFit/>
              </a:bodyPr>
              <a:lstStyle/>
              <a:p>
                <a:r>
                  <a:rPr lang="en-CA" sz="600" b="1">
                    <a:solidFill>
                      <a:srgbClr val="000000"/>
                    </a:solidFill>
                    <a:latin typeface="Arial - 8"/>
                  </a:rPr>
                  <a:t>1</a:t>
                </a:r>
              </a:p>
            </p:txBody>
          </p:sp>
          <p:sp>
            <p:nvSpPr>
              <p:cNvPr id="95" name="TextBox 94"/>
              <p:cNvSpPr txBox="1"/>
              <p:nvPr/>
            </p:nvSpPr>
            <p:spPr>
              <a:xfrm>
                <a:off x="6997700" y="4940300"/>
                <a:ext cx="381000" cy="184666"/>
              </a:xfrm>
              <a:prstGeom prst="rect">
                <a:avLst/>
              </a:prstGeom>
              <a:noFill/>
            </p:spPr>
            <p:txBody>
              <a:bodyPr vert="horz" rtlCol="0">
                <a:spAutoFit/>
              </a:bodyPr>
              <a:lstStyle/>
              <a:p>
                <a:r>
                  <a:rPr lang="en-CA" sz="600" b="1">
                    <a:solidFill>
                      <a:srgbClr val="000000"/>
                    </a:solidFill>
                    <a:latin typeface="Arial - 9"/>
                  </a:rPr>
                  <a:t>12</a:t>
                </a:r>
              </a:p>
            </p:txBody>
          </p:sp>
          <p:cxnSp>
            <p:nvCxnSpPr>
              <p:cNvPr id="96" name="Straight Connector 95"/>
              <p:cNvCxnSpPr/>
              <p:nvPr/>
            </p:nvCxnSpPr>
            <p:spPr>
              <a:xfrm>
                <a:off x="7064883" y="4926584"/>
                <a:ext cx="131953"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104" name="Group 103"/>
          <p:cNvGrpSpPr/>
          <p:nvPr/>
        </p:nvGrpSpPr>
        <p:grpSpPr>
          <a:xfrm>
            <a:off x="11766196" y="3744048"/>
            <a:ext cx="390779" cy="354465"/>
            <a:chOff x="7318121" y="4770501"/>
            <a:chExt cx="390779" cy="354465"/>
          </a:xfrm>
        </p:grpSpPr>
        <p:sp>
          <p:nvSpPr>
            <p:cNvPr id="99" name="Freeform 98"/>
            <p:cNvSpPr/>
            <p:nvPr/>
          </p:nvSpPr>
          <p:spPr>
            <a:xfrm>
              <a:off x="7318121" y="4770501"/>
              <a:ext cx="294895" cy="299086"/>
            </a:xfrm>
            <a:custGeom>
              <a:avLst/>
              <a:gdLst/>
              <a:ahLst/>
              <a:cxnLst/>
              <a:rect l="0" t="0" r="0" b="0"/>
              <a:pathLst>
                <a:path w="294895" h="299086">
                  <a:moveTo>
                    <a:pt x="0" y="0"/>
                  </a:moveTo>
                  <a:lnTo>
                    <a:pt x="294894" y="0"/>
                  </a:lnTo>
                  <a:lnTo>
                    <a:pt x="294894" y="299085"/>
                  </a:lnTo>
                  <a:lnTo>
                    <a:pt x="0" y="299085"/>
                  </a:lnTo>
                  <a:close/>
                </a:path>
              </a:pathLst>
            </a:custGeom>
            <a:solidFill>
              <a:srgbClr val="7B7BC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3" name="Group 102"/>
            <p:cNvGrpSpPr/>
            <p:nvPr/>
          </p:nvGrpSpPr>
          <p:grpSpPr>
            <a:xfrm>
              <a:off x="7327900" y="4787900"/>
              <a:ext cx="381000" cy="337066"/>
              <a:chOff x="7327900" y="4787900"/>
              <a:chExt cx="381000" cy="337066"/>
            </a:xfrm>
          </p:grpSpPr>
          <p:sp>
            <p:nvSpPr>
              <p:cNvPr id="100" name="TextBox 99"/>
              <p:cNvSpPr txBox="1"/>
              <p:nvPr/>
            </p:nvSpPr>
            <p:spPr>
              <a:xfrm>
                <a:off x="7366000" y="4787900"/>
                <a:ext cx="304800" cy="184666"/>
              </a:xfrm>
              <a:prstGeom prst="rect">
                <a:avLst/>
              </a:prstGeom>
              <a:noFill/>
            </p:spPr>
            <p:txBody>
              <a:bodyPr vert="horz" rtlCol="0">
                <a:spAutoFit/>
              </a:bodyPr>
              <a:lstStyle/>
              <a:p>
                <a:r>
                  <a:rPr lang="en-CA" sz="600" b="1">
                    <a:solidFill>
                      <a:srgbClr val="000000"/>
                    </a:solidFill>
                    <a:latin typeface="Arial - 8"/>
                  </a:rPr>
                  <a:t>1</a:t>
                </a:r>
              </a:p>
            </p:txBody>
          </p:sp>
          <p:sp>
            <p:nvSpPr>
              <p:cNvPr id="101" name="TextBox 100"/>
              <p:cNvSpPr txBox="1"/>
              <p:nvPr/>
            </p:nvSpPr>
            <p:spPr>
              <a:xfrm>
                <a:off x="7327900" y="4940300"/>
                <a:ext cx="381000" cy="184666"/>
              </a:xfrm>
              <a:prstGeom prst="rect">
                <a:avLst/>
              </a:prstGeom>
              <a:noFill/>
            </p:spPr>
            <p:txBody>
              <a:bodyPr vert="horz" rtlCol="0">
                <a:spAutoFit/>
              </a:bodyPr>
              <a:lstStyle/>
              <a:p>
                <a:r>
                  <a:rPr lang="en-CA" sz="600" b="1">
                    <a:solidFill>
                      <a:srgbClr val="000000"/>
                    </a:solidFill>
                    <a:latin typeface="Arial - 9"/>
                  </a:rPr>
                  <a:t>12</a:t>
                </a:r>
              </a:p>
            </p:txBody>
          </p:sp>
          <p:cxnSp>
            <p:nvCxnSpPr>
              <p:cNvPr id="102" name="Straight Connector 101"/>
              <p:cNvCxnSpPr/>
              <p:nvPr/>
            </p:nvCxnSpPr>
            <p:spPr>
              <a:xfrm>
                <a:off x="7395083" y="4926584"/>
                <a:ext cx="131953"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cxnSp>
        <p:nvCxnSpPr>
          <p:cNvPr id="105" name="Straight Connector 104">
            <a:extLst>
              <a:ext uri="{FF2B5EF4-FFF2-40B4-BE49-F238E27FC236}">
                <a16:creationId xmlns:a16="http://schemas.microsoft.com/office/drawing/2014/main" id="{DC1CDC68-BDC8-456B-9AF3-A0F3A9FE2D7B}"/>
              </a:ext>
            </a:extLst>
          </p:cNvPr>
          <p:cNvCxnSpPr>
            <a:cxnSpLocks/>
          </p:cNvCxnSpPr>
          <p:nvPr/>
        </p:nvCxnSpPr>
        <p:spPr>
          <a:xfrm>
            <a:off x="448566" y="6086613"/>
            <a:ext cx="129994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BA1BB92-5330-4975-8080-67ED8DBF8367}"/>
              </a:ext>
            </a:extLst>
          </p:cNvPr>
          <p:cNvSpPr txBox="1"/>
          <p:nvPr/>
        </p:nvSpPr>
        <p:spPr>
          <a:xfrm>
            <a:off x="682521" y="6241643"/>
            <a:ext cx="12466738" cy="4154984"/>
          </a:xfrm>
          <a:prstGeom prst="rect">
            <a:avLst/>
          </a:prstGeom>
          <a:noFill/>
        </p:spPr>
        <p:txBody>
          <a:bodyPr wrap="square">
            <a:spAutoFit/>
          </a:bodyPr>
          <a:lstStyle/>
          <a:p>
            <a:r>
              <a:rPr lang="fr-FR" sz="2400" b="1" dirty="0">
                <a:solidFill>
                  <a:srgbClr val="000000"/>
                </a:solidFill>
              </a:rPr>
              <a:t>Découvre </a:t>
            </a:r>
            <a:r>
              <a:rPr lang="fr-FR" sz="2400" dirty="0" err="1">
                <a:solidFill>
                  <a:srgbClr val="000000"/>
                </a:solidFill>
              </a:rPr>
              <a:t>pg</a:t>
            </a:r>
            <a:r>
              <a:rPr lang="fr-FR" sz="2400" dirty="0">
                <a:solidFill>
                  <a:srgbClr val="000000"/>
                </a:solidFill>
              </a:rPr>
              <a:t> 179 </a:t>
            </a:r>
            <a:r>
              <a:rPr lang="fr-FR" sz="2400" b="1" dirty="0">
                <a:solidFill>
                  <a:srgbClr val="000000"/>
                </a:solidFill>
              </a:rPr>
              <a:t>- Révise </a:t>
            </a:r>
            <a:r>
              <a:rPr lang="fr-FR" sz="2400" dirty="0">
                <a:solidFill>
                  <a:srgbClr val="000000"/>
                </a:solidFill>
              </a:rPr>
              <a:t>cette page</a:t>
            </a:r>
          </a:p>
          <a:p>
            <a:endParaRPr lang="fr-FR" sz="2400" b="1" dirty="0">
              <a:solidFill>
                <a:srgbClr val="000000"/>
              </a:solidFill>
            </a:endParaRPr>
          </a:p>
          <a:p>
            <a:r>
              <a:rPr lang="fr-FR" sz="2400" dirty="0">
                <a:solidFill>
                  <a:srgbClr val="000000"/>
                </a:solidFill>
              </a:rPr>
              <a:t>On peut utiliser plusieurs modèles pour additionner les fractions:</a:t>
            </a:r>
          </a:p>
          <a:p>
            <a:endParaRPr lang="en-CA" sz="2400" b="1" dirty="0">
              <a:solidFill>
                <a:srgbClr val="000000"/>
              </a:solidFill>
            </a:endParaRPr>
          </a:p>
          <a:p>
            <a:r>
              <a:rPr lang="fr-FR" sz="2400" dirty="0">
                <a:solidFill>
                  <a:srgbClr val="000000"/>
                </a:solidFill>
              </a:rPr>
              <a:t>-les blocs-formes (pour représenter des demis, des tiers et des sixièmes)</a:t>
            </a:r>
            <a:endParaRPr lang="en-CA" sz="2400" dirty="0">
              <a:solidFill>
                <a:srgbClr val="000000"/>
              </a:solidFill>
            </a:endParaRPr>
          </a:p>
          <a:p>
            <a:endParaRPr lang="en-CA" sz="2400" b="1" dirty="0">
              <a:solidFill>
                <a:srgbClr val="000000"/>
              </a:solidFill>
            </a:endParaRPr>
          </a:p>
          <a:p>
            <a:r>
              <a:rPr lang="fr-FR" sz="2400" dirty="0">
                <a:solidFill>
                  <a:srgbClr val="000000"/>
                </a:solidFill>
              </a:rPr>
              <a:t>-les horloges (pour représenter des demis, des tiers, des quarts, des </a:t>
            </a:r>
            <a:r>
              <a:rPr lang="en-CA" sz="2400" dirty="0" err="1">
                <a:solidFill>
                  <a:srgbClr val="000000"/>
                </a:solidFill>
              </a:rPr>
              <a:t>sixièmes</a:t>
            </a:r>
            <a:r>
              <a:rPr lang="en-CA" sz="2400" dirty="0">
                <a:solidFill>
                  <a:srgbClr val="000000"/>
                </a:solidFill>
              </a:rPr>
              <a:t> et des </a:t>
            </a:r>
            <a:r>
              <a:rPr lang="en-CA" sz="2400" dirty="0" err="1">
                <a:solidFill>
                  <a:srgbClr val="000000"/>
                </a:solidFill>
              </a:rPr>
              <a:t>douzièmes</a:t>
            </a:r>
            <a:r>
              <a:rPr lang="en-CA" sz="2400" dirty="0">
                <a:solidFill>
                  <a:srgbClr val="000000"/>
                </a:solidFill>
              </a:rPr>
              <a:t>)</a:t>
            </a:r>
          </a:p>
          <a:p>
            <a:endParaRPr lang="en-CA" sz="2400" dirty="0">
              <a:solidFill>
                <a:srgbClr val="000000"/>
              </a:solidFill>
            </a:endParaRPr>
          </a:p>
          <a:p>
            <a:r>
              <a:rPr lang="fr-FR" sz="2400" dirty="0">
                <a:solidFill>
                  <a:srgbClr val="000000"/>
                </a:solidFill>
              </a:rPr>
              <a:t>-les cercles fractionnaires et les bandes fractionnaires (pour les fractions </a:t>
            </a:r>
            <a:r>
              <a:rPr lang="en-CA" sz="2400" dirty="0">
                <a:solidFill>
                  <a:srgbClr val="000000"/>
                </a:solidFill>
              </a:rPr>
              <a:t>plus petites que 1)</a:t>
            </a:r>
          </a:p>
          <a:p>
            <a:endParaRPr lang="en-CA" sz="2400" dirty="0">
              <a:solidFill>
                <a:srgbClr val="000000"/>
              </a:solidFill>
            </a:endParaRPr>
          </a:p>
          <a:p>
            <a:r>
              <a:rPr lang="en-CA" sz="2400" dirty="0">
                <a:solidFill>
                  <a:srgbClr val="000000"/>
                </a:solidFill>
              </a:rPr>
              <a:t>-les </a:t>
            </a:r>
            <a:r>
              <a:rPr lang="en-CA" sz="2400" dirty="0" err="1">
                <a:solidFill>
                  <a:srgbClr val="000000"/>
                </a:solidFill>
              </a:rPr>
              <a:t>droites</a:t>
            </a:r>
            <a:r>
              <a:rPr lang="en-CA" sz="2400" dirty="0">
                <a:solidFill>
                  <a:srgbClr val="000000"/>
                </a:solidFill>
              </a:rPr>
              <a:t> </a:t>
            </a:r>
            <a:r>
              <a:rPr lang="en-CA" sz="2400" dirty="0" err="1">
                <a:solidFill>
                  <a:srgbClr val="000000"/>
                </a:solidFill>
              </a:rPr>
              <a:t>numériques</a:t>
            </a:r>
            <a:r>
              <a:rPr lang="en-CA" sz="2400" dirty="0">
                <a:solidFill>
                  <a:srgbClr val="000000"/>
                </a:solidFill>
              </a:rPr>
              <a:t> </a:t>
            </a:r>
          </a:p>
        </p:txBody>
      </p:sp>
    </p:spTree>
    <p:extLst>
      <p:ext uri="{BB962C8B-B14F-4D97-AF65-F5344CB8AC3E}">
        <p14:creationId xmlns:p14="http://schemas.microsoft.com/office/powerpoint/2010/main" val="121670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673886" y="973906"/>
            <a:ext cx="7319015" cy="1938992"/>
          </a:xfrm>
          <a:prstGeom prst="rect">
            <a:avLst/>
          </a:prstGeom>
          <a:noFill/>
        </p:spPr>
        <p:txBody>
          <a:bodyPr vert="horz" wrap="square" rtlCol="0">
            <a:spAutoFit/>
          </a:bodyPr>
          <a:lstStyle/>
          <a:p>
            <a:endParaRPr lang="fr-FR" sz="2000" dirty="0">
              <a:solidFill>
                <a:srgbClr val="000000"/>
              </a:solidFill>
            </a:endParaRPr>
          </a:p>
          <a:p>
            <a:r>
              <a:rPr lang="fr-FR" sz="2000" dirty="0">
                <a:solidFill>
                  <a:srgbClr val="000000"/>
                </a:solidFill>
              </a:rPr>
              <a:t>Zack and Ronny </a:t>
            </a:r>
            <a:r>
              <a:rPr lang="fr-FR" sz="2000" dirty="0" err="1">
                <a:solidFill>
                  <a:srgbClr val="000000"/>
                </a:solidFill>
              </a:rPr>
              <a:t>each</a:t>
            </a:r>
            <a:r>
              <a:rPr lang="fr-FR" sz="2000" dirty="0">
                <a:solidFill>
                  <a:srgbClr val="000000"/>
                </a:solidFill>
              </a:rPr>
              <a:t> </a:t>
            </a:r>
            <a:r>
              <a:rPr lang="fr-FR" sz="2000" dirty="0" err="1">
                <a:solidFill>
                  <a:srgbClr val="000000"/>
                </a:solidFill>
              </a:rPr>
              <a:t>bought</a:t>
            </a:r>
            <a:r>
              <a:rPr lang="fr-FR" sz="2000" dirty="0">
                <a:solidFill>
                  <a:srgbClr val="000000"/>
                </a:solidFill>
              </a:rPr>
              <a:t> a </a:t>
            </a:r>
            <a:r>
              <a:rPr lang="fr-FR" sz="2000" dirty="0" err="1">
                <a:solidFill>
                  <a:srgbClr val="000000"/>
                </a:solidFill>
              </a:rPr>
              <a:t>small</a:t>
            </a:r>
            <a:r>
              <a:rPr lang="fr-FR" sz="2000" dirty="0">
                <a:solidFill>
                  <a:srgbClr val="000000"/>
                </a:solidFill>
              </a:rPr>
              <a:t> pizza.</a:t>
            </a:r>
          </a:p>
          <a:p>
            <a:r>
              <a:rPr lang="fr-FR" sz="2000" dirty="0">
                <a:solidFill>
                  <a:srgbClr val="000000"/>
                </a:solidFill>
              </a:rPr>
              <a:t>Zack </a:t>
            </a:r>
            <a:r>
              <a:rPr lang="fr-FR" sz="2000" dirty="0" err="1">
                <a:solidFill>
                  <a:srgbClr val="000000"/>
                </a:solidFill>
              </a:rPr>
              <a:t>ate</a:t>
            </a:r>
            <a:r>
              <a:rPr lang="fr-FR" sz="2000" dirty="0">
                <a:solidFill>
                  <a:srgbClr val="000000"/>
                </a:solidFill>
              </a:rPr>
              <a:t> ¾ of </a:t>
            </a:r>
            <a:r>
              <a:rPr lang="fr-FR" sz="2000" dirty="0" err="1">
                <a:solidFill>
                  <a:srgbClr val="000000"/>
                </a:solidFill>
              </a:rPr>
              <a:t>his</a:t>
            </a:r>
            <a:r>
              <a:rPr lang="fr-FR" sz="2000" dirty="0">
                <a:solidFill>
                  <a:srgbClr val="000000"/>
                </a:solidFill>
              </a:rPr>
              <a:t> pizza and Ronny </a:t>
            </a:r>
            <a:r>
              <a:rPr lang="fr-FR" sz="2000" dirty="0" err="1">
                <a:solidFill>
                  <a:srgbClr val="000000"/>
                </a:solidFill>
              </a:rPr>
              <a:t>ate</a:t>
            </a:r>
            <a:r>
              <a:rPr lang="fr-FR" sz="2000" dirty="0">
                <a:solidFill>
                  <a:srgbClr val="000000"/>
                </a:solidFill>
              </a:rPr>
              <a:t> 7/8 of </a:t>
            </a:r>
            <a:r>
              <a:rPr lang="fr-FR" sz="2000" dirty="0" err="1">
                <a:solidFill>
                  <a:srgbClr val="000000"/>
                </a:solidFill>
              </a:rPr>
              <a:t>his</a:t>
            </a:r>
            <a:r>
              <a:rPr lang="fr-FR" sz="2000" dirty="0">
                <a:solidFill>
                  <a:srgbClr val="000000"/>
                </a:solidFill>
              </a:rPr>
              <a:t>.</a:t>
            </a:r>
          </a:p>
          <a:p>
            <a:r>
              <a:rPr lang="fr-FR" sz="2000" dirty="0">
                <a:solidFill>
                  <a:srgbClr val="000000"/>
                </a:solidFill>
              </a:rPr>
              <a:t>How </a:t>
            </a:r>
            <a:r>
              <a:rPr lang="fr-FR" sz="2000" dirty="0" err="1">
                <a:solidFill>
                  <a:srgbClr val="000000"/>
                </a:solidFill>
              </a:rPr>
              <a:t>much</a:t>
            </a:r>
            <a:r>
              <a:rPr lang="fr-FR" sz="2000" dirty="0">
                <a:solidFill>
                  <a:srgbClr val="000000"/>
                </a:solidFill>
              </a:rPr>
              <a:t> pizza </a:t>
            </a:r>
            <a:r>
              <a:rPr lang="fr-FR" sz="2000" dirty="0" err="1">
                <a:solidFill>
                  <a:srgbClr val="000000"/>
                </a:solidFill>
              </a:rPr>
              <a:t>did</a:t>
            </a:r>
            <a:r>
              <a:rPr lang="fr-FR" sz="2000" dirty="0">
                <a:solidFill>
                  <a:srgbClr val="000000"/>
                </a:solidFill>
              </a:rPr>
              <a:t> Zack and Ronny </a:t>
            </a:r>
            <a:r>
              <a:rPr lang="fr-FR" sz="2000" dirty="0" err="1">
                <a:solidFill>
                  <a:srgbClr val="000000"/>
                </a:solidFill>
              </a:rPr>
              <a:t>eat</a:t>
            </a:r>
            <a:r>
              <a:rPr lang="fr-FR" sz="2000" dirty="0">
                <a:solidFill>
                  <a:srgbClr val="000000"/>
                </a:solidFill>
              </a:rPr>
              <a:t> </a:t>
            </a:r>
            <a:r>
              <a:rPr lang="fr-FR" sz="2000" dirty="0" err="1">
                <a:solidFill>
                  <a:srgbClr val="000000"/>
                </a:solidFill>
              </a:rPr>
              <a:t>together</a:t>
            </a:r>
            <a:r>
              <a:rPr lang="fr-FR" sz="2000" dirty="0">
                <a:solidFill>
                  <a:srgbClr val="000000"/>
                </a:solidFill>
              </a:rPr>
              <a:t>?</a:t>
            </a:r>
          </a:p>
          <a:p>
            <a:endParaRPr lang="fr-FR" sz="2000" b="1" dirty="0">
              <a:solidFill>
                <a:srgbClr val="000000"/>
              </a:solidFill>
              <a:latin typeface="Times New Roman - 24"/>
            </a:endParaRPr>
          </a:p>
          <a:p>
            <a:endParaRPr lang="fr-FR" sz="2000" b="1" dirty="0">
              <a:solidFill>
                <a:srgbClr val="000000"/>
              </a:solidFill>
              <a:latin typeface="Times New Roman - 24"/>
            </a:endParaRPr>
          </a:p>
        </p:txBody>
      </p:sp>
      <p:sp>
        <p:nvSpPr>
          <p:cNvPr id="3" name="TextBox 2"/>
          <p:cNvSpPr txBox="1"/>
          <p:nvPr/>
        </p:nvSpPr>
        <p:spPr>
          <a:xfrm>
            <a:off x="1612293" y="367392"/>
            <a:ext cx="11250845" cy="1200329"/>
          </a:xfrm>
          <a:prstGeom prst="rect">
            <a:avLst/>
          </a:prstGeom>
          <a:noFill/>
        </p:spPr>
        <p:txBody>
          <a:bodyPr vert="horz" wrap="square" rtlCol="0">
            <a:spAutoFit/>
          </a:bodyPr>
          <a:lstStyle/>
          <a:p>
            <a:r>
              <a:rPr lang="en-CA" sz="3600" b="1" dirty="0">
                <a:solidFill>
                  <a:srgbClr val="000000"/>
                </a:solidFill>
              </a:rPr>
              <a:t>Copy</a:t>
            </a:r>
            <a:r>
              <a:rPr lang="en-CA" sz="3600" dirty="0">
                <a:solidFill>
                  <a:srgbClr val="000000"/>
                </a:solidFill>
              </a:rPr>
              <a:t> this example using fraction circles in your scribbler. </a:t>
            </a:r>
          </a:p>
          <a:p>
            <a:endParaRPr lang="en-CA" sz="3600" dirty="0">
              <a:solidFill>
                <a:srgbClr val="000000"/>
              </a:solidFill>
              <a:latin typeface="Times New Roman - 27"/>
            </a:endParaRPr>
          </a:p>
        </p:txBody>
      </p:sp>
      <p:grpSp>
        <p:nvGrpSpPr>
          <p:cNvPr id="57" name="Group 56"/>
          <p:cNvGrpSpPr/>
          <p:nvPr/>
        </p:nvGrpSpPr>
        <p:grpSpPr>
          <a:xfrm>
            <a:off x="1828194" y="3156738"/>
            <a:ext cx="7962900" cy="1978343"/>
            <a:chOff x="774700" y="3035300"/>
            <a:chExt cx="7962900" cy="1978343"/>
          </a:xfrm>
        </p:grpSpPr>
        <p:sp>
          <p:nvSpPr>
            <p:cNvPr id="4" name="Oval 3"/>
            <p:cNvSpPr/>
            <p:nvPr/>
          </p:nvSpPr>
          <p:spPr>
            <a:xfrm>
              <a:off x="927100" y="3048000"/>
              <a:ext cx="1397000" cy="13843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7327900" y="3073400"/>
              <a:ext cx="1397000" cy="13843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5461000" y="3060700"/>
              <a:ext cx="1397000" cy="13843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2921000" y="3035300"/>
              <a:ext cx="1397000" cy="13843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p:nvCxnSpPr>
          <p:spPr>
            <a:xfrm>
              <a:off x="1625600" y="3086100"/>
              <a:ext cx="0" cy="1333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39800" y="3733800"/>
              <a:ext cx="13589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81400" y="3035300"/>
              <a:ext cx="0" cy="13589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95600" y="3746500"/>
              <a:ext cx="13843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24200" y="3251200"/>
              <a:ext cx="901700" cy="10033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136900" y="3213100"/>
              <a:ext cx="914400" cy="9906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088390" y="3233420"/>
              <a:ext cx="410211" cy="396241"/>
            </a:xfrm>
            <a:custGeom>
              <a:avLst/>
              <a:gdLst/>
              <a:ahLst/>
              <a:cxnLst/>
              <a:rect l="0" t="0" r="0" b="0"/>
              <a:pathLst>
                <a:path w="410211" h="396241">
                  <a:moveTo>
                    <a:pt x="410210" y="271780"/>
                  </a:moveTo>
                  <a:lnTo>
                    <a:pt x="403860" y="285750"/>
                  </a:lnTo>
                  <a:lnTo>
                    <a:pt x="398780" y="290830"/>
                  </a:lnTo>
                  <a:lnTo>
                    <a:pt x="392430" y="295910"/>
                  </a:lnTo>
                  <a:lnTo>
                    <a:pt x="386080" y="300990"/>
                  </a:lnTo>
                  <a:lnTo>
                    <a:pt x="379730" y="306070"/>
                  </a:lnTo>
                  <a:lnTo>
                    <a:pt x="374650" y="313690"/>
                  </a:lnTo>
                  <a:lnTo>
                    <a:pt x="369570" y="320040"/>
                  </a:lnTo>
                  <a:lnTo>
                    <a:pt x="363220" y="326390"/>
                  </a:lnTo>
                  <a:lnTo>
                    <a:pt x="356870" y="332740"/>
                  </a:lnTo>
                  <a:lnTo>
                    <a:pt x="349250" y="337820"/>
                  </a:lnTo>
                  <a:lnTo>
                    <a:pt x="342900" y="344170"/>
                  </a:lnTo>
                  <a:lnTo>
                    <a:pt x="336550" y="350520"/>
                  </a:lnTo>
                  <a:lnTo>
                    <a:pt x="331470" y="358140"/>
                  </a:lnTo>
                  <a:lnTo>
                    <a:pt x="326390" y="363220"/>
                  </a:lnTo>
                  <a:lnTo>
                    <a:pt x="322580" y="367030"/>
                  </a:lnTo>
                  <a:lnTo>
                    <a:pt x="317500" y="369570"/>
                  </a:lnTo>
                  <a:lnTo>
                    <a:pt x="313690" y="369570"/>
                  </a:lnTo>
                  <a:lnTo>
                    <a:pt x="308610" y="367030"/>
                  </a:lnTo>
                  <a:lnTo>
                    <a:pt x="304800" y="365760"/>
                  </a:lnTo>
                  <a:lnTo>
                    <a:pt x="303530" y="356870"/>
                  </a:lnTo>
                  <a:lnTo>
                    <a:pt x="303530" y="344170"/>
                  </a:lnTo>
                  <a:lnTo>
                    <a:pt x="304800" y="328930"/>
                  </a:lnTo>
                  <a:lnTo>
                    <a:pt x="311150" y="311150"/>
                  </a:lnTo>
                  <a:lnTo>
                    <a:pt x="318770" y="292100"/>
                  </a:lnTo>
                  <a:lnTo>
                    <a:pt x="327660" y="273050"/>
                  </a:lnTo>
                  <a:lnTo>
                    <a:pt x="335280" y="254000"/>
                  </a:lnTo>
                  <a:lnTo>
                    <a:pt x="341630" y="236220"/>
                  </a:lnTo>
                  <a:lnTo>
                    <a:pt x="363220" y="172720"/>
                  </a:lnTo>
                  <a:lnTo>
                    <a:pt x="367030" y="162560"/>
                  </a:lnTo>
                  <a:lnTo>
                    <a:pt x="372110" y="153670"/>
                  </a:lnTo>
                  <a:lnTo>
                    <a:pt x="375920" y="146050"/>
                  </a:lnTo>
                  <a:lnTo>
                    <a:pt x="374650" y="143510"/>
                  </a:lnTo>
                  <a:lnTo>
                    <a:pt x="369570" y="142240"/>
                  </a:lnTo>
                  <a:lnTo>
                    <a:pt x="361950" y="143510"/>
                  </a:lnTo>
                  <a:lnTo>
                    <a:pt x="354330" y="146050"/>
                  </a:lnTo>
                  <a:lnTo>
                    <a:pt x="345440" y="151130"/>
                  </a:lnTo>
                  <a:lnTo>
                    <a:pt x="337820" y="157480"/>
                  </a:lnTo>
                  <a:lnTo>
                    <a:pt x="328930" y="165100"/>
                  </a:lnTo>
                  <a:lnTo>
                    <a:pt x="321310" y="172720"/>
                  </a:lnTo>
                  <a:lnTo>
                    <a:pt x="312420" y="180340"/>
                  </a:lnTo>
                  <a:lnTo>
                    <a:pt x="304800" y="185420"/>
                  </a:lnTo>
                  <a:lnTo>
                    <a:pt x="295910" y="189230"/>
                  </a:lnTo>
                  <a:lnTo>
                    <a:pt x="287020" y="190500"/>
                  </a:lnTo>
                  <a:lnTo>
                    <a:pt x="280670" y="195580"/>
                  </a:lnTo>
                  <a:lnTo>
                    <a:pt x="274320" y="200660"/>
                  </a:lnTo>
                  <a:lnTo>
                    <a:pt x="269240" y="208280"/>
                  </a:lnTo>
                  <a:lnTo>
                    <a:pt x="267970" y="209550"/>
                  </a:lnTo>
                  <a:lnTo>
                    <a:pt x="274320" y="203200"/>
                  </a:lnTo>
                  <a:lnTo>
                    <a:pt x="280670" y="195580"/>
                  </a:lnTo>
                  <a:lnTo>
                    <a:pt x="287020" y="184150"/>
                  </a:lnTo>
                  <a:lnTo>
                    <a:pt x="294640" y="171450"/>
                  </a:lnTo>
                  <a:lnTo>
                    <a:pt x="303530" y="156210"/>
                  </a:lnTo>
                  <a:lnTo>
                    <a:pt x="313690" y="140970"/>
                  </a:lnTo>
                  <a:lnTo>
                    <a:pt x="325120" y="125730"/>
                  </a:lnTo>
                  <a:lnTo>
                    <a:pt x="336550" y="110490"/>
                  </a:lnTo>
                  <a:lnTo>
                    <a:pt x="347980" y="96520"/>
                  </a:lnTo>
                  <a:lnTo>
                    <a:pt x="360680" y="82550"/>
                  </a:lnTo>
                  <a:lnTo>
                    <a:pt x="369570" y="71120"/>
                  </a:lnTo>
                  <a:lnTo>
                    <a:pt x="377190" y="60960"/>
                  </a:lnTo>
                  <a:lnTo>
                    <a:pt x="384810" y="50800"/>
                  </a:lnTo>
                  <a:lnTo>
                    <a:pt x="391160" y="41910"/>
                  </a:lnTo>
                  <a:lnTo>
                    <a:pt x="398780" y="35560"/>
                  </a:lnTo>
                  <a:lnTo>
                    <a:pt x="407670" y="29210"/>
                  </a:lnTo>
                  <a:lnTo>
                    <a:pt x="407670" y="27940"/>
                  </a:lnTo>
                  <a:lnTo>
                    <a:pt x="397510" y="34290"/>
                  </a:lnTo>
                  <a:lnTo>
                    <a:pt x="389890" y="41910"/>
                  </a:lnTo>
                  <a:lnTo>
                    <a:pt x="379730" y="50800"/>
                  </a:lnTo>
                  <a:lnTo>
                    <a:pt x="368300" y="60960"/>
                  </a:lnTo>
                  <a:lnTo>
                    <a:pt x="320040" y="109220"/>
                  </a:lnTo>
                  <a:lnTo>
                    <a:pt x="298450" y="130810"/>
                  </a:lnTo>
                  <a:lnTo>
                    <a:pt x="254000" y="181610"/>
                  </a:lnTo>
                  <a:lnTo>
                    <a:pt x="212090" y="229870"/>
                  </a:lnTo>
                  <a:lnTo>
                    <a:pt x="194310" y="251460"/>
                  </a:lnTo>
                  <a:lnTo>
                    <a:pt x="179070" y="267970"/>
                  </a:lnTo>
                  <a:lnTo>
                    <a:pt x="165100" y="280670"/>
                  </a:lnTo>
                  <a:lnTo>
                    <a:pt x="153670" y="290830"/>
                  </a:lnTo>
                  <a:lnTo>
                    <a:pt x="144780" y="299720"/>
                  </a:lnTo>
                  <a:lnTo>
                    <a:pt x="137160" y="308610"/>
                  </a:lnTo>
                  <a:lnTo>
                    <a:pt x="130810" y="317500"/>
                  </a:lnTo>
                  <a:lnTo>
                    <a:pt x="128270" y="316230"/>
                  </a:lnTo>
                  <a:lnTo>
                    <a:pt x="127000" y="308610"/>
                  </a:lnTo>
                  <a:lnTo>
                    <a:pt x="128270" y="295910"/>
                  </a:lnTo>
                  <a:lnTo>
                    <a:pt x="132080" y="285750"/>
                  </a:lnTo>
                  <a:lnTo>
                    <a:pt x="137160" y="275590"/>
                  </a:lnTo>
                  <a:lnTo>
                    <a:pt x="166370" y="232410"/>
                  </a:lnTo>
                  <a:lnTo>
                    <a:pt x="171450" y="222250"/>
                  </a:lnTo>
                  <a:lnTo>
                    <a:pt x="175260" y="214630"/>
                  </a:lnTo>
                  <a:lnTo>
                    <a:pt x="176530" y="208280"/>
                  </a:lnTo>
                  <a:lnTo>
                    <a:pt x="173990" y="205740"/>
                  </a:lnTo>
                  <a:lnTo>
                    <a:pt x="167640" y="204470"/>
                  </a:lnTo>
                  <a:lnTo>
                    <a:pt x="160020" y="205740"/>
                  </a:lnTo>
                  <a:lnTo>
                    <a:pt x="149860" y="212090"/>
                  </a:lnTo>
                  <a:lnTo>
                    <a:pt x="139700" y="222250"/>
                  </a:lnTo>
                  <a:lnTo>
                    <a:pt x="128270" y="234950"/>
                  </a:lnTo>
                  <a:lnTo>
                    <a:pt x="116840" y="248920"/>
                  </a:lnTo>
                  <a:lnTo>
                    <a:pt x="104140" y="262890"/>
                  </a:lnTo>
                  <a:lnTo>
                    <a:pt x="48260" y="334010"/>
                  </a:lnTo>
                  <a:lnTo>
                    <a:pt x="26670" y="359410"/>
                  </a:lnTo>
                  <a:lnTo>
                    <a:pt x="19050" y="368300"/>
                  </a:lnTo>
                  <a:lnTo>
                    <a:pt x="12700" y="377190"/>
                  </a:lnTo>
                  <a:lnTo>
                    <a:pt x="6350" y="386080"/>
                  </a:lnTo>
                  <a:lnTo>
                    <a:pt x="1270" y="394970"/>
                  </a:lnTo>
                  <a:lnTo>
                    <a:pt x="0" y="396240"/>
                  </a:lnTo>
                  <a:lnTo>
                    <a:pt x="0" y="392430"/>
                  </a:lnTo>
                  <a:lnTo>
                    <a:pt x="1270" y="386080"/>
                  </a:lnTo>
                  <a:lnTo>
                    <a:pt x="3810" y="379730"/>
                  </a:lnTo>
                  <a:lnTo>
                    <a:pt x="6350" y="372110"/>
                  </a:lnTo>
                  <a:lnTo>
                    <a:pt x="10160" y="363220"/>
                  </a:lnTo>
                  <a:lnTo>
                    <a:pt x="15240" y="354330"/>
                  </a:lnTo>
                  <a:lnTo>
                    <a:pt x="21590" y="344170"/>
                  </a:lnTo>
                  <a:lnTo>
                    <a:pt x="27940" y="332740"/>
                  </a:lnTo>
                  <a:lnTo>
                    <a:pt x="35560" y="323850"/>
                  </a:lnTo>
                  <a:lnTo>
                    <a:pt x="43180" y="316230"/>
                  </a:lnTo>
                  <a:lnTo>
                    <a:pt x="50800" y="309880"/>
                  </a:lnTo>
                  <a:lnTo>
                    <a:pt x="57150" y="302260"/>
                  </a:lnTo>
                  <a:lnTo>
                    <a:pt x="59690" y="294640"/>
                  </a:lnTo>
                  <a:lnTo>
                    <a:pt x="62230" y="287020"/>
                  </a:lnTo>
                  <a:lnTo>
                    <a:pt x="67310" y="278130"/>
                  </a:lnTo>
                  <a:lnTo>
                    <a:pt x="72390" y="267970"/>
                  </a:lnTo>
                  <a:lnTo>
                    <a:pt x="80010" y="256540"/>
                  </a:lnTo>
                  <a:lnTo>
                    <a:pt x="85090" y="246380"/>
                  </a:lnTo>
                  <a:lnTo>
                    <a:pt x="95250" y="227330"/>
                  </a:lnTo>
                  <a:lnTo>
                    <a:pt x="100330" y="219710"/>
                  </a:lnTo>
                  <a:lnTo>
                    <a:pt x="109220" y="207010"/>
                  </a:lnTo>
                  <a:lnTo>
                    <a:pt x="115570" y="200660"/>
                  </a:lnTo>
                  <a:lnTo>
                    <a:pt x="121920" y="193040"/>
                  </a:lnTo>
                  <a:lnTo>
                    <a:pt x="129540" y="185420"/>
                  </a:lnTo>
                  <a:lnTo>
                    <a:pt x="130810" y="184150"/>
                  </a:lnTo>
                  <a:lnTo>
                    <a:pt x="125730" y="194310"/>
                  </a:lnTo>
                  <a:lnTo>
                    <a:pt x="120650" y="203200"/>
                  </a:lnTo>
                  <a:lnTo>
                    <a:pt x="106680" y="224790"/>
                  </a:lnTo>
                  <a:lnTo>
                    <a:pt x="99060" y="232410"/>
                  </a:lnTo>
                  <a:lnTo>
                    <a:pt x="91440" y="236220"/>
                  </a:lnTo>
                  <a:lnTo>
                    <a:pt x="83820" y="240030"/>
                  </a:lnTo>
                  <a:lnTo>
                    <a:pt x="80010" y="237490"/>
                  </a:lnTo>
                  <a:lnTo>
                    <a:pt x="78740" y="232410"/>
                  </a:lnTo>
                  <a:lnTo>
                    <a:pt x="78740" y="224790"/>
                  </a:lnTo>
                  <a:lnTo>
                    <a:pt x="82550" y="217170"/>
                  </a:lnTo>
                  <a:lnTo>
                    <a:pt x="87630" y="212090"/>
                  </a:lnTo>
                  <a:lnTo>
                    <a:pt x="92710" y="205740"/>
                  </a:lnTo>
                  <a:lnTo>
                    <a:pt x="99060" y="198120"/>
                  </a:lnTo>
                  <a:lnTo>
                    <a:pt x="104140" y="189230"/>
                  </a:lnTo>
                  <a:lnTo>
                    <a:pt x="107950" y="179070"/>
                  </a:lnTo>
                  <a:lnTo>
                    <a:pt x="115570" y="168910"/>
                  </a:lnTo>
                  <a:lnTo>
                    <a:pt x="125730" y="158750"/>
                  </a:lnTo>
                  <a:lnTo>
                    <a:pt x="135890" y="149860"/>
                  </a:lnTo>
                  <a:lnTo>
                    <a:pt x="143510" y="140970"/>
                  </a:lnTo>
                  <a:lnTo>
                    <a:pt x="151130" y="132080"/>
                  </a:lnTo>
                  <a:lnTo>
                    <a:pt x="156210" y="124460"/>
                  </a:lnTo>
                  <a:lnTo>
                    <a:pt x="162560" y="115570"/>
                  </a:lnTo>
                  <a:lnTo>
                    <a:pt x="167640" y="106680"/>
                  </a:lnTo>
                  <a:lnTo>
                    <a:pt x="171450" y="97790"/>
                  </a:lnTo>
                  <a:lnTo>
                    <a:pt x="177800" y="91440"/>
                  </a:lnTo>
                  <a:lnTo>
                    <a:pt x="185420" y="85090"/>
                  </a:lnTo>
                  <a:lnTo>
                    <a:pt x="191770" y="80010"/>
                  </a:lnTo>
                  <a:lnTo>
                    <a:pt x="199390" y="74930"/>
                  </a:lnTo>
                  <a:lnTo>
                    <a:pt x="208280" y="69850"/>
                  </a:lnTo>
                  <a:lnTo>
                    <a:pt x="215900" y="64770"/>
                  </a:lnTo>
                  <a:lnTo>
                    <a:pt x="223520" y="59690"/>
                  </a:lnTo>
                  <a:lnTo>
                    <a:pt x="228600" y="52070"/>
                  </a:lnTo>
                  <a:lnTo>
                    <a:pt x="234950" y="45720"/>
                  </a:lnTo>
                  <a:lnTo>
                    <a:pt x="242570" y="39370"/>
                  </a:lnTo>
                  <a:lnTo>
                    <a:pt x="251460" y="33020"/>
                  </a:lnTo>
                  <a:lnTo>
                    <a:pt x="261620" y="27940"/>
                  </a:lnTo>
                  <a:lnTo>
                    <a:pt x="271780" y="24130"/>
                  </a:lnTo>
                  <a:lnTo>
                    <a:pt x="281940" y="22860"/>
                  </a:lnTo>
                  <a:lnTo>
                    <a:pt x="290830" y="20320"/>
                  </a:lnTo>
                  <a:lnTo>
                    <a:pt x="299720" y="17780"/>
                  </a:lnTo>
                  <a:lnTo>
                    <a:pt x="308610" y="15240"/>
                  </a:lnTo>
                  <a:lnTo>
                    <a:pt x="316230" y="11430"/>
                  </a:lnTo>
                  <a:lnTo>
                    <a:pt x="323850" y="7620"/>
                  </a:lnTo>
                  <a:lnTo>
                    <a:pt x="335280" y="0"/>
                  </a:lnTo>
                  <a:lnTo>
                    <a:pt x="335280" y="0"/>
                  </a:lnTo>
                  <a:lnTo>
                    <a:pt x="322580" y="7620"/>
                  </a:lnTo>
                  <a:lnTo>
                    <a:pt x="292100" y="27940"/>
                  </a:lnTo>
                  <a:lnTo>
                    <a:pt x="281940" y="35560"/>
                  </a:lnTo>
                  <a:lnTo>
                    <a:pt x="273050" y="44450"/>
                  </a:lnTo>
                  <a:lnTo>
                    <a:pt x="264160" y="52070"/>
                  </a:lnTo>
                  <a:lnTo>
                    <a:pt x="256540" y="62230"/>
                  </a:lnTo>
                  <a:lnTo>
                    <a:pt x="250190" y="72390"/>
                  </a:lnTo>
                  <a:lnTo>
                    <a:pt x="243840" y="83820"/>
                  </a:lnTo>
                  <a:lnTo>
                    <a:pt x="237490" y="92710"/>
                  </a:lnTo>
                  <a:lnTo>
                    <a:pt x="229870" y="100330"/>
                  </a:lnTo>
                  <a:lnTo>
                    <a:pt x="222250" y="106680"/>
                  </a:lnTo>
                  <a:lnTo>
                    <a:pt x="218440" y="107950"/>
                  </a:lnTo>
                  <a:lnTo>
                    <a:pt x="217170" y="106680"/>
                  </a:lnTo>
                  <a:lnTo>
                    <a:pt x="218440" y="101600"/>
                  </a:lnTo>
                  <a:lnTo>
                    <a:pt x="222250" y="90170"/>
                  </a:lnTo>
                  <a:lnTo>
                    <a:pt x="226060" y="82550"/>
                  </a:lnTo>
                  <a:lnTo>
                    <a:pt x="233680" y="71120"/>
                  </a:lnTo>
                  <a:lnTo>
                    <a:pt x="242570" y="59690"/>
                  </a:lnTo>
                  <a:lnTo>
                    <a:pt x="248920" y="53340"/>
                  </a:lnTo>
                  <a:lnTo>
                    <a:pt x="256540" y="45720"/>
                  </a:lnTo>
                  <a:lnTo>
                    <a:pt x="264160" y="39370"/>
                  </a:lnTo>
                  <a:lnTo>
                    <a:pt x="271780" y="33020"/>
                  </a:lnTo>
                  <a:lnTo>
                    <a:pt x="279400" y="27940"/>
                  </a:lnTo>
                  <a:lnTo>
                    <a:pt x="281940" y="31750"/>
                  </a:lnTo>
                  <a:lnTo>
                    <a:pt x="280670" y="40640"/>
                  </a:lnTo>
                  <a:lnTo>
                    <a:pt x="278130" y="54610"/>
                  </a:lnTo>
                  <a:lnTo>
                    <a:pt x="270510" y="81280"/>
                  </a:lnTo>
                  <a:lnTo>
                    <a:pt x="265430" y="93980"/>
                  </a:lnTo>
                  <a:lnTo>
                    <a:pt x="261620" y="105410"/>
                  </a:lnTo>
                  <a:lnTo>
                    <a:pt x="257810" y="115570"/>
                  </a:lnTo>
                  <a:lnTo>
                    <a:pt x="254000" y="125730"/>
                  </a:lnTo>
                  <a:lnTo>
                    <a:pt x="248920" y="135890"/>
                  </a:lnTo>
                  <a:lnTo>
                    <a:pt x="241300" y="158750"/>
                  </a:lnTo>
                  <a:lnTo>
                    <a:pt x="236220" y="168910"/>
                  </a:lnTo>
                  <a:lnTo>
                    <a:pt x="232410" y="176530"/>
                  </a:lnTo>
                  <a:lnTo>
                    <a:pt x="207010" y="20828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9" name="Group 18"/>
            <p:cNvGrpSpPr/>
            <p:nvPr/>
          </p:nvGrpSpPr>
          <p:grpSpPr>
            <a:xfrm>
              <a:off x="1080770" y="3187700"/>
              <a:ext cx="1174751" cy="1212851"/>
              <a:chOff x="1080770" y="3187700"/>
              <a:chExt cx="1174751" cy="1212851"/>
            </a:xfrm>
          </p:grpSpPr>
          <p:sp>
            <p:nvSpPr>
              <p:cNvPr id="15" name="Freeform 14"/>
              <p:cNvSpPr/>
              <p:nvPr/>
            </p:nvSpPr>
            <p:spPr>
              <a:xfrm>
                <a:off x="1085850" y="3848100"/>
                <a:ext cx="438151" cy="552451"/>
              </a:xfrm>
              <a:custGeom>
                <a:avLst/>
                <a:gdLst/>
                <a:ahLst/>
                <a:cxnLst/>
                <a:rect l="0" t="0" r="0" b="0"/>
                <a:pathLst>
                  <a:path w="438151" h="552451">
                    <a:moveTo>
                      <a:pt x="438150" y="0"/>
                    </a:moveTo>
                    <a:lnTo>
                      <a:pt x="431800" y="20320"/>
                    </a:lnTo>
                    <a:lnTo>
                      <a:pt x="429260" y="29210"/>
                    </a:lnTo>
                    <a:lnTo>
                      <a:pt x="427990" y="38100"/>
                    </a:lnTo>
                    <a:lnTo>
                      <a:pt x="426720" y="45720"/>
                    </a:lnTo>
                    <a:lnTo>
                      <a:pt x="422910" y="59690"/>
                    </a:lnTo>
                    <a:lnTo>
                      <a:pt x="419100" y="64770"/>
                    </a:lnTo>
                    <a:lnTo>
                      <a:pt x="416560" y="73660"/>
                    </a:lnTo>
                    <a:lnTo>
                      <a:pt x="415290" y="82550"/>
                    </a:lnTo>
                    <a:lnTo>
                      <a:pt x="415290" y="92710"/>
                    </a:lnTo>
                    <a:lnTo>
                      <a:pt x="414020" y="104140"/>
                    </a:lnTo>
                    <a:lnTo>
                      <a:pt x="412750" y="128270"/>
                    </a:lnTo>
                    <a:lnTo>
                      <a:pt x="411480" y="139700"/>
                    </a:lnTo>
                    <a:lnTo>
                      <a:pt x="408940" y="148590"/>
                    </a:lnTo>
                    <a:lnTo>
                      <a:pt x="406400" y="158750"/>
                    </a:lnTo>
                    <a:lnTo>
                      <a:pt x="403860" y="167640"/>
                    </a:lnTo>
                    <a:lnTo>
                      <a:pt x="402590" y="176530"/>
                    </a:lnTo>
                    <a:lnTo>
                      <a:pt x="401320" y="185420"/>
                    </a:lnTo>
                    <a:lnTo>
                      <a:pt x="401320" y="195580"/>
                    </a:lnTo>
                    <a:lnTo>
                      <a:pt x="400050" y="218440"/>
                    </a:lnTo>
                    <a:lnTo>
                      <a:pt x="400050" y="265430"/>
                    </a:lnTo>
                    <a:lnTo>
                      <a:pt x="400050" y="381000"/>
                    </a:lnTo>
                    <a:lnTo>
                      <a:pt x="398780" y="387350"/>
                    </a:lnTo>
                    <a:lnTo>
                      <a:pt x="396240" y="387350"/>
                    </a:lnTo>
                    <a:lnTo>
                      <a:pt x="393700" y="386080"/>
                    </a:lnTo>
                    <a:lnTo>
                      <a:pt x="391160" y="381000"/>
                    </a:lnTo>
                    <a:lnTo>
                      <a:pt x="388620" y="368300"/>
                    </a:lnTo>
                    <a:lnTo>
                      <a:pt x="384810" y="354330"/>
                    </a:lnTo>
                    <a:lnTo>
                      <a:pt x="381000" y="345440"/>
                    </a:lnTo>
                    <a:lnTo>
                      <a:pt x="378460" y="336550"/>
                    </a:lnTo>
                    <a:lnTo>
                      <a:pt x="377190" y="326390"/>
                    </a:lnTo>
                    <a:lnTo>
                      <a:pt x="377190" y="314960"/>
                    </a:lnTo>
                    <a:lnTo>
                      <a:pt x="375920" y="303530"/>
                    </a:lnTo>
                    <a:lnTo>
                      <a:pt x="374650" y="278130"/>
                    </a:lnTo>
                    <a:lnTo>
                      <a:pt x="374650" y="236220"/>
                    </a:lnTo>
                    <a:lnTo>
                      <a:pt x="374650" y="172720"/>
                    </a:lnTo>
                    <a:lnTo>
                      <a:pt x="373380" y="162560"/>
                    </a:lnTo>
                    <a:lnTo>
                      <a:pt x="370840" y="149860"/>
                    </a:lnTo>
                    <a:lnTo>
                      <a:pt x="368300" y="138430"/>
                    </a:lnTo>
                    <a:lnTo>
                      <a:pt x="364490" y="120650"/>
                    </a:lnTo>
                    <a:lnTo>
                      <a:pt x="363220" y="114300"/>
                    </a:lnTo>
                    <a:lnTo>
                      <a:pt x="360680" y="109220"/>
                    </a:lnTo>
                    <a:lnTo>
                      <a:pt x="349250" y="99060"/>
                    </a:lnTo>
                    <a:lnTo>
                      <a:pt x="342900" y="97790"/>
                    </a:lnTo>
                    <a:lnTo>
                      <a:pt x="337820" y="100330"/>
                    </a:lnTo>
                    <a:lnTo>
                      <a:pt x="334010" y="105410"/>
                    </a:lnTo>
                    <a:lnTo>
                      <a:pt x="330200" y="113030"/>
                    </a:lnTo>
                    <a:lnTo>
                      <a:pt x="327660" y="121920"/>
                    </a:lnTo>
                    <a:lnTo>
                      <a:pt x="326390" y="132080"/>
                    </a:lnTo>
                    <a:lnTo>
                      <a:pt x="326390" y="140970"/>
                    </a:lnTo>
                    <a:lnTo>
                      <a:pt x="325120" y="151130"/>
                    </a:lnTo>
                    <a:lnTo>
                      <a:pt x="325120" y="160020"/>
                    </a:lnTo>
                    <a:lnTo>
                      <a:pt x="326390" y="168910"/>
                    </a:lnTo>
                    <a:lnTo>
                      <a:pt x="327660" y="177800"/>
                    </a:lnTo>
                    <a:lnTo>
                      <a:pt x="331470" y="185420"/>
                    </a:lnTo>
                    <a:lnTo>
                      <a:pt x="332740" y="195580"/>
                    </a:lnTo>
                    <a:lnTo>
                      <a:pt x="334010" y="207010"/>
                    </a:lnTo>
                    <a:lnTo>
                      <a:pt x="335280" y="218440"/>
                    </a:lnTo>
                    <a:lnTo>
                      <a:pt x="335280" y="228600"/>
                    </a:lnTo>
                    <a:lnTo>
                      <a:pt x="336550" y="247650"/>
                    </a:lnTo>
                    <a:lnTo>
                      <a:pt x="337820" y="260350"/>
                    </a:lnTo>
                    <a:lnTo>
                      <a:pt x="340360" y="273050"/>
                    </a:lnTo>
                    <a:lnTo>
                      <a:pt x="342900" y="288290"/>
                    </a:lnTo>
                    <a:lnTo>
                      <a:pt x="345440" y="303530"/>
                    </a:lnTo>
                    <a:lnTo>
                      <a:pt x="346710" y="320040"/>
                    </a:lnTo>
                    <a:lnTo>
                      <a:pt x="347980" y="335280"/>
                    </a:lnTo>
                    <a:lnTo>
                      <a:pt x="347980" y="368300"/>
                    </a:lnTo>
                    <a:lnTo>
                      <a:pt x="349250" y="458470"/>
                    </a:lnTo>
                    <a:lnTo>
                      <a:pt x="349250" y="552450"/>
                    </a:lnTo>
                    <a:lnTo>
                      <a:pt x="349250" y="544830"/>
                    </a:lnTo>
                    <a:lnTo>
                      <a:pt x="346710" y="538480"/>
                    </a:lnTo>
                    <a:lnTo>
                      <a:pt x="335280" y="523240"/>
                    </a:lnTo>
                    <a:lnTo>
                      <a:pt x="325120" y="506730"/>
                    </a:lnTo>
                    <a:lnTo>
                      <a:pt x="316230" y="492760"/>
                    </a:lnTo>
                    <a:lnTo>
                      <a:pt x="307340" y="481330"/>
                    </a:lnTo>
                    <a:lnTo>
                      <a:pt x="298450" y="467360"/>
                    </a:lnTo>
                    <a:lnTo>
                      <a:pt x="289560" y="452120"/>
                    </a:lnTo>
                    <a:lnTo>
                      <a:pt x="281940" y="435610"/>
                    </a:lnTo>
                    <a:lnTo>
                      <a:pt x="276860" y="425450"/>
                    </a:lnTo>
                    <a:lnTo>
                      <a:pt x="273050" y="415290"/>
                    </a:lnTo>
                    <a:lnTo>
                      <a:pt x="269240" y="403860"/>
                    </a:lnTo>
                    <a:lnTo>
                      <a:pt x="264160" y="393700"/>
                    </a:lnTo>
                    <a:lnTo>
                      <a:pt x="260350" y="383540"/>
                    </a:lnTo>
                    <a:lnTo>
                      <a:pt x="256540" y="374650"/>
                    </a:lnTo>
                    <a:lnTo>
                      <a:pt x="252730" y="360680"/>
                    </a:lnTo>
                    <a:lnTo>
                      <a:pt x="251460" y="345440"/>
                    </a:lnTo>
                    <a:lnTo>
                      <a:pt x="250190" y="327660"/>
                    </a:lnTo>
                    <a:lnTo>
                      <a:pt x="248920" y="309880"/>
                    </a:lnTo>
                    <a:lnTo>
                      <a:pt x="248920" y="275590"/>
                    </a:lnTo>
                    <a:lnTo>
                      <a:pt x="247650" y="231140"/>
                    </a:lnTo>
                    <a:lnTo>
                      <a:pt x="246380" y="218440"/>
                    </a:lnTo>
                    <a:lnTo>
                      <a:pt x="243840" y="208280"/>
                    </a:lnTo>
                    <a:lnTo>
                      <a:pt x="241300" y="198120"/>
                    </a:lnTo>
                    <a:lnTo>
                      <a:pt x="238760" y="186690"/>
                    </a:lnTo>
                    <a:lnTo>
                      <a:pt x="237490" y="175260"/>
                    </a:lnTo>
                    <a:lnTo>
                      <a:pt x="236220" y="163830"/>
                    </a:lnTo>
                    <a:lnTo>
                      <a:pt x="236220" y="152400"/>
                    </a:lnTo>
                    <a:lnTo>
                      <a:pt x="234950" y="133350"/>
                    </a:lnTo>
                    <a:lnTo>
                      <a:pt x="233680" y="124460"/>
                    </a:lnTo>
                    <a:lnTo>
                      <a:pt x="231140" y="115570"/>
                    </a:lnTo>
                    <a:lnTo>
                      <a:pt x="228600" y="106680"/>
                    </a:lnTo>
                    <a:lnTo>
                      <a:pt x="224790" y="97790"/>
                    </a:lnTo>
                    <a:lnTo>
                      <a:pt x="217170" y="80010"/>
                    </a:lnTo>
                    <a:lnTo>
                      <a:pt x="214630" y="78740"/>
                    </a:lnTo>
                    <a:lnTo>
                      <a:pt x="213360" y="82550"/>
                    </a:lnTo>
                    <a:lnTo>
                      <a:pt x="212090" y="88900"/>
                    </a:lnTo>
                    <a:lnTo>
                      <a:pt x="213360" y="93980"/>
                    </a:lnTo>
                    <a:lnTo>
                      <a:pt x="218440" y="99060"/>
                    </a:lnTo>
                    <a:lnTo>
                      <a:pt x="223520" y="104140"/>
                    </a:lnTo>
                    <a:lnTo>
                      <a:pt x="233680" y="118110"/>
                    </a:lnTo>
                    <a:lnTo>
                      <a:pt x="242570" y="132080"/>
                    </a:lnTo>
                    <a:lnTo>
                      <a:pt x="251460" y="148590"/>
                    </a:lnTo>
                    <a:lnTo>
                      <a:pt x="264160" y="165100"/>
                    </a:lnTo>
                    <a:lnTo>
                      <a:pt x="271780" y="173990"/>
                    </a:lnTo>
                    <a:lnTo>
                      <a:pt x="279400" y="185420"/>
                    </a:lnTo>
                    <a:lnTo>
                      <a:pt x="287020" y="198120"/>
                    </a:lnTo>
                    <a:lnTo>
                      <a:pt x="294640" y="212090"/>
                    </a:lnTo>
                    <a:lnTo>
                      <a:pt x="299720" y="224790"/>
                    </a:lnTo>
                    <a:lnTo>
                      <a:pt x="303530" y="236220"/>
                    </a:lnTo>
                    <a:lnTo>
                      <a:pt x="306070" y="246380"/>
                    </a:lnTo>
                    <a:lnTo>
                      <a:pt x="309880" y="255270"/>
                    </a:lnTo>
                    <a:lnTo>
                      <a:pt x="312420" y="265430"/>
                    </a:lnTo>
                    <a:lnTo>
                      <a:pt x="316230" y="274320"/>
                    </a:lnTo>
                    <a:lnTo>
                      <a:pt x="321310" y="281940"/>
                    </a:lnTo>
                    <a:lnTo>
                      <a:pt x="335280" y="293370"/>
                    </a:lnTo>
                    <a:lnTo>
                      <a:pt x="346710" y="307340"/>
                    </a:lnTo>
                    <a:lnTo>
                      <a:pt x="356870" y="322580"/>
                    </a:lnTo>
                    <a:lnTo>
                      <a:pt x="365760" y="339090"/>
                    </a:lnTo>
                    <a:lnTo>
                      <a:pt x="367030" y="342900"/>
                    </a:lnTo>
                    <a:lnTo>
                      <a:pt x="367030" y="344170"/>
                    </a:lnTo>
                    <a:lnTo>
                      <a:pt x="365760" y="344170"/>
                    </a:lnTo>
                    <a:lnTo>
                      <a:pt x="359410" y="335280"/>
                    </a:lnTo>
                    <a:lnTo>
                      <a:pt x="350520" y="322580"/>
                    </a:lnTo>
                    <a:lnTo>
                      <a:pt x="337820" y="307340"/>
                    </a:lnTo>
                    <a:lnTo>
                      <a:pt x="318770" y="288290"/>
                    </a:lnTo>
                    <a:lnTo>
                      <a:pt x="307340" y="276860"/>
                    </a:lnTo>
                    <a:lnTo>
                      <a:pt x="295910" y="266700"/>
                    </a:lnTo>
                    <a:lnTo>
                      <a:pt x="284480" y="256540"/>
                    </a:lnTo>
                    <a:lnTo>
                      <a:pt x="271780" y="247650"/>
                    </a:lnTo>
                    <a:lnTo>
                      <a:pt x="259080" y="234950"/>
                    </a:lnTo>
                    <a:lnTo>
                      <a:pt x="247650" y="222250"/>
                    </a:lnTo>
                    <a:lnTo>
                      <a:pt x="234950" y="207010"/>
                    </a:lnTo>
                    <a:lnTo>
                      <a:pt x="222250" y="193040"/>
                    </a:lnTo>
                    <a:lnTo>
                      <a:pt x="196850" y="166370"/>
                    </a:lnTo>
                    <a:lnTo>
                      <a:pt x="186690" y="154940"/>
                    </a:lnTo>
                    <a:lnTo>
                      <a:pt x="179070" y="143510"/>
                    </a:lnTo>
                    <a:lnTo>
                      <a:pt x="172720" y="134620"/>
                    </a:lnTo>
                    <a:lnTo>
                      <a:pt x="165100" y="127000"/>
                    </a:lnTo>
                    <a:lnTo>
                      <a:pt x="157480" y="123190"/>
                    </a:lnTo>
                    <a:lnTo>
                      <a:pt x="149860" y="120650"/>
                    </a:lnTo>
                    <a:lnTo>
                      <a:pt x="142240" y="115570"/>
                    </a:lnTo>
                    <a:lnTo>
                      <a:pt x="130810" y="102870"/>
                    </a:lnTo>
                    <a:lnTo>
                      <a:pt x="123190" y="95250"/>
                    </a:lnTo>
                    <a:lnTo>
                      <a:pt x="114300" y="87630"/>
                    </a:lnTo>
                    <a:lnTo>
                      <a:pt x="104140" y="80010"/>
                    </a:lnTo>
                    <a:lnTo>
                      <a:pt x="95250" y="73660"/>
                    </a:lnTo>
                    <a:lnTo>
                      <a:pt x="82550" y="68580"/>
                    </a:lnTo>
                    <a:lnTo>
                      <a:pt x="77470" y="71120"/>
                    </a:lnTo>
                    <a:lnTo>
                      <a:pt x="74930" y="77470"/>
                    </a:lnTo>
                    <a:lnTo>
                      <a:pt x="73660" y="85090"/>
                    </a:lnTo>
                    <a:lnTo>
                      <a:pt x="73660" y="91440"/>
                    </a:lnTo>
                    <a:lnTo>
                      <a:pt x="74930" y="97790"/>
                    </a:lnTo>
                    <a:lnTo>
                      <a:pt x="77470" y="102870"/>
                    </a:lnTo>
                    <a:lnTo>
                      <a:pt x="78740" y="111760"/>
                    </a:lnTo>
                    <a:lnTo>
                      <a:pt x="80010" y="120650"/>
                    </a:lnTo>
                    <a:lnTo>
                      <a:pt x="81280" y="130810"/>
                    </a:lnTo>
                    <a:lnTo>
                      <a:pt x="83820" y="140970"/>
                    </a:lnTo>
                    <a:lnTo>
                      <a:pt x="88900" y="151130"/>
                    </a:lnTo>
                    <a:lnTo>
                      <a:pt x="101600" y="167640"/>
                    </a:lnTo>
                    <a:lnTo>
                      <a:pt x="110490" y="179070"/>
                    </a:lnTo>
                    <a:lnTo>
                      <a:pt x="124460" y="193040"/>
                    </a:lnTo>
                    <a:lnTo>
                      <a:pt x="130810" y="200660"/>
                    </a:lnTo>
                    <a:lnTo>
                      <a:pt x="138430" y="207010"/>
                    </a:lnTo>
                    <a:lnTo>
                      <a:pt x="147320" y="213360"/>
                    </a:lnTo>
                    <a:lnTo>
                      <a:pt x="154940" y="218440"/>
                    </a:lnTo>
                    <a:lnTo>
                      <a:pt x="163830" y="223520"/>
                    </a:lnTo>
                    <a:lnTo>
                      <a:pt x="171450" y="227330"/>
                    </a:lnTo>
                    <a:lnTo>
                      <a:pt x="180340" y="232410"/>
                    </a:lnTo>
                    <a:lnTo>
                      <a:pt x="187960" y="237490"/>
                    </a:lnTo>
                    <a:lnTo>
                      <a:pt x="196850" y="245110"/>
                    </a:lnTo>
                    <a:lnTo>
                      <a:pt x="205740" y="252730"/>
                    </a:lnTo>
                    <a:lnTo>
                      <a:pt x="213360" y="260350"/>
                    </a:lnTo>
                    <a:lnTo>
                      <a:pt x="231140" y="275590"/>
                    </a:lnTo>
                    <a:lnTo>
                      <a:pt x="240030" y="288290"/>
                    </a:lnTo>
                    <a:lnTo>
                      <a:pt x="242570" y="294640"/>
                    </a:lnTo>
                    <a:lnTo>
                      <a:pt x="243840" y="302260"/>
                    </a:lnTo>
                    <a:lnTo>
                      <a:pt x="245110" y="311150"/>
                    </a:lnTo>
                    <a:lnTo>
                      <a:pt x="246380" y="321310"/>
                    </a:lnTo>
                    <a:lnTo>
                      <a:pt x="245110" y="326390"/>
                    </a:lnTo>
                    <a:lnTo>
                      <a:pt x="243840" y="326390"/>
                    </a:lnTo>
                    <a:lnTo>
                      <a:pt x="234950" y="318770"/>
                    </a:lnTo>
                    <a:lnTo>
                      <a:pt x="226060" y="312420"/>
                    </a:lnTo>
                    <a:lnTo>
                      <a:pt x="215900" y="306070"/>
                    </a:lnTo>
                    <a:lnTo>
                      <a:pt x="205740" y="297180"/>
                    </a:lnTo>
                    <a:lnTo>
                      <a:pt x="194310" y="287020"/>
                    </a:lnTo>
                    <a:lnTo>
                      <a:pt x="182880" y="275590"/>
                    </a:lnTo>
                    <a:lnTo>
                      <a:pt x="170180" y="266700"/>
                    </a:lnTo>
                    <a:lnTo>
                      <a:pt x="157480" y="260350"/>
                    </a:lnTo>
                    <a:lnTo>
                      <a:pt x="101600" y="231140"/>
                    </a:lnTo>
                    <a:lnTo>
                      <a:pt x="87630" y="223520"/>
                    </a:lnTo>
                    <a:lnTo>
                      <a:pt x="76200" y="215900"/>
                    </a:lnTo>
                    <a:lnTo>
                      <a:pt x="66040" y="207010"/>
                    </a:lnTo>
                    <a:lnTo>
                      <a:pt x="57150" y="200660"/>
                    </a:lnTo>
                    <a:lnTo>
                      <a:pt x="44450" y="189230"/>
                    </a:lnTo>
                    <a:lnTo>
                      <a:pt x="36830" y="184150"/>
                    </a:lnTo>
                    <a:lnTo>
                      <a:pt x="29210" y="179070"/>
                    </a:lnTo>
                    <a:lnTo>
                      <a:pt x="21590" y="173990"/>
                    </a:lnTo>
                    <a:lnTo>
                      <a:pt x="16510" y="168910"/>
                    </a:lnTo>
                    <a:lnTo>
                      <a:pt x="12700" y="161290"/>
                    </a:lnTo>
                    <a:lnTo>
                      <a:pt x="7620" y="146050"/>
                    </a:lnTo>
                    <a:lnTo>
                      <a:pt x="1270" y="130810"/>
                    </a:lnTo>
                    <a:lnTo>
                      <a:pt x="0" y="129540"/>
                    </a:lnTo>
                    <a:lnTo>
                      <a:pt x="2540" y="139700"/>
                    </a:lnTo>
                    <a:lnTo>
                      <a:pt x="8890" y="153670"/>
                    </a:lnTo>
                    <a:lnTo>
                      <a:pt x="11430" y="162560"/>
                    </a:lnTo>
                    <a:lnTo>
                      <a:pt x="22860" y="177800"/>
                    </a:lnTo>
                    <a:lnTo>
                      <a:pt x="30480" y="186690"/>
                    </a:lnTo>
                    <a:lnTo>
                      <a:pt x="38100" y="196850"/>
                    </a:lnTo>
                    <a:lnTo>
                      <a:pt x="45720" y="207010"/>
                    </a:lnTo>
                    <a:lnTo>
                      <a:pt x="53340" y="218440"/>
                    </a:lnTo>
                    <a:lnTo>
                      <a:pt x="59690" y="228600"/>
                    </a:lnTo>
                    <a:lnTo>
                      <a:pt x="62230" y="238760"/>
                    </a:lnTo>
                    <a:lnTo>
                      <a:pt x="64770" y="247650"/>
                    </a:lnTo>
                    <a:lnTo>
                      <a:pt x="68580" y="256540"/>
                    </a:lnTo>
                    <a:lnTo>
                      <a:pt x="71120" y="265430"/>
                    </a:lnTo>
                    <a:lnTo>
                      <a:pt x="74930" y="274320"/>
                    </a:lnTo>
                    <a:lnTo>
                      <a:pt x="80010" y="284480"/>
                    </a:lnTo>
                    <a:lnTo>
                      <a:pt x="86360" y="295910"/>
                    </a:lnTo>
                    <a:lnTo>
                      <a:pt x="93980" y="307340"/>
                    </a:lnTo>
                    <a:lnTo>
                      <a:pt x="100330" y="317500"/>
                    </a:lnTo>
                    <a:lnTo>
                      <a:pt x="110490" y="336550"/>
                    </a:lnTo>
                    <a:lnTo>
                      <a:pt x="119380" y="350520"/>
                    </a:lnTo>
                    <a:lnTo>
                      <a:pt x="124460" y="356870"/>
                    </a:lnTo>
                    <a:lnTo>
                      <a:pt x="132080" y="363220"/>
                    </a:lnTo>
                    <a:lnTo>
                      <a:pt x="140970" y="370840"/>
                    </a:lnTo>
                    <a:lnTo>
                      <a:pt x="151130" y="378460"/>
                    </a:lnTo>
                    <a:lnTo>
                      <a:pt x="158750" y="386080"/>
                    </a:lnTo>
                    <a:lnTo>
                      <a:pt x="172720" y="402590"/>
                    </a:lnTo>
                    <a:lnTo>
                      <a:pt x="176530" y="403860"/>
                    </a:lnTo>
                    <a:lnTo>
                      <a:pt x="179070" y="400050"/>
                    </a:lnTo>
                    <a:lnTo>
                      <a:pt x="180340" y="393700"/>
                    </a:lnTo>
                    <a:lnTo>
                      <a:pt x="179070" y="387350"/>
                    </a:lnTo>
                    <a:lnTo>
                      <a:pt x="170180" y="370840"/>
                    </a:lnTo>
                    <a:lnTo>
                      <a:pt x="160020" y="355600"/>
                    </a:lnTo>
                    <a:lnTo>
                      <a:pt x="154940" y="346710"/>
                    </a:lnTo>
                    <a:lnTo>
                      <a:pt x="149860" y="336550"/>
                    </a:lnTo>
                    <a:lnTo>
                      <a:pt x="135890" y="314960"/>
                    </a:lnTo>
                    <a:lnTo>
                      <a:pt x="130810" y="303530"/>
                    </a:lnTo>
                    <a:lnTo>
                      <a:pt x="127000" y="290830"/>
                    </a:lnTo>
                    <a:lnTo>
                      <a:pt x="124460" y="278130"/>
                    </a:lnTo>
                    <a:lnTo>
                      <a:pt x="120650" y="267970"/>
                    </a:lnTo>
                    <a:lnTo>
                      <a:pt x="115570" y="257810"/>
                    </a:lnTo>
                    <a:lnTo>
                      <a:pt x="107950" y="247650"/>
                    </a:lnTo>
                    <a:lnTo>
                      <a:pt x="102870" y="238760"/>
                    </a:lnTo>
                    <a:lnTo>
                      <a:pt x="97790" y="229870"/>
                    </a:lnTo>
                    <a:lnTo>
                      <a:pt x="92710" y="220980"/>
                    </a:lnTo>
                    <a:lnTo>
                      <a:pt x="82550" y="203200"/>
                    </a:lnTo>
                    <a:lnTo>
                      <a:pt x="76200" y="186690"/>
                    </a:lnTo>
                    <a:lnTo>
                      <a:pt x="72390" y="168910"/>
                    </a:lnTo>
                    <a:lnTo>
                      <a:pt x="67310" y="152400"/>
                    </a:lnTo>
                    <a:lnTo>
                      <a:pt x="59690" y="137160"/>
                    </a:lnTo>
                    <a:lnTo>
                      <a:pt x="48260" y="119380"/>
                    </a:lnTo>
                    <a:lnTo>
                      <a:pt x="40640" y="104140"/>
                    </a:lnTo>
                    <a:lnTo>
                      <a:pt x="35560" y="95250"/>
                    </a:lnTo>
                    <a:lnTo>
                      <a:pt x="31750" y="83820"/>
                    </a:lnTo>
                    <a:lnTo>
                      <a:pt x="27940" y="73660"/>
                    </a:lnTo>
                    <a:lnTo>
                      <a:pt x="19050" y="57150"/>
                    </a:lnTo>
                    <a:lnTo>
                      <a:pt x="15240" y="50800"/>
                    </a:lnTo>
                    <a:lnTo>
                      <a:pt x="15240" y="46990"/>
                    </a:lnTo>
                    <a:lnTo>
                      <a:pt x="17780" y="43180"/>
                    </a:lnTo>
                    <a:lnTo>
                      <a:pt x="22860" y="41910"/>
                    </a:lnTo>
                    <a:lnTo>
                      <a:pt x="29210" y="40640"/>
                    </a:lnTo>
                    <a:lnTo>
                      <a:pt x="39370" y="39370"/>
                    </a:lnTo>
                    <a:lnTo>
                      <a:pt x="49530" y="39370"/>
                    </a:lnTo>
                    <a:lnTo>
                      <a:pt x="62230" y="36830"/>
                    </a:lnTo>
                    <a:lnTo>
                      <a:pt x="76200" y="34290"/>
                    </a:lnTo>
                    <a:lnTo>
                      <a:pt x="90170" y="31750"/>
                    </a:lnTo>
                    <a:lnTo>
                      <a:pt x="105410" y="29210"/>
                    </a:lnTo>
                    <a:lnTo>
                      <a:pt x="118110" y="27940"/>
                    </a:lnTo>
                    <a:lnTo>
                      <a:pt x="132080" y="26670"/>
                    </a:lnTo>
                    <a:lnTo>
                      <a:pt x="143510" y="25400"/>
                    </a:lnTo>
                    <a:lnTo>
                      <a:pt x="154940" y="22860"/>
                    </a:lnTo>
                    <a:lnTo>
                      <a:pt x="198120" y="7620"/>
                    </a:lnTo>
                    <a:lnTo>
                      <a:pt x="209550" y="5080"/>
                    </a:lnTo>
                    <a:lnTo>
                      <a:pt x="219710" y="3810"/>
                    </a:lnTo>
                    <a:lnTo>
                      <a:pt x="228600" y="2540"/>
                    </a:lnTo>
                    <a:lnTo>
                      <a:pt x="238760" y="1270"/>
                    </a:lnTo>
                    <a:lnTo>
                      <a:pt x="250190" y="1270"/>
                    </a:lnTo>
                    <a:lnTo>
                      <a:pt x="283210" y="0"/>
                    </a:lnTo>
                    <a:lnTo>
                      <a:pt x="326390" y="0"/>
                    </a:lnTo>
                    <a:lnTo>
                      <a:pt x="336550" y="1270"/>
                    </a:lnTo>
                    <a:lnTo>
                      <a:pt x="346710" y="3810"/>
                    </a:lnTo>
                    <a:lnTo>
                      <a:pt x="355600" y="6350"/>
                    </a:lnTo>
                    <a:lnTo>
                      <a:pt x="364490" y="10160"/>
                    </a:lnTo>
                    <a:lnTo>
                      <a:pt x="373380" y="13970"/>
                    </a:lnTo>
                    <a:lnTo>
                      <a:pt x="382270" y="17780"/>
                    </a:lnTo>
                    <a:lnTo>
                      <a:pt x="391160" y="20320"/>
                    </a:lnTo>
                    <a:lnTo>
                      <a:pt x="400050" y="21590"/>
                    </a:lnTo>
                    <a:lnTo>
                      <a:pt x="408940" y="22860"/>
                    </a:lnTo>
                    <a:lnTo>
                      <a:pt x="412750" y="25400"/>
                    </a:lnTo>
                    <a:lnTo>
                      <a:pt x="414020" y="27940"/>
                    </a:lnTo>
                    <a:lnTo>
                      <a:pt x="414020" y="31750"/>
                    </a:lnTo>
                    <a:lnTo>
                      <a:pt x="410210" y="31750"/>
                    </a:lnTo>
                    <a:lnTo>
                      <a:pt x="400050" y="29210"/>
                    </a:lnTo>
                    <a:lnTo>
                      <a:pt x="391160" y="27940"/>
                    </a:lnTo>
                    <a:lnTo>
                      <a:pt x="381000" y="26670"/>
                    </a:lnTo>
                    <a:lnTo>
                      <a:pt x="370840" y="26670"/>
                    </a:lnTo>
                    <a:lnTo>
                      <a:pt x="347980" y="25400"/>
                    </a:lnTo>
                    <a:lnTo>
                      <a:pt x="298450" y="25400"/>
                    </a:lnTo>
                    <a:lnTo>
                      <a:pt x="287020" y="26670"/>
                    </a:lnTo>
                    <a:lnTo>
                      <a:pt x="276860" y="29210"/>
                    </a:lnTo>
                    <a:lnTo>
                      <a:pt x="266700" y="31750"/>
                    </a:lnTo>
                    <a:lnTo>
                      <a:pt x="264160" y="36830"/>
                    </a:lnTo>
                    <a:lnTo>
                      <a:pt x="267970" y="43180"/>
                    </a:lnTo>
                    <a:lnTo>
                      <a:pt x="280670" y="55880"/>
                    </a:lnTo>
                    <a:lnTo>
                      <a:pt x="288290" y="60960"/>
                    </a:lnTo>
                    <a:lnTo>
                      <a:pt x="295910" y="66040"/>
                    </a:lnTo>
                    <a:lnTo>
                      <a:pt x="300990" y="72390"/>
                    </a:lnTo>
                    <a:lnTo>
                      <a:pt x="304800" y="78740"/>
                    </a:lnTo>
                    <a:lnTo>
                      <a:pt x="306070" y="86360"/>
                    </a:lnTo>
                    <a:lnTo>
                      <a:pt x="311150" y="92710"/>
                    </a:lnTo>
                    <a:lnTo>
                      <a:pt x="316230" y="99060"/>
                    </a:lnTo>
                    <a:lnTo>
                      <a:pt x="349250" y="1143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Freeform 15"/>
              <p:cNvSpPr/>
              <p:nvPr/>
            </p:nvSpPr>
            <p:spPr>
              <a:xfrm>
                <a:off x="1080770" y="3187700"/>
                <a:ext cx="455931" cy="482601"/>
              </a:xfrm>
              <a:custGeom>
                <a:avLst/>
                <a:gdLst/>
                <a:ahLst/>
                <a:cxnLst/>
                <a:rect l="0" t="0" r="0" b="0"/>
                <a:pathLst>
                  <a:path w="455931" h="482601">
                    <a:moveTo>
                      <a:pt x="455930" y="0"/>
                    </a:moveTo>
                    <a:lnTo>
                      <a:pt x="455930" y="20320"/>
                    </a:lnTo>
                    <a:lnTo>
                      <a:pt x="454660" y="27940"/>
                    </a:lnTo>
                    <a:lnTo>
                      <a:pt x="449580" y="39370"/>
                    </a:lnTo>
                    <a:lnTo>
                      <a:pt x="447040" y="46990"/>
                    </a:lnTo>
                    <a:lnTo>
                      <a:pt x="445770" y="57150"/>
                    </a:lnTo>
                    <a:lnTo>
                      <a:pt x="444500" y="67310"/>
                    </a:lnTo>
                    <a:lnTo>
                      <a:pt x="443230" y="77470"/>
                    </a:lnTo>
                    <a:lnTo>
                      <a:pt x="440690" y="87630"/>
                    </a:lnTo>
                    <a:lnTo>
                      <a:pt x="436880" y="96520"/>
                    </a:lnTo>
                    <a:lnTo>
                      <a:pt x="434340" y="105410"/>
                    </a:lnTo>
                    <a:lnTo>
                      <a:pt x="433070" y="114300"/>
                    </a:lnTo>
                    <a:lnTo>
                      <a:pt x="433070" y="121920"/>
                    </a:lnTo>
                    <a:lnTo>
                      <a:pt x="431800" y="132080"/>
                    </a:lnTo>
                    <a:lnTo>
                      <a:pt x="431800" y="143510"/>
                    </a:lnTo>
                    <a:lnTo>
                      <a:pt x="430530" y="175260"/>
                    </a:lnTo>
                    <a:lnTo>
                      <a:pt x="430530" y="447040"/>
                    </a:lnTo>
                    <a:lnTo>
                      <a:pt x="427990" y="455930"/>
                    </a:lnTo>
                    <a:lnTo>
                      <a:pt x="422910" y="463550"/>
                    </a:lnTo>
                    <a:lnTo>
                      <a:pt x="416560" y="469900"/>
                    </a:lnTo>
                    <a:lnTo>
                      <a:pt x="408940" y="473710"/>
                    </a:lnTo>
                    <a:lnTo>
                      <a:pt x="398780" y="476250"/>
                    </a:lnTo>
                    <a:lnTo>
                      <a:pt x="388620" y="478790"/>
                    </a:lnTo>
                    <a:lnTo>
                      <a:pt x="378460" y="480060"/>
                    </a:lnTo>
                    <a:lnTo>
                      <a:pt x="369570" y="481330"/>
                    </a:lnTo>
                    <a:lnTo>
                      <a:pt x="359410" y="481330"/>
                    </a:lnTo>
                    <a:lnTo>
                      <a:pt x="341630" y="482600"/>
                    </a:lnTo>
                    <a:lnTo>
                      <a:pt x="312420" y="482600"/>
                    </a:lnTo>
                    <a:lnTo>
                      <a:pt x="119380" y="482600"/>
                    </a:lnTo>
                    <a:lnTo>
                      <a:pt x="110490" y="481330"/>
                    </a:lnTo>
                    <a:lnTo>
                      <a:pt x="101600" y="478790"/>
                    </a:lnTo>
                    <a:lnTo>
                      <a:pt x="92710" y="476250"/>
                    </a:lnTo>
                    <a:lnTo>
                      <a:pt x="78740" y="468630"/>
                    </a:lnTo>
                    <a:lnTo>
                      <a:pt x="73660" y="464820"/>
                    </a:lnTo>
                    <a:lnTo>
                      <a:pt x="66040" y="462280"/>
                    </a:lnTo>
                    <a:lnTo>
                      <a:pt x="55880" y="461010"/>
                    </a:lnTo>
                    <a:lnTo>
                      <a:pt x="45720" y="459740"/>
                    </a:lnTo>
                    <a:lnTo>
                      <a:pt x="34290" y="458470"/>
                    </a:lnTo>
                    <a:lnTo>
                      <a:pt x="22860" y="458470"/>
                    </a:lnTo>
                    <a:lnTo>
                      <a:pt x="10160" y="458470"/>
                    </a:lnTo>
                    <a:lnTo>
                      <a:pt x="3810" y="454660"/>
                    </a:lnTo>
                    <a:lnTo>
                      <a:pt x="0" y="449580"/>
                    </a:lnTo>
                    <a:lnTo>
                      <a:pt x="0" y="444500"/>
                    </a:lnTo>
                    <a:lnTo>
                      <a:pt x="2540" y="438150"/>
                    </a:lnTo>
                    <a:lnTo>
                      <a:pt x="6350" y="433070"/>
                    </a:lnTo>
                    <a:lnTo>
                      <a:pt x="12700" y="429260"/>
                    </a:lnTo>
                    <a:lnTo>
                      <a:pt x="20320" y="424180"/>
                    </a:lnTo>
                    <a:lnTo>
                      <a:pt x="30480" y="419100"/>
                    </a:lnTo>
                    <a:lnTo>
                      <a:pt x="40640" y="415290"/>
                    </a:lnTo>
                    <a:lnTo>
                      <a:pt x="49530" y="411480"/>
                    </a:lnTo>
                    <a:lnTo>
                      <a:pt x="62230" y="402590"/>
                    </a:lnTo>
                    <a:lnTo>
                      <a:pt x="91440" y="382270"/>
                    </a:lnTo>
                    <a:lnTo>
                      <a:pt x="100330" y="375920"/>
                    </a:lnTo>
                    <a:lnTo>
                      <a:pt x="113030" y="365760"/>
                    </a:lnTo>
                    <a:lnTo>
                      <a:pt x="123190" y="361950"/>
                    </a:lnTo>
                    <a:lnTo>
                      <a:pt x="135890" y="360680"/>
                    </a:lnTo>
                    <a:lnTo>
                      <a:pt x="148590" y="358140"/>
                    </a:lnTo>
                    <a:lnTo>
                      <a:pt x="161290" y="358140"/>
                    </a:lnTo>
                    <a:lnTo>
                      <a:pt x="171450" y="356870"/>
                    </a:lnTo>
                    <a:lnTo>
                      <a:pt x="181610" y="356870"/>
                    </a:lnTo>
                    <a:lnTo>
                      <a:pt x="204470" y="355600"/>
                    </a:lnTo>
                    <a:lnTo>
                      <a:pt x="246380" y="355600"/>
                    </a:lnTo>
                    <a:lnTo>
                      <a:pt x="255270" y="354330"/>
                    </a:lnTo>
                    <a:lnTo>
                      <a:pt x="264160" y="351790"/>
                    </a:lnTo>
                    <a:lnTo>
                      <a:pt x="273050" y="349250"/>
                    </a:lnTo>
                    <a:lnTo>
                      <a:pt x="281940" y="345440"/>
                    </a:lnTo>
                    <a:lnTo>
                      <a:pt x="290830" y="341630"/>
                    </a:lnTo>
                    <a:lnTo>
                      <a:pt x="299720" y="337820"/>
                    </a:lnTo>
                    <a:lnTo>
                      <a:pt x="300990" y="337820"/>
                    </a:lnTo>
                    <a:lnTo>
                      <a:pt x="290830" y="345440"/>
                    </a:lnTo>
                    <a:lnTo>
                      <a:pt x="283210" y="349250"/>
                    </a:lnTo>
                    <a:lnTo>
                      <a:pt x="276860" y="351790"/>
                    </a:lnTo>
                    <a:lnTo>
                      <a:pt x="267970" y="353060"/>
                    </a:lnTo>
                    <a:lnTo>
                      <a:pt x="259080" y="356870"/>
                    </a:lnTo>
                    <a:lnTo>
                      <a:pt x="248920" y="361950"/>
                    </a:lnTo>
                    <a:lnTo>
                      <a:pt x="227330" y="373380"/>
                    </a:lnTo>
                    <a:lnTo>
                      <a:pt x="208280" y="383540"/>
                    </a:lnTo>
                    <a:lnTo>
                      <a:pt x="196850" y="388620"/>
                    </a:lnTo>
                    <a:lnTo>
                      <a:pt x="186690" y="393700"/>
                    </a:lnTo>
                    <a:lnTo>
                      <a:pt x="173990" y="397510"/>
                    </a:lnTo>
                    <a:lnTo>
                      <a:pt x="163830" y="401320"/>
                    </a:lnTo>
                    <a:lnTo>
                      <a:pt x="153670" y="406400"/>
                    </a:lnTo>
                    <a:lnTo>
                      <a:pt x="144780" y="410210"/>
                    </a:lnTo>
                    <a:lnTo>
                      <a:pt x="142240" y="412750"/>
                    </a:lnTo>
                    <a:lnTo>
                      <a:pt x="144780" y="415290"/>
                    </a:lnTo>
                    <a:lnTo>
                      <a:pt x="158750" y="417830"/>
                    </a:lnTo>
                    <a:lnTo>
                      <a:pt x="166370" y="417830"/>
                    </a:lnTo>
                    <a:lnTo>
                      <a:pt x="173990" y="417830"/>
                    </a:lnTo>
                    <a:lnTo>
                      <a:pt x="193040" y="419100"/>
                    </a:lnTo>
                    <a:lnTo>
                      <a:pt x="360680" y="419100"/>
                    </a:lnTo>
                    <a:lnTo>
                      <a:pt x="365760" y="416560"/>
                    </a:lnTo>
                    <a:lnTo>
                      <a:pt x="367030" y="411480"/>
                    </a:lnTo>
                    <a:lnTo>
                      <a:pt x="367030" y="405130"/>
                    </a:lnTo>
                    <a:lnTo>
                      <a:pt x="364490" y="400050"/>
                    </a:lnTo>
                    <a:lnTo>
                      <a:pt x="353060" y="389890"/>
                    </a:lnTo>
                    <a:lnTo>
                      <a:pt x="339090" y="381000"/>
                    </a:lnTo>
                    <a:lnTo>
                      <a:pt x="331470" y="377190"/>
                    </a:lnTo>
                    <a:lnTo>
                      <a:pt x="326390" y="372110"/>
                    </a:lnTo>
                    <a:lnTo>
                      <a:pt x="322580" y="368300"/>
                    </a:lnTo>
                    <a:lnTo>
                      <a:pt x="321310" y="364490"/>
                    </a:lnTo>
                    <a:lnTo>
                      <a:pt x="311150" y="355600"/>
                    </a:lnTo>
                    <a:lnTo>
                      <a:pt x="303530" y="351790"/>
                    </a:lnTo>
                    <a:lnTo>
                      <a:pt x="293370" y="339090"/>
                    </a:lnTo>
                    <a:lnTo>
                      <a:pt x="283210" y="323850"/>
                    </a:lnTo>
                    <a:lnTo>
                      <a:pt x="278130" y="316230"/>
                    </a:lnTo>
                    <a:lnTo>
                      <a:pt x="274320" y="308610"/>
                    </a:lnTo>
                    <a:lnTo>
                      <a:pt x="271780" y="297180"/>
                    </a:lnTo>
                    <a:lnTo>
                      <a:pt x="269240" y="284480"/>
                    </a:lnTo>
                    <a:lnTo>
                      <a:pt x="267970" y="270510"/>
                    </a:lnTo>
                    <a:lnTo>
                      <a:pt x="267970" y="256540"/>
                    </a:lnTo>
                    <a:lnTo>
                      <a:pt x="270510" y="242570"/>
                    </a:lnTo>
                    <a:lnTo>
                      <a:pt x="273050" y="229870"/>
                    </a:lnTo>
                    <a:lnTo>
                      <a:pt x="279400" y="214630"/>
                    </a:lnTo>
                    <a:lnTo>
                      <a:pt x="287020" y="199390"/>
                    </a:lnTo>
                    <a:lnTo>
                      <a:pt x="297180" y="184150"/>
                    </a:lnTo>
                    <a:lnTo>
                      <a:pt x="306070" y="167640"/>
                    </a:lnTo>
                    <a:lnTo>
                      <a:pt x="323850" y="134620"/>
                    </a:lnTo>
                    <a:lnTo>
                      <a:pt x="331470" y="119380"/>
                    </a:lnTo>
                    <a:lnTo>
                      <a:pt x="337820" y="105410"/>
                    </a:lnTo>
                    <a:lnTo>
                      <a:pt x="342900" y="91440"/>
                    </a:lnTo>
                    <a:lnTo>
                      <a:pt x="347980" y="80010"/>
                    </a:lnTo>
                    <a:lnTo>
                      <a:pt x="353060" y="72390"/>
                    </a:lnTo>
                    <a:lnTo>
                      <a:pt x="361950" y="57150"/>
                    </a:lnTo>
                    <a:lnTo>
                      <a:pt x="367030" y="49530"/>
                    </a:lnTo>
                    <a:lnTo>
                      <a:pt x="392430" y="381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Freeform 16"/>
              <p:cNvSpPr/>
              <p:nvPr/>
            </p:nvSpPr>
            <p:spPr>
              <a:xfrm>
                <a:off x="1689100" y="3784600"/>
                <a:ext cx="566421" cy="500381"/>
              </a:xfrm>
              <a:custGeom>
                <a:avLst/>
                <a:gdLst/>
                <a:ahLst/>
                <a:cxnLst/>
                <a:rect l="0" t="0" r="0" b="0"/>
                <a:pathLst>
                  <a:path w="566421" h="500381">
                    <a:moveTo>
                      <a:pt x="0" y="76200"/>
                    </a:moveTo>
                    <a:lnTo>
                      <a:pt x="0" y="96520"/>
                    </a:lnTo>
                    <a:lnTo>
                      <a:pt x="1270" y="105410"/>
                    </a:lnTo>
                    <a:lnTo>
                      <a:pt x="3810" y="114300"/>
                    </a:lnTo>
                    <a:lnTo>
                      <a:pt x="6350" y="121920"/>
                    </a:lnTo>
                    <a:lnTo>
                      <a:pt x="8890" y="132080"/>
                    </a:lnTo>
                    <a:lnTo>
                      <a:pt x="10160" y="143510"/>
                    </a:lnTo>
                    <a:lnTo>
                      <a:pt x="11430" y="154940"/>
                    </a:lnTo>
                    <a:lnTo>
                      <a:pt x="11430" y="165100"/>
                    </a:lnTo>
                    <a:lnTo>
                      <a:pt x="12700" y="184150"/>
                    </a:lnTo>
                    <a:lnTo>
                      <a:pt x="12700" y="242570"/>
                    </a:lnTo>
                    <a:lnTo>
                      <a:pt x="12700" y="383540"/>
                    </a:lnTo>
                    <a:lnTo>
                      <a:pt x="13970" y="392430"/>
                    </a:lnTo>
                    <a:lnTo>
                      <a:pt x="19050" y="406400"/>
                    </a:lnTo>
                    <a:lnTo>
                      <a:pt x="21590" y="416560"/>
                    </a:lnTo>
                    <a:lnTo>
                      <a:pt x="22860" y="427990"/>
                    </a:lnTo>
                    <a:lnTo>
                      <a:pt x="24130" y="441960"/>
                    </a:lnTo>
                    <a:lnTo>
                      <a:pt x="24130" y="464820"/>
                    </a:lnTo>
                    <a:lnTo>
                      <a:pt x="25400" y="474980"/>
                    </a:lnTo>
                    <a:lnTo>
                      <a:pt x="27940" y="483870"/>
                    </a:lnTo>
                    <a:lnTo>
                      <a:pt x="33020" y="490220"/>
                    </a:lnTo>
                    <a:lnTo>
                      <a:pt x="38100" y="496570"/>
                    </a:lnTo>
                    <a:lnTo>
                      <a:pt x="44450" y="497840"/>
                    </a:lnTo>
                    <a:lnTo>
                      <a:pt x="49530" y="495300"/>
                    </a:lnTo>
                    <a:lnTo>
                      <a:pt x="53340" y="491490"/>
                    </a:lnTo>
                    <a:lnTo>
                      <a:pt x="57150" y="486410"/>
                    </a:lnTo>
                    <a:lnTo>
                      <a:pt x="60960" y="478790"/>
                    </a:lnTo>
                    <a:lnTo>
                      <a:pt x="66040" y="473710"/>
                    </a:lnTo>
                    <a:lnTo>
                      <a:pt x="82550" y="466090"/>
                    </a:lnTo>
                    <a:lnTo>
                      <a:pt x="90170" y="459740"/>
                    </a:lnTo>
                    <a:lnTo>
                      <a:pt x="102870" y="445770"/>
                    </a:lnTo>
                    <a:lnTo>
                      <a:pt x="113030" y="434340"/>
                    </a:lnTo>
                    <a:lnTo>
                      <a:pt x="118110" y="429260"/>
                    </a:lnTo>
                    <a:lnTo>
                      <a:pt x="130810" y="420370"/>
                    </a:lnTo>
                    <a:lnTo>
                      <a:pt x="146050" y="411480"/>
                    </a:lnTo>
                    <a:lnTo>
                      <a:pt x="161290" y="402590"/>
                    </a:lnTo>
                    <a:lnTo>
                      <a:pt x="173990" y="389890"/>
                    </a:lnTo>
                    <a:lnTo>
                      <a:pt x="180340" y="382270"/>
                    </a:lnTo>
                    <a:lnTo>
                      <a:pt x="193040" y="370840"/>
                    </a:lnTo>
                    <a:lnTo>
                      <a:pt x="200660" y="365760"/>
                    </a:lnTo>
                    <a:lnTo>
                      <a:pt x="217170" y="360680"/>
                    </a:lnTo>
                    <a:lnTo>
                      <a:pt x="224790" y="358140"/>
                    </a:lnTo>
                    <a:lnTo>
                      <a:pt x="237490" y="353060"/>
                    </a:lnTo>
                    <a:lnTo>
                      <a:pt x="251460" y="345440"/>
                    </a:lnTo>
                    <a:lnTo>
                      <a:pt x="260350" y="341630"/>
                    </a:lnTo>
                    <a:lnTo>
                      <a:pt x="270510" y="337820"/>
                    </a:lnTo>
                    <a:lnTo>
                      <a:pt x="287020" y="330200"/>
                    </a:lnTo>
                    <a:lnTo>
                      <a:pt x="299720" y="321310"/>
                    </a:lnTo>
                    <a:lnTo>
                      <a:pt x="314960" y="313690"/>
                    </a:lnTo>
                    <a:lnTo>
                      <a:pt x="330200" y="308610"/>
                    </a:lnTo>
                    <a:lnTo>
                      <a:pt x="339090" y="307340"/>
                    </a:lnTo>
                    <a:lnTo>
                      <a:pt x="345440" y="303530"/>
                    </a:lnTo>
                    <a:lnTo>
                      <a:pt x="356870" y="292100"/>
                    </a:lnTo>
                    <a:lnTo>
                      <a:pt x="364490" y="288290"/>
                    </a:lnTo>
                    <a:lnTo>
                      <a:pt x="378460" y="283210"/>
                    </a:lnTo>
                    <a:lnTo>
                      <a:pt x="384810" y="279400"/>
                    </a:lnTo>
                    <a:lnTo>
                      <a:pt x="396240" y="266700"/>
                    </a:lnTo>
                    <a:lnTo>
                      <a:pt x="405130" y="256540"/>
                    </a:lnTo>
                    <a:lnTo>
                      <a:pt x="414020" y="245110"/>
                    </a:lnTo>
                    <a:lnTo>
                      <a:pt x="422910" y="231140"/>
                    </a:lnTo>
                    <a:lnTo>
                      <a:pt x="427990" y="220980"/>
                    </a:lnTo>
                    <a:lnTo>
                      <a:pt x="431800" y="210820"/>
                    </a:lnTo>
                    <a:lnTo>
                      <a:pt x="435610" y="200660"/>
                    </a:lnTo>
                    <a:lnTo>
                      <a:pt x="440690" y="189230"/>
                    </a:lnTo>
                    <a:lnTo>
                      <a:pt x="444500" y="180340"/>
                    </a:lnTo>
                    <a:lnTo>
                      <a:pt x="453390" y="161290"/>
                    </a:lnTo>
                    <a:lnTo>
                      <a:pt x="461010" y="144780"/>
                    </a:lnTo>
                    <a:lnTo>
                      <a:pt x="464820" y="135890"/>
                    </a:lnTo>
                    <a:lnTo>
                      <a:pt x="466090" y="127000"/>
                    </a:lnTo>
                    <a:lnTo>
                      <a:pt x="467360" y="118110"/>
                    </a:lnTo>
                    <a:lnTo>
                      <a:pt x="467360" y="110490"/>
                    </a:lnTo>
                    <a:lnTo>
                      <a:pt x="464820" y="101600"/>
                    </a:lnTo>
                    <a:lnTo>
                      <a:pt x="462280" y="92710"/>
                    </a:lnTo>
                    <a:lnTo>
                      <a:pt x="458470" y="86360"/>
                    </a:lnTo>
                    <a:lnTo>
                      <a:pt x="445770" y="74930"/>
                    </a:lnTo>
                    <a:lnTo>
                      <a:pt x="434340" y="60960"/>
                    </a:lnTo>
                    <a:lnTo>
                      <a:pt x="429260" y="53340"/>
                    </a:lnTo>
                    <a:lnTo>
                      <a:pt x="422910" y="48260"/>
                    </a:lnTo>
                    <a:lnTo>
                      <a:pt x="416560" y="44450"/>
                    </a:lnTo>
                    <a:lnTo>
                      <a:pt x="398780" y="40640"/>
                    </a:lnTo>
                    <a:lnTo>
                      <a:pt x="388620" y="40640"/>
                    </a:lnTo>
                    <a:lnTo>
                      <a:pt x="378460" y="39370"/>
                    </a:lnTo>
                    <a:lnTo>
                      <a:pt x="354330" y="38100"/>
                    </a:lnTo>
                    <a:lnTo>
                      <a:pt x="289560" y="38100"/>
                    </a:lnTo>
                    <a:lnTo>
                      <a:pt x="149860" y="38100"/>
                    </a:lnTo>
                    <a:lnTo>
                      <a:pt x="140970" y="39370"/>
                    </a:lnTo>
                    <a:lnTo>
                      <a:pt x="127000" y="44450"/>
                    </a:lnTo>
                    <a:lnTo>
                      <a:pt x="118110" y="48260"/>
                    </a:lnTo>
                    <a:lnTo>
                      <a:pt x="97790" y="55880"/>
                    </a:lnTo>
                    <a:lnTo>
                      <a:pt x="82550" y="63500"/>
                    </a:lnTo>
                    <a:lnTo>
                      <a:pt x="68580" y="72390"/>
                    </a:lnTo>
                    <a:lnTo>
                      <a:pt x="53340" y="80010"/>
                    </a:lnTo>
                    <a:lnTo>
                      <a:pt x="40640" y="92710"/>
                    </a:lnTo>
                    <a:lnTo>
                      <a:pt x="35560" y="100330"/>
                    </a:lnTo>
                    <a:lnTo>
                      <a:pt x="36830" y="104140"/>
                    </a:lnTo>
                    <a:lnTo>
                      <a:pt x="41910" y="107950"/>
                    </a:lnTo>
                    <a:lnTo>
                      <a:pt x="58420" y="111760"/>
                    </a:lnTo>
                    <a:lnTo>
                      <a:pt x="68580" y="113030"/>
                    </a:lnTo>
                    <a:lnTo>
                      <a:pt x="78740" y="113030"/>
                    </a:lnTo>
                    <a:lnTo>
                      <a:pt x="102870" y="114300"/>
                    </a:lnTo>
                    <a:lnTo>
                      <a:pt x="184150" y="114300"/>
                    </a:lnTo>
                    <a:lnTo>
                      <a:pt x="194310" y="113030"/>
                    </a:lnTo>
                    <a:lnTo>
                      <a:pt x="205740" y="110490"/>
                    </a:lnTo>
                    <a:lnTo>
                      <a:pt x="217170" y="107950"/>
                    </a:lnTo>
                    <a:lnTo>
                      <a:pt x="234950" y="100330"/>
                    </a:lnTo>
                    <a:lnTo>
                      <a:pt x="241300" y="96520"/>
                    </a:lnTo>
                    <a:lnTo>
                      <a:pt x="242570" y="93980"/>
                    </a:lnTo>
                    <a:lnTo>
                      <a:pt x="241300" y="92710"/>
                    </a:lnTo>
                    <a:lnTo>
                      <a:pt x="236220" y="91440"/>
                    </a:lnTo>
                    <a:lnTo>
                      <a:pt x="220980" y="93980"/>
                    </a:lnTo>
                    <a:lnTo>
                      <a:pt x="210820" y="96520"/>
                    </a:lnTo>
                    <a:lnTo>
                      <a:pt x="199390" y="100330"/>
                    </a:lnTo>
                    <a:lnTo>
                      <a:pt x="187960" y="106680"/>
                    </a:lnTo>
                    <a:lnTo>
                      <a:pt x="176530" y="113030"/>
                    </a:lnTo>
                    <a:lnTo>
                      <a:pt x="163830" y="118110"/>
                    </a:lnTo>
                    <a:lnTo>
                      <a:pt x="151130" y="120650"/>
                    </a:lnTo>
                    <a:lnTo>
                      <a:pt x="139700" y="123190"/>
                    </a:lnTo>
                    <a:lnTo>
                      <a:pt x="128270" y="125730"/>
                    </a:lnTo>
                    <a:lnTo>
                      <a:pt x="118110" y="129540"/>
                    </a:lnTo>
                    <a:lnTo>
                      <a:pt x="105410" y="133350"/>
                    </a:lnTo>
                    <a:lnTo>
                      <a:pt x="114300" y="130810"/>
                    </a:lnTo>
                    <a:lnTo>
                      <a:pt x="140970" y="120650"/>
                    </a:lnTo>
                    <a:lnTo>
                      <a:pt x="157480" y="114300"/>
                    </a:lnTo>
                    <a:lnTo>
                      <a:pt x="175260" y="106680"/>
                    </a:lnTo>
                    <a:lnTo>
                      <a:pt x="194310" y="96520"/>
                    </a:lnTo>
                    <a:lnTo>
                      <a:pt x="214630" y="85090"/>
                    </a:lnTo>
                    <a:lnTo>
                      <a:pt x="236220" y="74930"/>
                    </a:lnTo>
                    <a:lnTo>
                      <a:pt x="259080" y="66040"/>
                    </a:lnTo>
                    <a:lnTo>
                      <a:pt x="283210" y="55880"/>
                    </a:lnTo>
                    <a:lnTo>
                      <a:pt x="331470" y="38100"/>
                    </a:lnTo>
                    <a:lnTo>
                      <a:pt x="356870" y="30480"/>
                    </a:lnTo>
                    <a:lnTo>
                      <a:pt x="382270" y="22860"/>
                    </a:lnTo>
                    <a:lnTo>
                      <a:pt x="406400" y="16510"/>
                    </a:lnTo>
                    <a:lnTo>
                      <a:pt x="431800" y="11430"/>
                    </a:lnTo>
                    <a:lnTo>
                      <a:pt x="453390" y="7620"/>
                    </a:lnTo>
                    <a:lnTo>
                      <a:pt x="471170" y="5080"/>
                    </a:lnTo>
                    <a:lnTo>
                      <a:pt x="487680" y="3810"/>
                    </a:lnTo>
                    <a:lnTo>
                      <a:pt x="502920" y="2540"/>
                    </a:lnTo>
                    <a:lnTo>
                      <a:pt x="516890" y="1270"/>
                    </a:lnTo>
                    <a:lnTo>
                      <a:pt x="543560" y="1270"/>
                    </a:lnTo>
                    <a:lnTo>
                      <a:pt x="563880" y="0"/>
                    </a:lnTo>
                    <a:lnTo>
                      <a:pt x="566420" y="3810"/>
                    </a:lnTo>
                    <a:lnTo>
                      <a:pt x="563880" y="11430"/>
                    </a:lnTo>
                    <a:lnTo>
                      <a:pt x="557530" y="20320"/>
                    </a:lnTo>
                    <a:lnTo>
                      <a:pt x="543560" y="34290"/>
                    </a:lnTo>
                    <a:lnTo>
                      <a:pt x="527050" y="44450"/>
                    </a:lnTo>
                    <a:lnTo>
                      <a:pt x="516890" y="49530"/>
                    </a:lnTo>
                    <a:lnTo>
                      <a:pt x="505460" y="54610"/>
                    </a:lnTo>
                    <a:lnTo>
                      <a:pt x="495300" y="58420"/>
                    </a:lnTo>
                    <a:lnTo>
                      <a:pt x="476250" y="67310"/>
                    </a:lnTo>
                    <a:lnTo>
                      <a:pt x="463550" y="72390"/>
                    </a:lnTo>
                    <a:lnTo>
                      <a:pt x="450850" y="76200"/>
                    </a:lnTo>
                    <a:lnTo>
                      <a:pt x="435610" y="80010"/>
                    </a:lnTo>
                    <a:lnTo>
                      <a:pt x="420370" y="86360"/>
                    </a:lnTo>
                    <a:lnTo>
                      <a:pt x="403860" y="92710"/>
                    </a:lnTo>
                    <a:lnTo>
                      <a:pt x="388620" y="100330"/>
                    </a:lnTo>
                    <a:lnTo>
                      <a:pt x="372110" y="106680"/>
                    </a:lnTo>
                    <a:lnTo>
                      <a:pt x="355600" y="111760"/>
                    </a:lnTo>
                    <a:lnTo>
                      <a:pt x="337820" y="116840"/>
                    </a:lnTo>
                    <a:lnTo>
                      <a:pt x="322580" y="120650"/>
                    </a:lnTo>
                    <a:lnTo>
                      <a:pt x="308610" y="121920"/>
                    </a:lnTo>
                    <a:lnTo>
                      <a:pt x="294640" y="124460"/>
                    </a:lnTo>
                    <a:lnTo>
                      <a:pt x="281940" y="127000"/>
                    </a:lnTo>
                    <a:lnTo>
                      <a:pt x="271780" y="129540"/>
                    </a:lnTo>
                    <a:lnTo>
                      <a:pt x="261620" y="133350"/>
                    </a:lnTo>
                    <a:lnTo>
                      <a:pt x="246380" y="140970"/>
                    </a:lnTo>
                    <a:lnTo>
                      <a:pt x="233680" y="148590"/>
                    </a:lnTo>
                    <a:lnTo>
                      <a:pt x="218440" y="156210"/>
                    </a:lnTo>
                    <a:lnTo>
                      <a:pt x="194310" y="168910"/>
                    </a:lnTo>
                    <a:lnTo>
                      <a:pt x="187960" y="170180"/>
                    </a:lnTo>
                    <a:lnTo>
                      <a:pt x="181610" y="170180"/>
                    </a:lnTo>
                    <a:lnTo>
                      <a:pt x="176530" y="168910"/>
                    </a:lnTo>
                    <a:lnTo>
                      <a:pt x="175260" y="165100"/>
                    </a:lnTo>
                    <a:lnTo>
                      <a:pt x="177800" y="158750"/>
                    </a:lnTo>
                    <a:lnTo>
                      <a:pt x="181610" y="152400"/>
                    </a:lnTo>
                    <a:lnTo>
                      <a:pt x="194310" y="142240"/>
                    </a:lnTo>
                    <a:lnTo>
                      <a:pt x="201930" y="137160"/>
                    </a:lnTo>
                    <a:lnTo>
                      <a:pt x="217170" y="130810"/>
                    </a:lnTo>
                    <a:lnTo>
                      <a:pt x="232410" y="129540"/>
                    </a:lnTo>
                    <a:lnTo>
                      <a:pt x="243840" y="128270"/>
                    </a:lnTo>
                    <a:lnTo>
                      <a:pt x="245110" y="130810"/>
                    </a:lnTo>
                    <a:lnTo>
                      <a:pt x="245110" y="134620"/>
                    </a:lnTo>
                    <a:lnTo>
                      <a:pt x="243840" y="140970"/>
                    </a:lnTo>
                    <a:lnTo>
                      <a:pt x="234950" y="154940"/>
                    </a:lnTo>
                    <a:lnTo>
                      <a:pt x="228600" y="162560"/>
                    </a:lnTo>
                    <a:lnTo>
                      <a:pt x="219710" y="170180"/>
                    </a:lnTo>
                    <a:lnTo>
                      <a:pt x="210820" y="179070"/>
                    </a:lnTo>
                    <a:lnTo>
                      <a:pt x="199390" y="186690"/>
                    </a:lnTo>
                    <a:lnTo>
                      <a:pt x="176530" y="203200"/>
                    </a:lnTo>
                    <a:lnTo>
                      <a:pt x="163830" y="212090"/>
                    </a:lnTo>
                    <a:lnTo>
                      <a:pt x="151130" y="222250"/>
                    </a:lnTo>
                    <a:lnTo>
                      <a:pt x="139700" y="232410"/>
                    </a:lnTo>
                    <a:lnTo>
                      <a:pt x="127000" y="243840"/>
                    </a:lnTo>
                    <a:lnTo>
                      <a:pt x="115570" y="252730"/>
                    </a:lnTo>
                    <a:lnTo>
                      <a:pt x="105410" y="260350"/>
                    </a:lnTo>
                    <a:lnTo>
                      <a:pt x="95250" y="266700"/>
                    </a:lnTo>
                    <a:lnTo>
                      <a:pt x="81280" y="280670"/>
                    </a:lnTo>
                    <a:lnTo>
                      <a:pt x="74930" y="289560"/>
                    </a:lnTo>
                    <a:lnTo>
                      <a:pt x="73660" y="294640"/>
                    </a:lnTo>
                    <a:lnTo>
                      <a:pt x="76200" y="298450"/>
                    </a:lnTo>
                    <a:lnTo>
                      <a:pt x="80010" y="299720"/>
                    </a:lnTo>
                    <a:lnTo>
                      <a:pt x="86360" y="299720"/>
                    </a:lnTo>
                    <a:lnTo>
                      <a:pt x="100330" y="297180"/>
                    </a:lnTo>
                    <a:lnTo>
                      <a:pt x="115570" y="287020"/>
                    </a:lnTo>
                    <a:lnTo>
                      <a:pt x="123190" y="279400"/>
                    </a:lnTo>
                    <a:lnTo>
                      <a:pt x="133350" y="273050"/>
                    </a:lnTo>
                    <a:lnTo>
                      <a:pt x="154940" y="256540"/>
                    </a:lnTo>
                    <a:lnTo>
                      <a:pt x="165100" y="248920"/>
                    </a:lnTo>
                    <a:lnTo>
                      <a:pt x="175260" y="241300"/>
                    </a:lnTo>
                    <a:lnTo>
                      <a:pt x="184150" y="232410"/>
                    </a:lnTo>
                    <a:lnTo>
                      <a:pt x="193040" y="226060"/>
                    </a:lnTo>
                    <a:lnTo>
                      <a:pt x="210820" y="214630"/>
                    </a:lnTo>
                    <a:lnTo>
                      <a:pt x="228600" y="204470"/>
                    </a:lnTo>
                    <a:lnTo>
                      <a:pt x="237490" y="199390"/>
                    </a:lnTo>
                    <a:lnTo>
                      <a:pt x="245110" y="198120"/>
                    </a:lnTo>
                    <a:lnTo>
                      <a:pt x="254000" y="198120"/>
                    </a:lnTo>
                    <a:lnTo>
                      <a:pt x="262890" y="199390"/>
                    </a:lnTo>
                    <a:lnTo>
                      <a:pt x="265430" y="205740"/>
                    </a:lnTo>
                    <a:lnTo>
                      <a:pt x="264160" y="213360"/>
                    </a:lnTo>
                    <a:lnTo>
                      <a:pt x="260350" y="222250"/>
                    </a:lnTo>
                    <a:lnTo>
                      <a:pt x="257810" y="231140"/>
                    </a:lnTo>
                    <a:lnTo>
                      <a:pt x="252730" y="240030"/>
                    </a:lnTo>
                    <a:lnTo>
                      <a:pt x="248920" y="248920"/>
                    </a:lnTo>
                    <a:lnTo>
                      <a:pt x="243840" y="259080"/>
                    </a:lnTo>
                    <a:lnTo>
                      <a:pt x="237490" y="270510"/>
                    </a:lnTo>
                    <a:lnTo>
                      <a:pt x="229870" y="281940"/>
                    </a:lnTo>
                    <a:lnTo>
                      <a:pt x="220980" y="293370"/>
                    </a:lnTo>
                    <a:lnTo>
                      <a:pt x="210820" y="306070"/>
                    </a:lnTo>
                    <a:lnTo>
                      <a:pt x="199390" y="318770"/>
                    </a:lnTo>
                    <a:lnTo>
                      <a:pt x="187960" y="331470"/>
                    </a:lnTo>
                    <a:lnTo>
                      <a:pt x="163830" y="361950"/>
                    </a:lnTo>
                    <a:lnTo>
                      <a:pt x="151130" y="375920"/>
                    </a:lnTo>
                    <a:lnTo>
                      <a:pt x="139700" y="387350"/>
                    </a:lnTo>
                    <a:lnTo>
                      <a:pt x="127000" y="397510"/>
                    </a:lnTo>
                    <a:lnTo>
                      <a:pt x="115570" y="407670"/>
                    </a:lnTo>
                    <a:lnTo>
                      <a:pt x="95250" y="426720"/>
                    </a:lnTo>
                    <a:lnTo>
                      <a:pt x="90170" y="429260"/>
                    </a:lnTo>
                    <a:lnTo>
                      <a:pt x="88900" y="429260"/>
                    </a:lnTo>
                    <a:lnTo>
                      <a:pt x="88900" y="425450"/>
                    </a:lnTo>
                    <a:lnTo>
                      <a:pt x="92710" y="417830"/>
                    </a:lnTo>
                    <a:lnTo>
                      <a:pt x="100330" y="406400"/>
                    </a:lnTo>
                    <a:lnTo>
                      <a:pt x="109220" y="393700"/>
                    </a:lnTo>
                    <a:lnTo>
                      <a:pt x="120650" y="381000"/>
                    </a:lnTo>
                    <a:lnTo>
                      <a:pt x="134620" y="368300"/>
                    </a:lnTo>
                    <a:lnTo>
                      <a:pt x="148590" y="355600"/>
                    </a:lnTo>
                    <a:lnTo>
                      <a:pt x="184150" y="326390"/>
                    </a:lnTo>
                    <a:lnTo>
                      <a:pt x="220980" y="295910"/>
                    </a:lnTo>
                    <a:lnTo>
                      <a:pt x="270510" y="257810"/>
                    </a:lnTo>
                    <a:lnTo>
                      <a:pt x="280670" y="250190"/>
                    </a:lnTo>
                    <a:lnTo>
                      <a:pt x="297180" y="234950"/>
                    </a:lnTo>
                    <a:lnTo>
                      <a:pt x="313690" y="219710"/>
                    </a:lnTo>
                    <a:lnTo>
                      <a:pt x="317500" y="218440"/>
                    </a:lnTo>
                    <a:lnTo>
                      <a:pt x="318770" y="222250"/>
                    </a:lnTo>
                    <a:lnTo>
                      <a:pt x="318770" y="228600"/>
                    </a:lnTo>
                    <a:lnTo>
                      <a:pt x="313690" y="242570"/>
                    </a:lnTo>
                    <a:lnTo>
                      <a:pt x="311150" y="251460"/>
                    </a:lnTo>
                    <a:lnTo>
                      <a:pt x="307340" y="259080"/>
                    </a:lnTo>
                    <a:lnTo>
                      <a:pt x="299720" y="275590"/>
                    </a:lnTo>
                    <a:lnTo>
                      <a:pt x="292100" y="288290"/>
                    </a:lnTo>
                    <a:lnTo>
                      <a:pt x="288290" y="293370"/>
                    </a:lnTo>
                    <a:lnTo>
                      <a:pt x="288290" y="293370"/>
                    </a:lnTo>
                    <a:lnTo>
                      <a:pt x="295910" y="281940"/>
                    </a:lnTo>
                    <a:lnTo>
                      <a:pt x="306070" y="273050"/>
                    </a:lnTo>
                    <a:lnTo>
                      <a:pt x="320040" y="265430"/>
                    </a:lnTo>
                    <a:lnTo>
                      <a:pt x="335280" y="257810"/>
                    </a:lnTo>
                    <a:lnTo>
                      <a:pt x="349250" y="247650"/>
                    </a:lnTo>
                    <a:lnTo>
                      <a:pt x="361950" y="237490"/>
                    </a:lnTo>
                    <a:lnTo>
                      <a:pt x="391160" y="205740"/>
                    </a:lnTo>
                    <a:lnTo>
                      <a:pt x="426720" y="170180"/>
                    </a:lnTo>
                    <a:lnTo>
                      <a:pt x="431800" y="166370"/>
                    </a:lnTo>
                    <a:lnTo>
                      <a:pt x="433070" y="167640"/>
                    </a:lnTo>
                    <a:lnTo>
                      <a:pt x="433070" y="171450"/>
                    </a:lnTo>
                    <a:lnTo>
                      <a:pt x="430530" y="175260"/>
                    </a:lnTo>
                    <a:lnTo>
                      <a:pt x="425450" y="182880"/>
                    </a:lnTo>
                    <a:lnTo>
                      <a:pt x="401320" y="214630"/>
                    </a:lnTo>
                    <a:lnTo>
                      <a:pt x="388620" y="228600"/>
                    </a:lnTo>
                    <a:lnTo>
                      <a:pt x="374650" y="241300"/>
                    </a:lnTo>
                    <a:lnTo>
                      <a:pt x="359410" y="254000"/>
                    </a:lnTo>
                    <a:lnTo>
                      <a:pt x="346710" y="265430"/>
                    </a:lnTo>
                    <a:lnTo>
                      <a:pt x="325120" y="285750"/>
                    </a:lnTo>
                    <a:lnTo>
                      <a:pt x="314960" y="293370"/>
                    </a:lnTo>
                    <a:lnTo>
                      <a:pt x="302260" y="299720"/>
                    </a:lnTo>
                    <a:lnTo>
                      <a:pt x="290830" y="306070"/>
                    </a:lnTo>
                    <a:lnTo>
                      <a:pt x="278130" y="312420"/>
                    </a:lnTo>
                    <a:lnTo>
                      <a:pt x="266700" y="320040"/>
                    </a:lnTo>
                    <a:lnTo>
                      <a:pt x="254000" y="327660"/>
                    </a:lnTo>
                    <a:lnTo>
                      <a:pt x="242570" y="334010"/>
                    </a:lnTo>
                    <a:lnTo>
                      <a:pt x="222250" y="345440"/>
                    </a:lnTo>
                    <a:lnTo>
                      <a:pt x="208280" y="354330"/>
                    </a:lnTo>
                    <a:lnTo>
                      <a:pt x="201930" y="359410"/>
                    </a:lnTo>
                    <a:lnTo>
                      <a:pt x="196850" y="360680"/>
                    </a:lnTo>
                    <a:lnTo>
                      <a:pt x="191770" y="360680"/>
                    </a:lnTo>
                    <a:lnTo>
                      <a:pt x="186690" y="359410"/>
                    </a:lnTo>
                    <a:lnTo>
                      <a:pt x="184150" y="353060"/>
                    </a:lnTo>
                    <a:lnTo>
                      <a:pt x="181610" y="345440"/>
                    </a:lnTo>
                    <a:lnTo>
                      <a:pt x="180340" y="336550"/>
                    </a:lnTo>
                    <a:lnTo>
                      <a:pt x="179070" y="322580"/>
                    </a:lnTo>
                    <a:lnTo>
                      <a:pt x="179070" y="316230"/>
                    </a:lnTo>
                    <a:lnTo>
                      <a:pt x="173990" y="302260"/>
                    </a:lnTo>
                    <a:lnTo>
                      <a:pt x="171450" y="294640"/>
                    </a:lnTo>
                    <a:lnTo>
                      <a:pt x="166370" y="288290"/>
                    </a:lnTo>
                    <a:lnTo>
                      <a:pt x="153670" y="276860"/>
                    </a:lnTo>
                    <a:lnTo>
                      <a:pt x="138430" y="267970"/>
                    </a:lnTo>
                    <a:lnTo>
                      <a:pt x="130810" y="262890"/>
                    </a:lnTo>
                    <a:lnTo>
                      <a:pt x="120650" y="260350"/>
                    </a:lnTo>
                    <a:lnTo>
                      <a:pt x="110490" y="257810"/>
                    </a:lnTo>
                    <a:lnTo>
                      <a:pt x="99060" y="256540"/>
                    </a:lnTo>
                    <a:lnTo>
                      <a:pt x="82550" y="251460"/>
                    </a:lnTo>
                    <a:lnTo>
                      <a:pt x="71120" y="243840"/>
                    </a:lnTo>
                    <a:lnTo>
                      <a:pt x="60960" y="236220"/>
                    </a:lnTo>
                    <a:lnTo>
                      <a:pt x="57150" y="229870"/>
                    </a:lnTo>
                    <a:lnTo>
                      <a:pt x="54610" y="220980"/>
                    </a:lnTo>
                    <a:lnTo>
                      <a:pt x="53340" y="210820"/>
                    </a:lnTo>
                    <a:lnTo>
                      <a:pt x="54610" y="203200"/>
                    </a:lnTo>
                    <a:lnTo>
                      <a:pt x="55880" y="195580"/>
                    </a:lnTo>
                    <a:lnTo>
                      <a:pt x="60960" y="184150"/>
                    </a:lnTo>
                    <a:lnTo>
                      <a:pt x="68580" y="173990"/>
                    </a:lnTo>
                    <a:lnTo>
                      <a:pt x="74930" y="171450"/>
                    </a:lnTo>
                    <a:lnTo>
                      <a:pt x="83820" y="168910"/>
                    </a:lnTo>
                    <a:lnTo>
                      <a:pt x="93980" y="167640"/>
                    </a:lnTo>
                    <a:lnTo>
                      <a:pt x="102870" y="168910"/>
                    </a:lnTo>
                    <a:lnTo>
                      <a:pt x="109220" y="170180"/>
                    </a:lnTo>
                    <a:lnTo>
                      <a:pt x="115570" y="172720"/>
                    </a:lnTo>
                    <a:lnTo>
                      <a:pt x="120650" y="177800"/>
                    </a:lnTo>
                    <a:lnTo>
                      <a:pt x="130810" y="189230"/>
                    </a:lnTo>
                    <a:lnTo>
                      <a:pt x="134620" y="198120"/>
                    </a:lnTo>
                    <a:lnTo>
                      <a:pt x="139700" y="208280"/>
                    </a:lnTo>
                    <a:lnTo>
                      <a:pt x="143510" y="219710"/>
                    </a:lnTo>
                    <a:lnTo>
                      <a:pt x="148590" y="232410"/>
                    </a:lnTo>
                    <a:lnTo>
                      <a:pt x="152400" y="246380"/>
                    </a:lnTo>
                    <a:lnTo>
                      <a:pt x="156210" y="261620"/>
                    </a:lnTo>
                    <a:lnTo>
                      <a:pt x="160020" y="274320"/>
                    </a:lnTo>
                    <a:lnTo>
                      <a:pt x="161290" y="285750"/>
                    </a:lnTo>
                    <a:lnTo>
                      <a:pt x="162560" y="297180"/>
                    </a:lnTo>
                    <a:lnTo>
                      <a:pt x="163830" y="307340"/>
                    </a:lnTo>
                    <a:lnTo>
                      <a:pt x="163830" y="320040"/>
                    </a:lnTo>
                    <a:lnTo>
                      <a:pt x="165100" y="342900"/>
                    </a:lnTo>
                    <a:lnTo>
                      <a:pt x="165100" y="361950"/>
                    </a:lnTo>
                    <a:lnTo>
                      <a:pt x="163830" y="370840"/>
                    </a:lnTo>
                    <a:lnTo>
                      <a:pt x="161290" y="379730"/>
                    </a:lnTo>
                    <a:lnTo>
                      <a:pt x="158750" y="388620"/>
                    </a:lnTo>
                    <a:lnTo>
                      <a:pt x="153670" y="396240"/>
                    </a:lnTo>
                    <a:lnTo>
                      <a:pt x="140970" y="407670"/>
                    </a:lnTo>
                    <a:lnTo>
                      <a:pt x="129540" y="421640"/>
                    </a:lnTo>
                    <a:lnTo>
                      <a:pt x="124460" y="429260"/>
                    </a:lnTo>
                    <a:lnTo>
                      <a:pt x="120650" y="438150"/>
                    </a:lnTo>
                    <a:lnTo>
                      <a:pt x="119380" y="449580"/>
                    </a:lnTo>
                    <a:lnTo>
                      <a:pt x="116840" y="459740"/>
                    </a:lnTo>
                    <a:lnTo>
                      <a:pt x="118110" y="468630"/>
                    </a:lnTo>
                    <a:lnTo>
                      <a:pt x="119380" y="476250"/>
                    </a:lnTo>
                    <a:lnTo>
                      <a:pt x="124460" y="488950"/>
                    </a:lnTo>
                    <a:lnTo>
                      <a:pt x="132080" y="497840"/>
                    </a:lnTo>
                    <a:lnTo>
                      <a:pt x="138430" y="500380"/>
                    </a:lnTo>
                    <a:lnTo>
                      <a:pt x="147320" y="500380"/>
                    </a:lnTo>
                    <a:lnTo>
                      <a:pt x="157480" y="497840"/>
                    </a:lnTo>
                    <a:lnTo>
                      <a:pt x="172720" y="492760"/>
                    </a:lnTo>
                    <a:lnTo>
                      <a:pt x="186690" y="485140"/>
                    </a:lnTo>
                    <a:lnTo>
                      <a:pt x="196850" y="481330"/>
                    </a:lnTo>
                    <a:lnTo>
                      <a:pt x="207010" y="477520"/>
                    </a:lnTo>
                    <a:lnTo>
                      <a:pt x="215900" y="472440"/>
                    </a:lnTo>
                    <a:lnTo>
                      <a:pt x="228600" y="458470"/>
                    </a:lnTo>
                    <a:lnTo>
                      <a:pt x="233680" y="450850"/>
                    </a:lnTo>
                    <a:lnTo>
                      <a:pt x="236220" y="443230"/>
                    </a:lnTo>
                    <a:lnTo>
                      <a:pt x="237490" y="435610"/>
                    </a:lnTo>
                    <a:lnTo>
                      <a:pt x="240030" y="425450"/>
                    </a:lnTo>
                    <a:lnTo>
                      <a:pt x="246380" y="403860"/>
                    </a:lnTo>
                    <a:lnTo>
                      <a:pt x="252730" y="393700"/>
                    </a:lnTo>
                    <a:lnTo>
                      <a:pt x="257810" y="383540"/>
                    </a:lnTo>
                    <a:lnTo>
                      <a:pt x="265430" y="374650"/>
                    </a:lnTo>
                    <a:lnTo>
                      <a:pt x="280670" y="360680"/>
                    </a:lnTo>
                    <a:lnTo>
                      <a:pt x="297180" y="347980"/>
                    </a:lnTo>
                    <a:lnTo>
                      <a:pt x="313690" y="332740"/>
                    </a:lnTo>
                    <a:lnTo>
                      <a:pt x="330200" y="320040"/>
                    </a:lnTo>
                    <a:lnTo>
                      <a:pt x="345440" y="309880"/>
                    </a:lnTo>
                    <a:lnTo>
                      <a:pt x="356870" y="300990"/>
                    </a:lnTo>
                    <a:lnTo>
                      <a:pt x="367030" y="288290"/>
                    </a:lnTo>
                    <a:lnTo>
                      <a:pt x="377190" y="273050"/>
                    </a:lnTo>
                    <a:lnTo>
                      <a:pt x="384810" y="265430"/>
                    </a:lnTo>
                    <a:lnTo>
                      <a:pt x="397510" y="252730"/>
                    </a:lnTo>
                    <a:lnTo>
                      <a:pt x="408940" y="246380"/>
                    </a:lnTo>
                    <a:lnTo>
                      <a:pt x="414020" y="241300"/>
                    </a:lnTo>
                    <a:lnTo>
                      <a:pt x="422910" y="229870"/>
                    </a:lnTo>
                    <a:lnTo>
                      <a:pt x="425450" y="220980"/>
                    </a:lnTo>
                    <a:lnTo>
                      <a:pt x="427990" y="210820"/>
                    </a:lnTo>
                    <a:lnTo>
                      <a:pt x="429260" y="199390"/>
                    </a:lnTo>
                    <a:lnTo>
                      <a:pt x="426720" y="191770"/>
                    </a:lnTo>
                    <a:lnTo>
                      <a:pt x="422910" y="187960"/>
                    </a:lnTo>
                    <a:lnTo>
                      <a:pt x="406400" y="177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Freeform 17"/>
              <p:cNvSpPr/>
              <p:nvPr/>
            </p:nvSpPr>
            <p:spPr>
              <a:xfrm>
                <a:off x="1828800" y="3874770"/>
                <a:ext cx="232411" cy="201931"/>
              </a:xfrm>
              <a:custGeom>
                <a:avLst/>
                <a:gdLst/>
                <a:ahLst/>
                <a:cxnLst/>
                <a:rect l="0" t="0" r="0" b="0"/>
                <a:pathLst>
                  <a:path w="232411" h="201931">
                    <a:moveTo>
                      <a:pt x="203200" y="87630"/>
                    </a:moveTo>
                    <a:lnTo>
                      <a:pt x="196850" y="81280"/>
                    </a:lnTo>
                    <a:lnTo>
                      <a:pt x="196850" y="74930"/>
                    </a:lnTo>
                    <a:lnTo>
                      <a:pt x="200660" y="66040"/>
                    </a:lnTo>
                    <a:lnTo>
                      <a:pt x="232410" y="3810"/>
                    </a:lnTo>
                    <a:lnTo>
                      <a:pt x="232410" y="0"/>
                    </a:lnTo>
                    <a:lnTo>
                      <a:pt x="229870" y="1270"/>
                    </a:lnTo>
                    <a:lnTo>
                      <a:pt x="224790" y="5080"/>
                    </a:lnTo>
                    <a:lnTo>
                      <a:pt x="198120" y="22860"/>
                    </a:lnTo>
                    <a:lnTo>
                      <a:pt x="185420" y="30480"/>
                    </a:lnTo>
                    <a:lnTo>
                      <a:pt x="171450" y="38100"/>
                    </a:lnTo>
                    <a:lnTo>
                      <a:pt x="157480" y="45720"/>
                    </a:lnTo>
                    <a:lnTo>
                      <a:pt x="143510" y="54610"/>
                    </a:lnTo>
                    <a:lnTo>
                      <a:pt x="133350" y="62230"/>
                    </a:lnTo>
                    <a:lnTo>
                      <a:pt x="121920" y="71120"/>
                    </a:lnTo>
                    <a:lnTo>
                      <a:pt x="109220" y="78740"/>
                    </a:lnTo>
                    <a:lnTo>
                      <a:pt x="95250" y="87630"/>
                    </a:lnTo>
                    <a:lnTo>
                      <a:pt x="81280" y="96520"/>
                    </a:lnTo>
                    <a:lnTo>
                      <a:pt x="69850" y="104140"/>
                    </a:lnTo>
                    <a:lnTo>
                      <a:pt x="60960" y="113030"/>
                    </a:lnTo>
                    <a:lnTo>
                      <a:pt x="53340" y="121920"/>
                    </a:lnTo>
                    <a:lnTo>
                      <a:pt x="48260" y="128270"/>
                    </a:lnTo>
                    <a:lnTo>
                      <a:pt x="44450" y="134620"/>
                    </a:lnTo>
                    <a:lnTo>
                      <a:pt x="41910" y="139700"/>
                    </a:lnTo>
                    <a:lnTo>
                      <a:pt x="38100" y="146050"/>
                    </a:lnTo>
                    <a:lnTo>
                      <a:pt x="33020" y="153670"/>
                    </a:lnTo>
                    <a:lnTo>
                      <a:pt x="25400" y="161290"/>
                    </a:lnTo>
                    <a:lnTo>
                      <a:pt x="20320" y="168910"/>
                    </a:lnTo>
                    <a:lnTo>
                      <a:pt x="15240" y="177800"/>
                    </a:lnTo>
                    <a:lnTo>
                      <a:pt x="0" y="20193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8" name="Group 27"/>
            <p:cNvGrpSpPr/>
            <p:nvPr/>
          </p:nvGrpSpPr>
          <p:grpSpPr>
            <a:xfrm>
              <a:off x="3011170" y="3124200"/>
              <a:ext cx="1225551" cy="1256031"/>
              <a:chOff x="3011170" y="3124200"/>
              <a:chExt cx="1225551" cy="1256031"/>
            </a:xfrm>
          </p:grpSpPr>
          <p:sp>
            <p:nvSpPr>
              <p:cNvPr id="20" name="Freeform 19"/>
              <p:cNvSpPr/>
              <p:nvPr/>
            </p:nvSpPr>
            <p:spPr>
              <a:xfrm>
                <a:off x="3644900" y="3124200"/>
                <a:ext cx="274321" cy="406401"/>
              </a:xfrm>
              <a:custGeom>
                <a:avLst/>
                <a:gdLst/>
                <a:ahLst/>
                <a:cxnLst/>
                <a:rect l="0" t="0" r="0" b="0"/>
                <a:pathLst>
                  <a:path w="274321" h="406401">
                    <a:moveTo>
                      <a:pt x="50800" y="0"/>
                    </a:moveTo>
                    <a:lnTo>
                      <a:pt x="50800" y="238760"/>
                    </a:lnTo>
                    <a:lnTo>
                      <a:pt x="50800" y="120650"/>
                    </a:lnTo>
                    <a:lnTo>
                      <a:pt x="48260" y="115570"/>
                    </a:lnTo>
                    <a:lnTo>
                      <a:pt x="43180" y="114300"/>
                    </a:lnTo>
                    <a:lnTo>
                      <a:pt x="36830" y="114300"/>
                    </a:lnTo>
                    <a:lnTo>
                      <a:pt x="33020" y="119380"/>
                    </a:lnTo>
                    <a:lnTo>
                      <a:pt x="30480" y="129540"/>
                    </a:lnTo>
                    <a:lnTo>
                      <a:pt x="29210" y="140970"/>
                    </a:lnTo>
                    <a:lnTo>
                      <a:pt x="26670" y="151130"/>
                    </a:lnTo>
                    <a:lnTo>
                      <a:pt x="22860" y="158750"/>
                    </a:lnTo>
                    <a:lnTo>
                      <a:pt x="20320" y="165100"/>
                    </a:lnTo>
                    <a:lnTo>
                      <a:pt x="17780" y="172720"/>
                    </a:lnTo>
                    <a:lnTo>
                      <a:pt x="15240" y="182880"/>
                    </a:lnTo>
                    <a:lnTo>
                      <a:pt x="15240" y="194310"/>
                    </a:lnTo>
                    <a:lnTo>
                      <a:pt x="13970" y="204470"/>
                    </a:lnTo>
                    <a:lnTo>
                      <a:pt x="13970" y="213360"/>
                    </a:lnTo>
                    <a:lnTo>
                      <a:pt x="12700" y="233680"/>
                    </a:lnTo>
                    <a:lnTo>
                      <a:pt x="12700" y="320040"/>
                    </a:lnTo>
                    <a:lnTo>
                      <a:pt x="13970" y="328930"/>
                    </a:lnTo>
                    <a:lnTo>
                      <a:pt x="16510" y="336550"/>
                    </a:lnTo>
                    <a:lnTo>
                      <a:pt x="19050" y="342900"/>
                    </a:lnTo>
                    <a:lnTo>
                      <a:pt x="21590" y="351790"/>
                    </a:lnTo>
                    <a:lnTo>
                      <a:pt x="22860" y="360680"/>
                    </a:lnTo>
                    <a:lnTo>
                      <a:pt x="24130" y="372110"/>
                    </a:lnTo>
                    <a:lnTo>
                      <a:pt x="24130" y="382270"/>
                    </a:lnTo>
                    <a:lnTo>
                      <a:pt x="25400" y="403860"/>
                    </a:lnTo>
                    <a:lnTo>
                      <a:pt x="25400" y="403860"/>
                    </a:lnTo>
                    <a:lnTo>
                      <a:pt x="25400" y="400050"/>
                    </a:lnTo>
                    <a:lnTo>
                      <a:pt x="29210" y="388620"/>
                    </a:lnTo>
                    <a:lnTo>
                      <a:pt x="31750" y="382270"/>
                    </a:lnTo>
                    <a:lnTo>
                      <a:pt x="34290" y="374650"/>
                    </a:lnTo>
                    <a:lnTo>
                      <a:pt x="35560" y="367030"/>
                    </a:lnTo>
                    <a:lnTo>
                      <a:pt x="36830" y="359410"/>
                    </a:lnTo>
                    <a:lnTo>
                      <a:pt x="39370" y="350520"/>
                    </a:lnTo>
                    <a:lnTo>
                      <a:pt x="44450" y="342900"/>
                    </a:lnTo>
                    <a:lnTo>
                      <a:pt x="50800" y="334010"/>
                    </a:lnTo>
                    <a:lnTo>
                      <a:pt x="57150" y="327660"/>
                    </a:lnTo>
                    <a:lnTo>
                      <a:pt x="62230" y="321310"/>
                    </a:lnTo>
                    <a:lnTo>
                      <a:pt x="66040" y="316230"/>
                    </a:lnTo>
                    <a:lnTo>
                      <a:pt x="71120" y="308610"/>
                    </a:lnTo>
                    <a:lnTo>
                      <a:pt x="76200" y="302260"/>
                    </a:lnTo>
                    <a:lnTo>
                      <a:pt x="80010" y="294640"/>
                    </a:lnTo>
                    <a:lnTo>
                      <a:pt x="82550" y="287020"/>
                    </a:lnTo>
                    <a:lnTo>
                      <a:pt x="85090" y="278130"/>
                    </a:lnTo>
                    <a:lnTo>
                      <a:pt x="86360" y="270510"/>
                    </a:lnTo>
                    <a:lnTo>
                      <a:pt x="88900" y="262890"/>
                    </a:lnTo>
                    <a:lnTo>
                      <a:pt x="95250" y="252730"/>
                    </a:lnTo>
                    <a:lnTo>
                      <a:pt x="99060" y="243840"/>
                    </a:lnTo>
                    <a:lnTo>
                      <a:pt x="102870" y="234950"/>
                    </a:lnTo>
                    <a:lnTo>
                      <a:pt x="106680" y="224790"/>
                    </a:lnTo>
                    <a:lnTo>
                      <a:pt x="109220" y="214630"/>
                    </a:lnTo>
                    <a:lnTo>
                      <a:pt x="110490" y="204470"/>
                    </a:lnTo>
                    <a:lnTo>
                      <a:pt x="111760" y="195580"/>
                    </a:lnTo>
                    <a:lnTo>
                      <a:pt x="110490" y="185420"/>
                    </a:lnTo>
                    <a:lnTo>
                      <a:pt x="105410" y="173990"/>
                    </a:lnTo>
                    <a:lnTo>
                      <a:pt x="100330" y="162560"/>
                    </a:lnTo>
                    <a:lnTo>
                      <a:pt x="96520" y="152400"/>
                    </a:lnTo>
                    <a:lnTo>
                      <a:pt x="93980" y="142240"/>
                    </a:lnTo>
                    <a:lnTo>
                      <a:pt x="92710" y="133350"/>
                    </a:lnTo>
                    <a:lnTo>
                      <a:pt x="88900" y="125730"/>
                    </a:lnTo>
                    <a:lnTo>
                      <a:pt x="82550" y="119380"/>
                    </a:lnTo>
                    <a:lnTo>
                      <a:pt x="76200" y="113030"/>
                    </a:lnTo>
                    <a:lnTo>
                      <a:pt x="72390" y="105410"/>
                    </a:lnTo>
                    <a:lnTo>
                      <a:pt x="69850" y="95250"/>
                    </a:lnTo>
                    <a:lnTo>
                      <a:pt x="67310" y="85090"/>
                    </a:lnTo>
                    <a:lnTo>
                      <a:pt x="66040" y="74930"/>
                    </a:lnTo>
                    <a:lnTo>
                      <a:pt x="64770" y="66040"/>
                    </a:lnTo>
                    <a:lnTo>
                      <a:pt x="64770" y="55880"/>
                    </a:lnTo>
                    <a:lnTo>
                      <a:pt x="66040" y="46990"/>
                    </a:lnTo>
                    <a:lnTo>
                      <a:pt x="67310" y="38100"/>
                    </a:lnTo>
                    <a:lnTo>
                      <a:pt x="71120" y="30480"/>
                    </a:lnTo>
                    <a:lnTo>
                      <a:pt x="74930" y="24130"/>
                    </a:lnTo>
                    <a:lnTo>
                      <a:pt x="81280" y="20320"/>
                    </a:lnTo>
                    <a:lnTo>
                      <a:pt x="87630" y="17780"/>
                    </a:lnTo>
                    <a:lnTo>
                      <a:pt x="96520" y="16510"/>
                    </a:lnTo>
                    <a:lnTo>
                      <a:pt x="106680" y="15240"/>
                    </a:lnTo>
                    <a:lnTo>
                      <a:pt x="118110" y="13970"/>
                    </a:lnTo>
                    <a:lnTo>
                      <a:pt x="128270" y="13970"/>
                    </a:lnTo>
                    <a:lnTo>
                      <a:pt x="147320" y="12700"/>
                    </a:lnTo>
                    <a:lnTo>
                      <a:pt x="180340" y="12700"/>
                    </a:lnTo>
                    <a:lnTo>
                      <a:pt x="187960" y="19050"/>
                    </a:lnTo>
                    <a:lnTo>
                      <a:pt x="193040" y="27940"/>
                    </a:lnTo>
                    <a:lnTo>
                      <a:pt x="196850" y="39370"/>
                    </a:lnTo>
                    <a:lnTo>
                      <a:pt x="198120" y="50800"/>
                    </a:lnTo>
                    <a:lnTo>
                      <a:pt x="200660" y="60960"/>
                    </a:lnTo>
                    <a:lnTo>
                      <a:pt x="200660" y="69850"/>
                    </a:lnTo>
                    <a:lnTo>
                      <a:pt x="199390" y="77470"/>
                    </a:lnTo>
                    <a:lnTo>
                      <a:pt x="194310" y="83820"/>
                    </a:lnTo>
                    <a:lnTo>
                      <a:pt x="189230" y="90170"/>
                    </a:lnTo>
                    <a:lnTo>
                      <a:pt x="182880" y="95250"/>
                    </a:lnTo>
                    <a:lnTo>
                      <a:pt x="175260" y="100330"/>
                    </a:lnTo>
                    <a:lnTo>
                      <a:pt x="167640" y="105410"/>
                    </a:lnTo>
                    <a:lnTo>
                      <a:pt x="160020" y="107950"/>
                    </a:lnTo>
                    <a:lnTo>
                      <a:pt x="151130" y="110490"/>
                    </a:lnTo>
                    <a:lnTo>
                      <a:pt x="143510" y="111760"/>
                    </a:lnTo>
                    <a:lnTo>
                      <a:pt x="134620" y="114300"/>
                    </a:lnTo>
                    <a:lnTo>
                      <a:pt x="127000" y="116840"/>
                    </a:lnTo>
                    <a:lnTo>
                      <a:pt x="118110" y="120650"/>
                    </a:lnTo>
                    <a:lnTo>
                      <a:pt x="115570" y="120650"/>
                    </a:lnTo>
                    <a:lnTo>
                      <a:pt x="116840" y="120650"/>
                    </a:lnTo>
                    <a:lnTo>
                      <a:pt x="120650" y="118110"/>
                    </a:lnTo>
                    <a:lnTo>
                      <a:pt x="125730" y="114300"/>
                    </a:lnTo>
                    <a:lnTo>
                      <a:pt x="130810" y="107950"/>
                    </a:lnTo>
                    <a:lnTo>
                      <a:pt x="144780" y="96520"/>
                    </a:lnTo>
                    <a:lnTo>
                      <a:pt x="154940" y="86360"/>
                    </a:lnTo>
                    <a:lnTo>
                      <a:pt x="161290" y="81280"/>
                    </a:lnTo>
                    <a:lnTo>
                      <a:pt x="167640" y="76200"/>
                    </a:lnTo>
                    <a:lnTo>
                      <a:pt x="175260" y="72390"/>
                    </a:lnTo>
                    <a:lnTo>
                      <a:pt x="181610" y="72390"/>
                    </a:lnTo>
                    <a:lnTo>
                      <a:pt x="187960" y="74930"/>
                    </a:lnTo>
                    <a:lnTo>
                      <a:pt x="193040" y="80010"/>
                    </a:lnTo>
                    <a:lnTo>
                      <a:pt x="194310" y="86360"/>
                    </a:lnTo>
                    <a:lnTo>
                      <a:pt x="194310" y="96520"/>
                    </a:lnTo>
                    <a:lnTo>
                      <a:pt x="193040" y="106680"/>
                    </a:lnTo>
                    <a:lnTo>
                      <a:pt x="189230" y="118110"/>
                    </a:lnTo>
                    <a:lnTo>
                      <a:pt x="184150" y="129540"/>
                    </a:lnTo>
                    <a:lnTo>
                      <a:pt x="167640" y="162560"/>
                    </a:lnTo>
                    <a:lnTo>
                      <a:pt x="123190" y="250190"/>
                    </a:lnTo>
                    <a:lnTo>
                      <a:pt x="116840" y="259080"/>
                    </a:lnTo>
                    <a:lnTo>
                      <a:pt x="110490" y="270510"/>
                    </a:lnTo>
                    <a:lnTo>
                      <a:pt x="102870" y="281940"/>
                    </a:lnTo>
                    <a:lnTo>
                      <a:pt x="99060" y="292100"/>
                    </a:lnTo>
                    <a:lnTo>
                      <a:pt x="95250" y="302260"/>
                    </a:lnTo>
                    <a:lnTo>
                      <a:pt x="92710" y="311150"/>
                    </a:lnTo>
                    <a:lnTo>
                      <a:pt x="90170" y="314960"/>
                    </a:lnTo>
                    <a:lnTo>
                      <a:pt x="87630" y="314960"/>
                    </a:lnTo>
                    <a:lnTo>
                      <a:pt x="83820" y="311150"/>
                    </a:lnTo>
                    <a:lnTo>
                      <a:pt x="82550" y="307340"/>
                    </a:lnTo>
                    <a:lnTo>
                      <a:pt x="82550" y="303530"/>
                    </a:lnTo>
                    <a:lnTo>
                      <a:pt x="85090" y="299720"/>
                    </a:lnTo>
                    <a:lnTo>
                      <a:pt x="88900" y="294640"/>
                    </a:lnTo>
                    <a:lnTo>
                      <a:pt x="95250" y="288290"/>
                    </a:lnTo>
                    <a:lnTo>
                      <a:pt x="101600" y="280670"/>
                    </a:lnTo>
                    <a:lnTo>
                      <a:pt x="107950" y="274320"/>
                    </a:lnTo>
                    <a:lnTo>
                      <a:pt x="115570" y="269240"/>
                    </a:lnTo>
                    <a:lnTo>
                      <a:pt x="124460" y="264160"/>
                    </a:lnTo>
                    <a:lnTo>
                      <a:pt x="130810" y="259080"/>
                    </a:lnTo>
                    <a:lnTo>
                      <a:pt x="135890" y="255270"/>
                    </a:lnTo>
                    <a:lnTo>
                      <a:pt x="142240" y="250190"/>
                    </a:lnTo>
                    <a:lnTo>
                      <a:pt x="147320" y="243840"/>
                    </a:lnTo>
                    <a:lnTo>
                      <a:pt x="151130" y="237490"/>
                    </a:lnTo>
                    <a:lnTo>
                      <a:pt x="156210" y="229870"/>
                    </a:lnTo>
                    <a:lnTo>
                      <a:pt x="161290" y="224790"/>
                    </a:lnTo>
                    <a:lnTo>
                      <a:pt x="168910" y="218440"/>
                    </a:lnTo>
                    <a:lnTo>
                      <a:pt x="175260" y="213360"/>
                    </a:lnTo>
                    <a:lnTo>
                      <a:pt x="181610" y="207010"/>
                    </a:lnTo>
                    <a:lnTo>
                      <a:pt x="187960" y="200660"/>
                    </a:lnTo>
                    <a:lnTo>
                      <a:pt x="193040" y="193040"/>
                    </a:lnTo>
                    <a:lnTo>
                      <a:pt x="198120" y="186690"/>
                    </a:lnTo>
                    <a:lnTo>
                      <a:pt x="201930" y="180340"/>
                    </a:lnTo>
                    <a:lnTo>
                      <a:pt x="207010" y="175260"/>
                    </a:lnTo>
                    <a:lnTo>
                      <a:pt x="209550" y="168910"/>
                    </a:lnTo>
                    <a:lnTo>
                      <a:pt x="212090" y="162560"/>
                    </a:lnTo>
                    <a:lnTo>
                      <a:pt x="213360" y="154940"/>
                    </a:lnTo>
                    <a:lnTo>
                      <a:pt x="215900" y="147320"/>
                    </a:lnTo>
                    <a:lnTo>
                      <a:pt x="218440" y="138430"/>
                    </a:lnTo>
                    <a:lnTo>
                      <a:pt x="222250" y="130810"/>
                    </a:lnTo>
                    <a:lnTo>
                      <a:pt x="227330" y="125730"/>
                    </a:lnTo>
                    <a:lnTo>
                      <a:pt x="233680" y="121920"/>
                    </a:lnTo>
                    <a:lnTo>
                      <a:pt x="240030" y="119380"/>
                    </a:lnTo>
                    <a:lnTo>
                      <a:pt x="248920" y="118110"/>
                    </a:lnTo>
                    <a:lnTo>
                      <a:pt x="259080" y="116840"/>
                    </a:lnTo>
                    <a:lnTo>
                      <a:pt x="270510" y="115570"/>
                    </a:lnTo>
                    <a:lnTo>
                      <a:pt x="274320" y="116840"/>
                    </a:lnTo>
                    <a:lnTo>
                      <a:pt x="274320" y="118110"/>
                    </a:lnTo>
                    <a:lnTo>
                      <a:pt x="271780" y="121920"/>
                    </a:lnTo>
                    <a:lnTo>
                      <a:pt x="267970" y="124460"/>
                    </a:lnTo>
                    <a:lnTo>
                      <a:pt x="261620" y="128270"/>
                    </a:lnTo>
                    <a:lnTo>
                      <a:pt x="255270" y="132080"/>
                    </a:lnTo>
                    <a:lnTo>
                      <a:pt x="240030" y="139700"/>
                    </a:lnTo>
                    <a:lnTo>
                      <a:pt x="181610" y="168910"/>
                    </a:lnTo>
                    <a:lnTo>
                      <a:pt x="175260" y="172720"/>
                    </a:lnTo>
                    <a:lnTo>
                      <a:pt x="168910" y="173990"/>
                    </a:lnTo>
                    <a:lnTo>
                      <a:pt x="163830" y="175260"/>
                    </a:lnTo>
                    <a:lnTo>
                      <a:pt x="157480" y="179070"/>
                    </a:lnTo>
                    <a:lnTo>
                      <a:pt x="149860" y="184150"/>
                    </a:lnTo>
                    <a:lnTo>
                      <a:pt x="142240" y="190500"/>
                    </a:lnTo>
                    <a:lnTo>
                      <a:pt x="135890" y="198120"/>
                    </a:lnTo>
                    <a:lnTo>
                      <a:pt x="129540" y="204470"/>
                    </a:lnTo>
                    <a:lnTo>
                      <a:pt x="124460" y="213360"/>
                    </a:lnTo>
                    <a:lnTo>
                      <a:pt x="119380" y="219710"/>
                    </a:lnTo>
                    <a:lnTo>
                      <a:pt x="115570" y="224790"/>
                    </a:lnTo>
                    <a:lnTo>
                      <a:pt x="110490" y="231140"/>
                    </a:lnTo>
                    <a:lnTo>
                      <a:pt x="106680" y="237490"/>
                    </a:lnTo>
                    <a:lnTo>
                      <a:pt x="101600" y="243840"/>
                    </a:lnTo>
                    <a:lnTo>
                      <a:pt x="97790" y="251460"/>
                    </a:lnTo>
                    <a:lnTo>
                      <a:pt x="95250" y="259080"/>
                    </a:lnTo>
                    <a:lnTo>
                      <a:pt x="92710" y="267970"/>
                    </a:lnTo>
                    <a:lnTo>
                      <a:pt x="91440" y="275590"/>
                    </a:lnTo>
                    <a:lnTo>
                      <a:pt x="88900" y="283210"/>
                    </a:lnTo>
                    <a:lnTo>
                      <a:pt x="82550" y="293370"/>
                    </a:lnTo>
                    <a:lnTo>
                      <a:pt x="78740" y="300990"/>
                    </a:lnTo>
                    <a:lnTo>
                      <a:pt x="71120" y="314960"/>
                    </a:lnTo>
                    <a:lnTo>
                      <a:pt x="59690" y="339090"/>
                    </a:lnTo>
                    <a:lnTo>
                      <a:pt x="53340" y="347980"/>
                    </a:lnTo>
                    <a:lnTo>
                      <a:pt x="46990" y="355600"/>
                    </a:lnTo>
                    <a:lnTo>
                      <a:pt x="39370" y="364490"/>
                    </a:lnTo>
                    <a:lnTo>
                      <a:pt x="33020" y="370840"/>
                    </a:lnTo>
                    <a:lnTo>
                      <a:pt x="27940" y="377190"/>
                    </a:lnTo>
                    <a:lnTo>
                      <a:pt x="0" y="4064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Freeform 20"/>
              <p:cNvSpPr/>
              <p:nvPr/>
            </p:nvSpPr>
            <p:spPr>
              <a:xfrm>
                <a:off x="3746500" y="3345180"/>
                <a:ext cx="431801" cy="336551"/>
              </a:xfrm>
              <a:custGeom>
                <a:avLst/>
                <a:gdLst/>
                <a:ahLst/>
                <a:cxnLst/>
                <a:rect l="0" t="0" r="0" b="0"/>
                <a:pathLst>
                  <a:path w="431801" h="336551">
                    <a:moveTo>
                      <a:pt x="0" y="299720"/>
                    </a:moveTo>
                    <a:lnTo>
                      <a:pt x="13970" y="285750"/>
                    </a:lnTo>
                    <a:lnTo>
                      <a:pt x="20320" y="280670"/>
                    </a:lnTo>
                    <a:lnTo>
                      <a:pt x="27940" y="275590"/>
                    </a:lnTo>
                    <a:lnTo>
                      <a:pt x="35560" y="270510"/>
                    </a:lnTo>
                    <a:lnTo>
                      <a:pt x="66040" y="251460"/>
                    </a:lnTo>
                    <a:lnTo>
                      <a:pt x="76200" y="243840"/>
                    </a:lnTo>
                    <a:lnTo>
                      <a:pt x="86360" y="234950"/>
                    </a:lnTo>
                    <a:lnTo>
                      <a:pt x="95250" y="227330"/>
                    </a:lnTo>
                    <a:lnTo>
                      <a:pt x="106680" y="219710"/>
                    </a:lnTo>
                    <a:lnTo>
                      <a:pt x="116840" y="214630"/>
                    </a:lnTo>
                    <a:lnTo>
                      <a:pt x="129540" y="208280"/>
                    </a:lnTo>
                    <a:lnTo>
                      <a:pt x="139700" y="201930"/>
                    </a:lnTo>
                    <a:lnTo>
                      <a:pt x="149860" y="195580"/>
                    </a:lnTo>
                    <a:lnTo>
                      <a:pt x="158750" y="187960"/>
                    </a:lnTo>
                    <a:lnTo>
                      <a:pt x="167640" y="181610"/>
                    </a:lnTo>
                    <a:lnTo>
                      <a:pt x="176530" y="175260"/>
                    </a:lnTo>
                    <a:lnTo>
                      <a:pt x="185420" y="170180"/>
                    </a:lnTo>
                    <a:lnTo>
                      <a:pt x="194310" y="165100"/>
                    </a:lnTo>
                    <a:lnTo>
                      <a:pt x="212090" y="156210"/>
                    </a:lnTo>
                    <a:lnTo>
                      <a:pt x="224790" y="147320"/>
                    </a:lnTo>
                    <a:lnTo>
                      <a:pt x="236220" y="138430"/>
                    </a:lnTo>
                    <a:lnTo>
                      <a:pt x="243840" y="134620"/>
                    </a:lnTo>
                    <a:lnTo>
                      <a:pt x="251460" y="130810"/>
                    </a:lnTo>
                    <a:lnTo>
                      <a:pt x="267970" y="121920"/>
                    </a:lnTo>
                    <a:lnTo>
                      <a:pt x="275590" y="118110"/>
                    </a:lnTo>
                    <a:lnTo>
                      <a:pt x="280670" y="111760"/>
                    </a:lnTo>
                    <a:lnTo>
                      <a:pt x="284480" y="105410"/>
                    </a:lnTo>
                    <a:lnTo>
                      <a:pt x="287020" y="97790"/>
                    </a:lnTo>
                    <a:lnTo>
                      <a:pt x="287020" y="91440"/>
                    </a:lnTo>
                    <a:lnTo>
                      <a:pt x="285750" y="86360"/>
                    </a:lnTo>
                    <a:lnTo>
                      <a:pt x="284480" y="81280"/>
                    </a:lnTo>
                    <a:lnTo>
                      <a:pt x="283210" y="74930"/>
                    </a:lnTo>
                    <a:lnTo>
                      <a:pt x="285750" y="68580"/>
                    </a:lnTo>
                    <a:lnTo>
                      <a:pt x="287020" y="60960"/>
                    </a:lnTo>
                    <a:lnTo>
                      <a:pt x="285750" y="54610"/>
                    </a:lnTo>
                    <a:lnTo>
                      <a:pt x="281940" y="48260"/>
                    </a:lnTo>
                    <a:lnTo>
                      <a:pt x="276860" y="43180"/>
                    </a:lnTo>
                    <a:lnTo>
                      <a:pt x="269240" y="39370"/>
                    </a:lnTo>
                    <a:lnTo>
                      <a:pt x="260350" y="38100"/>
                    </a:lnTo>
                    <a:lnTo>
                      <a:pt x="250190" y="35560"/>
                    </a:lnTo>
                    <a:lnTo>
                      <a:pt x="241300" y="36830"/>
                    </a:lnTo>
                    <a:lnTo>
                      <a:pt x="233680" y="38100"/>
                    </a:lnTo>
                    <a:lnTo>
                      <a:pt x="228600" y="40640"/>
                    </a:lnTo>
                    <a:lnTo>
                      <a:pt x="226060" y="45720"/>
                    </a:lnTo>
                    <a:lnTo>
                      <a:pt x="224790" y="50800"/>
                    </a:lnTo>
                    <a:lnTo>
                      <a:pt x="226060" y="57150"/>
                    </a:lnTo>
                    <a:lnTo>
                      <a:pt x="229870" y="62230"/>
                    </a:lnTo>
                    <a:lnTo>
                      <a:pt x="234950" y="64770"/>
                    </a:lnTo>
                    <a:lnTo>
                      <a:pt x="241300" y="67310"/>
                    </a:lnTo>
                    <a:lnTo>
                      <a:pt x="243840" y="69850"/>
                    </a:lnTo>
                    <a:lnTo>
                      <a:pt x="245110" y="73660"/>
                    </a:lnTo>
                    <a:lnTo>
                      <a:pt x="243840" y="76200"/>
                    </a:lnTo>
                    <a:lnTo>
                      <a:pt x="240030" y="81280"/>
                    </a:lnTo>
                    <a:lnTo>
                      <a:pt x="234950" y="87630"/>
                    </a:lnTo>
                    <a:lnTo>
                      <a:pt x="228600" y="95250"/>
                    </a:lnTo>
                    <a:lnTo>
                      <a:pt x="218440" y="104140"/>
                    </a:lnTo>
                    <a:lnTo>
                      <a:pt x="207010" y="114300"/>
                    </a:lnTo>
                    <a:lnTo>
                      <a:pt x="193040" y="125730"/>
                    </a:lnTo>
                    <a:lnTo>
                      <a:pt x="182880" y="135890"/>
                    </a:lnTo>
                    <a:lnTo>
                      <a:pt x="177800" y="144780"/>
                    </a:lnTo>
                    <a:lnTo>
                      <a:pt x="172720" y="153670"/>
                    </a:lnTo>
                    <a:lnTo>
                      <a:pt x="165100" y="171450"/>
                    </a:lnTo>
                    <a:lnTo>
                      <a:pt x="161290" y="180340"/>
                    </a:lnTo>
                    <a:lnTo>
                      <a:pt x="156210" y="187960"/>
                    </a:lnTo>
                    <a:lnTo>
                      <a:pt x="152400" y="194310"/>
                    </a:lnTo>
                    <a:lnTo>
                      <a:pt x="148590" y="199390"/>
                    </a:lnTo>
                    <a:lnTo>
                      <a:pt x="142240" y="205740"/>
                    </a:lnTo>
                    <a:lnTo>
                      <a:pt x="135890" y="213360"/>
                    </a:lnTo>
                    <a:lnTo>
                      <a:pt x="128270" y="220980"/>
                    </a:lnTo>
                    <a:lnTo>
                      <a:pt x="121920" y="228600"/>
                    </a:lnTo>
                    <a:lnTo>
                      <a:pt x="116840" y="237490"/>
                    </a:lnTo>
                    <a:lnTo>
                      <a:pt x="105410" y="255270"/>
                    </a:lnTo>
                    <a:lnTo>
                      <a:pt x="91440" y="276860"/>
                    </a:lnTo>
                    <a:lnTo>
                      <a:pt x="83820" y="287020"/>
                    </a:lnTo>
                    <a:lnTo>
                      <a:pt x="74930" y="297180"/>
                    </a:lnTo>
                    <a:lnTo>
                      <a:pt x="67310" y="306070"/>
                    </a:lnTo>
                    <a:lnTo>
                      <a:pt x="59690" y="314960"/>
                    </a:lnTo>
                    <a:lnTo>
                      <a:pt x="54610" y="323850"/>
                    </a:lnTo>
                    <a:lnTo>
                      <a:pt x="49530" y="332740"/>
                    </a:lnTo>
                    <a:lnTo>
                      <a:pt x="46990" y="336550"/>
                    </a:lnTo>
                    <a:lnTo>
                      <a:pt x="46990" y="335280"/>
                    </a:lnTo>
                    <a:lnTo>
                      <a:pt x="48260" y="331470"/>
                    </a:lnTo>
                    <a:lnTo>
                      <a:pt x="53340" y="323850"/>
                    </a:lnTo>
                    <a:lnTo>
                      <a:pt x="57150" y="320040"/>
                    </a:lnTo>
                    <a:lnTo>
                      <a:pt x="68580" y="312420"/>
                    </a:lnTo>
                    <a:lnTo>
                      <a:pt x="74930" y="308610"/>
                    </a:lnTo>
                    <a:lnTo>
                      <a:pt x="81280" y="302260"/>
                    </a:lnTo>
                    <a:lnTo>
                      <a:pt x="86360" y="295910"/>
                    </a:lnTo>
                    <a:lnTo>
                      <a:pt x="91440" y="288290"/>
                    </a:lnTo>
                    <a:lnTo>
                      <a:pt x="96520" y="281940"/>
                    </a:lnTo>
                    <a:lnTo>
                      <a:pt x="100330" y="276860"/>
                    </a:lnTo>
                    <a:lnTo>
                      <a:pt x="105410" y="271780"/>
                    </a:lnTo>
                    <a:lnTo>
                      <a:pt x="111760" y="267970"/>
                    </a:lnTo>
                    <a:lnTo>
                      <a:pt x="118110" y="266700"/>
                    </a:lnTo>
                    <a:lnTo>
                      <a:pt x="125730" y="264160"/>
                    </a:lnTo>
                    <a:lnTo>
                      <a:pt x="133350" y="264160"/>
                    </a:lnTo>
                    <a:lnTo>
                      <a:pt x="140970" y="262890"/>
                    </a:lnTo>
                    <a:lnTo>
                      <a:pt x="148590" y="262890"/>
                    </a:lnTo>
                    <a:lnTo>
                      <a:pt x="153670" y="265430"/>
                    </a:lnTo>
                    <a:lnTo>
                      <a:pt x="157480" y="269240"/>
                    </a:lnTo>
                    <a:lnTo>
                      <a:pt x="160020" y="275590"/>
                    </a:lnTo>
                    <a:lnTo>
                      <a:pt x="161290" y="281940"/>
                    </a:lnTo>
                    <a:lnTo>
                      <a:pt x="162560" y="289560"/>
                    </a:lnTo>
                    <a:lnTo>
                      <a:pt x="163830" y="297180"/>
                    </a:lnTo>
                    <a:lnTo>
                      <a:pt x="162560" y="303530"/>
                    </a:lnTo>
                    <a:lnTo>
                      <a:pt x="161290" y="309880"/>
                    </a:lnTo>
                    <a:lnTo>
                      <a:pt x="157480" y="314960"/>
                    </a:lnTo>
                    <a:lnTo>
                      <a:pt x="157480" y="317500"/>
                    </a:lnTo>
                    <a:lnTo>
                      <a:pt x="158750" y="320040"/>
                    </a:lnTo>
                    <a:lnTo>
                      <a:pt x="161290" y="322580"/>
                    </a:lnTo>
                    <a:lnTo>
                      <a:pt x="165100" y="320040"/>
                    </a:lnTo>
                    <a:lnTo>
                      <a:pt x="184150" y="306070"/>
                    </a:lnTo>
                    <a:lnTo>
                      <a:pt x="191770" y="300990"/>
                    </a:lnTo>
                    <a:lnTo>
                      <a:pt x="200660" y="295910"/>
                    </a:lnTo>
                    <a:lnTo>
                      <a:pt x="207010" y="290830"/>
                    </a:lnTo>
                    <a:lnTo>
                      <a:pt x="212090" y="283210"/>
                    </a:lnTo>
                    <a:lnTo>
                      <a:pt x="218440" y="276860"/>
                    </a:lnTo>
                    <a:lnTo>
                      <a:pt x="217170" y="270510"/>
                    </a:lnTo>
                    <a:lnTo>
                      <a:pt x="212090" y="264160"/>
                    </a:lnTo>
                    <a:lnTo>
                      <a:pt x="205740" y="259080"/>
                    </a:lnTo>
                    <a:lnTo>
                      <a:pt x="199390" y="252730"/>
                    </a:lnTo>
                    <a:lnTo>
                      <a:pt x="193040" y="246380"/>
                    </a:lnTo>
                    <a:lnTo>
                      <a:pt x="187960" y="238760"/>
                    </a:lnTo>
                    <a:lnTo>
                      <a:pt x="184150" y="231140"/>
                    </a:lnTo>
                    <a:lnTo>
                      <a:pt x="182880" y="222250"/>
                    </a:lnTo>
                    <a:lnTo>
                      <a:pt x="180340" y="214630"/>
                    </a:lnTo>
                    <a:lnTo>
                      <a:pt x="181610" y="204470"/>
                    </a:lnTo>
                    <a:lnTo>
                      <a:pt x="182880" y="194310"/>
                    </a:lnTo>
                    <a:lnTo>
                      <a:pt x="185420" y="182880"/>
                    </a:lnTo>
                    <a:lnTo>
                      <a:pt x="187960" y="172720"/>
                    </a:lnTo>
                    <a:lnTo>
                      <a:pt x="191770" y="162560"/>
                    </a:lnTo>
                    <a:lnTo>
                      <a:pt x="195580" y="153670"/>
                    </a:lnTo>
                    <a:lnTo>
                      <a:pt x="199390" y="144780"/>
                    </a:lnTo>
                    <a:lnTo>
                      <a:pt x="208280" y="127000"/>
                    </a:lnTo>
                    <a:lnTo>
                      <a:pt x="212090" y="119380"/>
                    </a:lnTo>
                    <a:lnTo>
                      <a:pt x="215900" y="113030"/>
                    </a:lnTo>
                    <a:lnTo>
                      <a:pt x="219710" y="107950"/>
                    </a:lnTo>
                    <a:lnTo>
                      <a:pt x="226060" y="105410"/>
                    </a:lnTo>
                    <a:lnTo>
                      <a:pt x="232410" y="105410"/>
                    </a:lnTo>
                    <a:lnTo>
                      <a:pt x="240030" y="106680"/>
                    </a:lnTo>
                    <a:lnTo>
                      <a:pt x="243840" y="111760"/>
                    </a:lnTo>
                    <a:lnTo>
                      <a:pt x="247650" y="119380"/>
                    </a:lnTo>
                    <a:lnTo>
                      <a:pt x="250190" y="128270"/>
                    </a:lnTo>
                    <a:lnTo>
                      <a:pt x="250190" y="139700"/>
                    </a:lnTo>
                    <a:lnTo>
                      <a:pt x="248920" y="149860"/>
                    </a:lnTo>
                    <a:lnTo>
                      <a:pt x="246380" y="162560"/>
                    </a:lnTo>
                    <a:lnTo>
                      <a:pt x="242570" y="171450"/>
                    </a:lnTo>
                    <a:lnTo>
                      <a:pt x="240030" y="179070"/>
                    </a:lnTo>
                    <a:lnTo>
                      <a:pt x="236220" y="185420"/>
                    </a:lnTo>
                    <a:lnTo>
                      <a:pt x="233680" y="191770"/>
                    </a:lnTo>
                    <a:lnTo>
                      <a:pt x="232410" y="199390"/>
                    </a:lnTo>
                    <a:lnTo>
                      <a:pt x="231140" y="208280"/>
                    </a:lnTo>
                    <a:lnTo>
                      <a:pt x="236220" y="213360"/>
                    </a:lnTo>
                    <a:lnTo>
                      <a:pt x="245110" y="215900"/>
                    </a:lnTo>
                    <a:lnTo>
                      <a:pt x="256540" y="218440"/>
                    </a:lnTo>
                    <a:lnTo>
                      <a:pt x="266700" y="220980"/>
                    </a:lnTo>
                    <a:lnTo>
                      <a:pt x="276860" y="220980"/>
                    </a:lnTo>
                    <a:lnTo>
                      <a:pt x="285750" y="222250"/>
                    </a:lnTo>
                    <a:lnTo>
                      <a:pt x="293370" y="219710"/>
                    </a:lnTo>
                    <a:lnTo>
                      <a:pt x="299720" y="215900"/>
                    </a:lnTo>
                    <a:lnTo>
                      <a:pt x="306070" y="209550"/>
                    </a:lnTo>
                    <a:lnTo>
                      <a:pt x="313690" y="204470"/>
                    </a:lnTo>
                    <a:lnTo>
                      <a:pt x="323850" y="199390"/>
                    </a:lnTo>
                    <a:lnTo>
                      <a:pt x="334010" y="194310"/>
                    </a:lnTo>
                    <a:lnTo>
                      <a:pt x="339090" y="193040"/>
                    </a:lnTo>
                    <a:lnTo>
                      <a:pt x="339090" y="193040"/>
                    </a:lnTo>
                    <a:lnTo>
                      <a:pt x="335280" y="194310"/>
                    </a:lnTo>
                    <a:lnTo>
                      <a:pt x="332740" y="200660"/>
                    </a:lnTo>
                    <a:lnTo>
                      <a:pt x="328930" y="208280"/>
                    </a:lnTo>
                    <a:lnTo>
                      <a:pt x="325120" y="217170"/>
                    </a:lnTo>
                    <a:lnTo>
                      <a:pt x="322580" y="219710"/>
                    </a:lnTo>
                    <a:lnTo>
                      <a:pt x="321310" y="217170"/>
                    </a:lnTo>
                    <a:lnTo>
                      <a:pt x="320040" y="210820"/>
                    </a:lnTo>
                    <a:lnTo>
                      <a:pt x="318770" y="203200"/>
                    </a:lnTo>
                    <a:lnTo>
                      <a:pt x="318770" y="195580"/>
                    </a:lnTo>
                    <a:lnTo>
                      <a:pt x="318770" y="187960"/>
                    </a:lnTo>
                    <a:lnTo>
                      <a:pt x="317500" y="168910"/>
                    </a:lnTo>
                    <a:lnTo>
                      <a:pt x="317500" y="68580"/>
                    </a:lnTo>
                    <a:lnTo>
                      <a:pt x="316230" y="58420"/>
                    </a:lnTo>
                    <a:lnTo>
                      <a:pt x="313690" y="48260"/>
                    </a:lnTo>
                    <a:lnTo>
                      <a:pt x="311150" y="39370"/>
                    </a:lnTo>
                    <a:lnTo>
                      <a:pt x="308610" y="29210"/>
                    </a:lnTo>
                    <a:lnTo>
                      <a:pt x="307340" y="17780"/>
                    </a:lnTo>
                    <a:lnTo>
                      <a:pt x="306070" y="5080"/>
                    </a:lnTo>
                    <a:lnTo>
                      <a:pt x="308610" y="1270"/>
                    </a:lnTo>
                    <a:lnTo>
                      <a:pt x="313690" y="0"/>
                    </a:lnTo>
                    <a:lnTo>
                      <a:pt x="325120" y="5080"/>
                    </a:lnTo>
                    <a:lnTo>
                      <a:pt x="340360" y="12700"/>
                    </a:lnTo>
                    <a:lnTo>
                      <a:pt x="345440" y="16510"/>
                    </a:lnTo>
                    <a:lnTo>
                      <a:pt x="349250" y="20320"/>
                    </a:lnTo>
                    <a:lnTo>
                      <a:pt x="350520" y="25400"/>
                    </a:lnTo>
                    <a:lnTo>
                      <a:pt x="354330" y="31750"/>
                    </a:lnTo>
                    <a:lnTo>
                      <a:pt x="356870" y="40640"/>
                    </a:lnTo>
                    <a:lnTo>
                      <a:pt x="360680" y="50800"/>
                    </a:lnTo>
                    <a:lnTo>
                      <a:pt x="365760" y="58420"/>
                    </a:lnTo>
                    <a:lnTo>
                      <a:pt x="372110" y="66040"/>
                    </a:lnTo>
                    <a:lnTo>
                      <a:pt x="379730" y="72390"/>
                    </a:lnTo>
                    <a:lnTo>
                      <a:pt x="391160" y="82550"/>
                    </a:lnTo>
                    <a:lnTo>
                      <a:pt x="396240" y="87630"/>
                    </a:lnTo>
                    <a:lnTo>
                      <a:pt x="400050" y="93980"/>
                    </a:lnTo>
                    <a:lnTo>
                      <a:pt x="401320" y="104140"/>
                    </a:lnTo>
                    <a:lnTo>
                      <a:pt x="403860" y="114300"/>
                    </a:lnTo>
                    <a:lnTo>
                      <a:pt x="403860" y="123190"/>
                    </a:lnTo>
                    <a:lnTo>
                      <a:pt x="405130" y="133350"/>
                    </a:lnTo>
                    <a:lnTo>
                      <a:pt x="405130" y="142240"/>
                    </a:lnTo>
                    <a:lnTo>
                      <a:pt x="406400" y="163830"/>
                    </a:lnTo>
                    <a:lnTo>
                      <a:pt x="406400" y="175260"/>
                    </a:lnTo>
                    <a:lnTo>
                      <a:pt x="405130" y="180340"/>
                    </a:lnTo>
                    <a:lnTo>
                      <a:pt x="402590" y="180340"/>
                    </a:lnTo>
                    <a:lnTo>
                      <a:pt x="400050" y="177800"/>
                    </a:lnTo>
                    <a:lnTo>
                      <a:pt x="393700" y="175260"/>
                    </a:lnTo>
                    <a:lnTo>
                      <a:pt x="384810" y="171450"/>
                    </a:lnTo>
                    <a:lnTo>
                      <a:pt x="374650" y="167640"/>
                    </a:lnTo>
                    <a:lnTo>
                      <a:pt x="367030" y="162560"/>
                    </a:lnTo>
                    <a:lnTo>
                      <a:pt x="360680" y="156210"/>
                    </a:lnTo>
                    <a:lnTo>
                      <a:pt x="354330" y="148590"/>
                    </a:lnTo>
                    <a:lnTo>
                      <a:pt x="346710" y="140970"/>
                    </a:lnTo>
                    <a:lnTo>
                      <a:pt x="336550" y="133350"/>
                    </a:lnTo>
                    <a:lnTo>
                      <a:pt x="326390" y="125730"/>
                    </a:lnTo>
                    <a:lnTo>
                      <a:pt x="317500" y="116840"/>
                    </a:lnTo>
                    <a:lnTo>
                      <a:pt x="311150" y="109220"/>
                    </a:lnTo>
                    <a:lnTo>
                      <a:pt x="304800" y="100330"/>
                    </a:lnTo>
                    <a:lnTo>
                      <a:pt x="299720" y="92710"/>
                    </a:lnTo>
                    <a:lnTo>
                      <a:pt x="297180" y="83820"/>
                    </a:lnTo>
                    <a:lnTo>
                      <a:pt x="295910" y="74930"/>
                    </a:lnTo>
                    <a:lnTo>
                      <a:pt x="293370" y="67310"/>
                    </a:lnTo>
                    <a:lnTo>
                      <a:pt x="289560" y="58420"/>
                    </a:lnTo>
                    <a:lnTo>
                      <a:pt x="287020" y="49530"/>
                    </a:lnTo>
                    <a:lnTo>
                      <a:pt x="284480" y="48260"/>
                    </a:lnTo>
                    <a:lnTo>
                      <a:pt x="281940" y="52070"/>
                    </a:lnTo>
                    <a:lnTo>
                      <a:pt x="281940" y="58420"/>
                    </a:lnTo>
                    <a:lnTo>
                      <a:pt x="281940" y="63500"/>
                    </a:lnTo>
                    <a:lnTo>
                      <a:pt x="284480" y="68580"/>
                    </a:lnTo>
                    <a:lnTo>
                      <a:pt x="289560" y="78740"/>
                    </a:lnTo>
                    <a:lnTo>
                      <a:pt x="297180" y="87630"/>
                    </a:lnTo>
                    <a:lnTo>
                      <a:pt x="300990" y="95250"/>
                    </a:lnTo>
                    <a:lnTo>
                      <a:pt x="304800" y="104140"/>
                    </a:lnTo>
                    <a:lnTo>
                      <a:pt x="309880" y="114300"/>
                    </a:lnTo>
                    <a:lnTo>
                      <a:pt x="314960" y="121920"/>
                    </a:lnTo>
                    <a:lnTo>
                      <a:pt x="321310" y="129540"/>
                    </a:lnTo>
                    <a:lnTo>
                      <a:pt x="328930" y="135890"/>
                    </a:lnTo>
                    <a:lnTo>
                      <a:pt x="335280" y="143510"/>
                    </a:lnTo>
                    <a:lnTo>
                      <a:pt x="340360" y="153670"/>
                    </a:lnTo>
                    <a:lnTo>
                      <a:pt x="345440" y="163830"/>
                    </a:lnTo>
                    <a:lnTo>
                      <a:pt x="349250" y="172720"/>
                    </a:lnTo>
                    <a:lnTo>
                      <a:pt x="350520" y="179070"/>
                    </a:lnTo>
                    <a:lnTo>
                      <a:pt x="353060" y="185420"/>
                    </a:lnTo>
                    <a:lnTo>
                      <a:pt x="355600" y="193040"/>
                    </a:lnTo>
                    <a:lnTo>
                      <a:pt x="358140" y="200660"/>
                    </a:lnTo>
                    <a:lnTo>
                      <a:pt x="361950" y="208280"/>
                    </a:lnTo>
                    <a:lnTo>
                      <a:pt x="363220" y="217170"/>
                    </a:lnTo>
                    <a:lnTo>
                      <a:pt x="365760" y="227330"/>
                    </a:lnTo>
                    <a:lnTo>
                      <a:pt x="365760" y="238760"/>
                    </a:lnTo>
                    <a:lnTo>
                      <a:pt x="367030" y="248920"/>
                    </a:lnTo>
                    <a:lnTo>
                      <a:pt x="368300" y="267970"/>
                    </a:lnTo>
                    <a:lnTo>
                      <a:pt x="369570" y="276860"/>
                    </a:lnTo>
                    <a:lnTo>
                      <a:pt x="372110" y="285750"/>
                    </a:lnTo>
                    <a:lnTo>
                      <a:pt x="374650" y="294640"/>
                    </a:lnTo>
                    <a:lnTo>
                      <a:pt x="374650" y="299720"/>
                    </a:lnTo>
                    <a:lnTo>
                      <a:pt x="370840" y="300990"/>
                    </a:lnTo>
                    <a:lnTo>
                      <a:pt x="365760" y="300990"/>
                    </a:lnTo>
                    <a:lnTo>
                      <a:pt x="353060" y="295910"/>
                    </a:lnTo>
                    <a:lnTo>
                      <a:pt x="345440" y="293370"/>
                    </a:lnTo>
                    <a:lnTo>
                      <a:pt x="335280" y="290830"/>
                    </a:lnTo>
                    <a:lnTo>
                      <a:pt x="325120" y="289560"/>
                    </a:lnTo>
                    <a:lnTo>
                      <a:pt x="314960" y="288290"/>
                    </a:lnTo>
                    <a:lnTo>
                      <a:pt x="303530" y="288290"/>
                    </a:lnTo>
                    <a:lnTo>
                      <a:pt x="285750" y="287020"/>
                    </a:lnTo>
                    <a:lnTo>
                      <a:pt x="251460" y="287020"/>
                    </a:lnTo>
                    <a:lnTo>
                      <a:pt x="242570" y="288290"/>
                    </a:lnTo>
                    <a:lnTo>
                      <a:pt x="234950" y="290830"/>
                    </a:lnTo>
                    <a:lnTo>
                      <a:pt x="222250" y="297180"/>
                    </a:lnTo>
                    <a:lnTo>
                      <a:pt x="205740" y="304800"/>
                    </a:lnTo>
                    <a:lnTo>
                      <a:pt x="198120" y="307340"/>
                    </a:lnTo>
                    <a:lnTo>
                      <a:pt x="190500" y="308610"/>
                    </a:lnTo>
                    <a:lnTo>
                      <a:pt x="181610" y="309880"/>
                    </a:lnTo>
                    <a:lnTo>
                      <a:pt x="176530" y="308610"/>
                    </a:lnTo>
                    <a:lnTo>
                      <a:pt x="172720" y="303530"/>
                    </a:lnTo>
                    <a:lnTo>
                      <a:pt x="170180" y="298450"/>
                    </a:lnTo>
                    <a:lnTo>
                      <a:pt x="171450" y="292100"/>
                    </a:lnTo>
                    <a:lnTo>
                      <a:pt x="175260" y="284480"/>
                    </a:lnTo>
                    <a:lnTo>
                      <a:pt x="180340" y="276860"/>
                    </a:lnTo>
                    <a:lnTo>
                      <a:pt x="187960" y="271780"/>
                    </a:lnTo>
                    <a:lnTo>
                      <a:pt x="196850" y="267970"/>
                    </a:lnTo>
                    <a:lnTo>
                      <a:pt x="207010" y="266700"/>
                    </a:lnTo>
                    <a:lnTo>
                      <a:pt x="217170" y="262890"/>
                    </a:lnTo>
                    <a:lnTo>
                      <a:pt x="227330" y="260350"/>
                    </a:lnTo>
                    <a:lnTo>
                      <a:pt x="236220" y="256540"/>
                    </a:lnTo>
                    <a:lnTo>
                      <a:pt x="246380" y="254000"/>
                    </a:lnTo>
                    <a:lnTo>
                      <a:pt x="257810" y="252730"/>
                    </a:lnTo>
                    <a:lnTo>
                      <a:pt x="269240" y="251460"/>
                    </a:lnTo>
                    <a:lnTo>
                      <a:pt x="278130" y="248920"/>
                    </a:lnTo>
                    <a:lnTo>
                      <a:pt x="285750" y="246380"/>
                    </a:lnTo>
                    <a:lnTo>
                      <a:pt x="292100" y="242570"/>
                    </a:lnTo>
                    <a:lnTo>
                      <a:pt x="300990" y="240030"/>
                    </a:lnTo>
                    <a:lnTo>
                      <a:pt x="309880" y="238760"/>
                    </a:lnTo>
                    <a:lnTo>
                      <a:pt x="321310" y="238760"/>
                    </a:lnTo>
                    <a:lnTo>
                      <a:pt x="330200" y="240030"/>
                    </a:lnTo>
                    <a:lnTo>
                      <a:pt x="336550" y="245110"/>
                    </a:lnTo>
                    <a:lnTo>
                      <a:pt x="342900" y="250190"/>
                    </a:lnTo>
                    <a:lnTo>
                      <a:pt x="350520" y="254000"/>
                    </a:lnTo>
                    <a:lnTo>
                      <a:pt x="358140" y="256540"/>
                    </a:lnTo>
                    <a:lnTo>
                      <a:pt x="365760" y="257810"/>
                    </a:lnTo>
                    <a:lnTo>
                      <a:pt x="373380" y="259080"/>
                    </a:lnTo>
                    <a:lnTo>
                      <a:pt x="381000" y="260350"/>
                    </a:lnTo>
                    <a:lnTo>
                      <a:pt x="431800" y="26162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Freeform 21"/>
              <p:cNvSpPr/>
              <p:nvPr/>
            </p:nvSpPr>
            <p:spPr>
              <a:xfrm>
                <a:off x="3746500" y="3813810"/>
                <a:ext cx="490221" cy="311151"/>
              </a:xfrm>
              <a:custGeom>
                <a:avLst/>
                <a:gdLst/>
                <a:ahLst/>
                <a:cxnLst/>
                <a:rect l="0" t="0" r="0" b="0"/>
                <a:pathLst>
                  <a:path w="490221" h="311151">
                    <a:moveTo>
                      <a:pt x="0" y="21590"/>
                    </a:moveTo>
                    <a:lnTo>
                      <a:pt x="13970" y="27940"/>
                    </a:lnTo>
                    <a:lnTo>
                      <a:pt x="24130" y="35560"/>
                    </a:lnTo>
                    <a:lnTo>
                      <a:pt x="29210" y="39370"/>
                    </a:lnTo>
                    <a:lnTo>
                      <a:pt x="34290" y="45720"/>
                    </a:lnTo>
                    <a:lnTo>
                      <a:pt x="41910" y="54610"/>
                    </a:lnTo>
                    <a:lnTo>
                      <a:pt x="48260" y="64770"/>
                    </a:lnTo>
                    <a:lnTo>
                      <a:pt x="59690" y="73660"/>
                    </a:lnTo>
                    <a:lnTo>
                      <a:pt x="72390" y="80010"/>
                    </a:lnTo>
                    <a:lnTo>
                      <a:pt x="86360" y="86360"/>
                    </a:lnTo>
                    <a:lnTo>
                      <a:pt x="97790" y="90170"/>
                    </a:lnTo>
                    <a:lnTo>
                      <a:pt x="109220" y="92710"/>
                    </a:lnTo>
                    <a:lnTo>
                      <a:pt x="119380" y="93980"/>
                    </a:lnTo>
                    <a:lnTo>
                      <a:pt x="129540" y="96520"/>
                    </a:lnTo>
                    <a:lnTo>
                      <a:pt x="138430" y="100330"/>
                    </a:lnTo>
                    <a:lnTo>
                      <a:pt x="147320" y="102870"/>
                    </a:lnTo>
                    <a:lnTo>
                      <a:pt x="156210" y="106680"/>
                    </a:lnTo>
                    <a:lnTo>
                      <a:pt x="172720" y="115570"/>
                    </a:lnTo>
                    <a:lnTo>
                      <a:pt x="182880" y="120650"/>
                    </a:lnTo>
                    <a:lnTo>
                      <a:pt x="194310" y="127000"/>
                    </a:lnTo>
                    <a:lnTo>
                      <a:pt x="205740" y="134620"/>
                    </a:lnTo>
                    <a:lnTo>
                      <a:pt x="215900" y="138430"/>
                    </a:lnTo>
                    <a:lnTo>
                      <a:pt x="226060" y="142240"/>
                    </a:lnTo>
                    <a:lnTo>
                      <a:pt x="234950" y="144780"/>
                    </a:lnTo>
                    <a:lnTo>
                      <a:pt x="246380" y="147320"/>
                    </a:lnTo>
                    <a:lnTo>
                      <a:pt x="269240" y="153670"/>
                    </a:lnTo>
                    <a:lnTo>
                      <a:pt x="279400" y="158750"/>
                    </a:lnTo>
                    <a:lnTo>
                      <a:pt x="289560" y="165100"/>
                    </a:lnTo>
                    <a:lnTo>
                      <a:pt x="298450" y="172720"/>
                    </a:lnTo>
                    <a:lnTo>
                      <a:pt x="307340" y="179070"/>
                    </a:lnTo>
                    <a:lnTo>
                      <a:pt x="316230" y="184150"/>
                    </a:lnTo>
                    <a:lnTo>
                      <a:pt x="325120" y="189230"/>
                    </a:lnTo>
                    <a:lnTo>
                      <a:pt x="339090" y="198120"/>
                    </a:lnTo>
                    <a:lnTo>
                      <a:pt x="344170" y="203200"/>
                    </a:lnTo>
                    <a:lnTo>
                      <a:pt x="342900" y="207010"/>
                    </a:lnTo>
                    <a:lnTo>
                      <a:pt x="335280" y="212090"/>
                    </a:lnTo>
                    <a:lnTo>
                      <a:pt x="325120" y="215900"/>
                    </a:lnTo>
                    <a:lnTo>
                      <a:pt x="316230" y="217170"/>
                    </a:lnTo>
                    <a:lnTo>
                      <a:pt x="306070" y="217170"/>
                    </a:lnTo>
                    <a:lnTo>
                      <a:pt x="297180" y="215900"/>
                    </a:lnTo>
                    <a:lnTo>
                      <a:pt x="288290" y="213360"/>
                    </a:lnTo>
                    <a:lnTo>
                      <a:pt x="279400" y="209550"/>
                    </a:lnTo>
                    <a:lnTo>
                      <a:pt x="271780" y="205740"/>
                    </a:lnTo>
                    <a:lnTo>
                      <a:pt x="262890" y="203200"/>
                    </a:lnTo>
                    <a:lnTo>
                      <a:pt x="245110" y="194310"/>
                    </a:lnTo>
                    <a:lnTo>
                      <a:pt x="240030" y="189230"/>
                    </a:lnTo>
                    <a:lnTo>
                      <a:pt x="236220" y="182880"/>
                    </a:lnTo>
                    <a:lnTo>
                      <a:pt x="233680" y="175260"/>
                    </a:lnTo>
                    <a:lnTo>
                      <a:pt x="231140" y="168910"/>
                    </a:lnTo>
                    <a:lnTo>
                      <a:pt x="227330" y="163830"/>
                    </a:lnTo>
                    <a:lnTo>
                      <a:pt x="223520" y="158750"/>
                    </a:lnTo>
                    <a:lnTo>
                      <a:pt x="212090" y="149860"/>
                    </a:lnTo>
                    <a:lnTo>
                      <a:pt x="196850" y="140970"/>
                    </a:lnTo>
                    <a:lnTo>
                      <a:pt x="189230" y="135890"/>
                    </a:lnTo>
                    <a:lnTo>
                      <a:pt x="173990" y="127000"/>
                    </a:lnTo>
                    <a:lnTo>
                      <a:pt x="162560" y="119380"/>
                    </a:lnTo>
                    <a:lnTo>
                      <a:pt x="156210" y="118110"/>
                    </a:lnTo>
                    <a:lnTo>
                      <a:pt x="149860" y="118110"/>
                    </a:lnTo>
                    <a:lnTo>
                      <a:pt x="142240" y="119380"/>
                    </a:lnTo>
                    <a:lnTo>
                      <a:pt x="134620" y="120650"/>
                    </a:lnTo>
                    <a:lnTo>
                      <a:pt x="125730" y="121920"/>
                    </a:lnTo>
                    <a:lnTo>
                      <a:pt x="118110" y="121920"/>
                    </a:lnTo>
                    <a:lnTo>
                      <a:pt x="114300" y="125730"/>
                    </a:lnTo>
                    <a:lnTo>
                      <a:pt x="113030" y="130810"/>
                    </a:lnTo>
                    <a:lnTo>
                      <a:pt x="113030" y="135890"/>
                    </a:lnTo>
                    <a:lnTo>
                      <a:pt x="113030" y="142240"/>
                    </a:lnTo>
                    <a:lnTo>
                      <a:pt x="114300" y="147320"/>
                    </a:lnTo>
                    <a:lnTo>
                      <a:pt x="114300" y="151130"/>
                    </a:lnTo>
                    <a:lnTo>
                      <a:pt x="115570" y="157480"/>
                    </a:lnTo>
                    <a:lnTo>
                      <a:pt x="118110" y="165100"/>
                    </a:lnTo>
                    <a:lnTo>
                      <a:pt x="120650" y="171450"/>
                    </a:lnTo>
                    <a:lnTo>
                      <a:pt x="125730" y="179070"/>
                    </a:lnTo>
                    <a:lnTo>
                      <a:pt x="132080" y="187960"/>
                    </a:lnTo>
                    <a:lnTo>
                      <a:pt x="138430" y="195580"/>
                    </a:lnTo>
                    <a:lnTo>
                      <a:pt x="149860" y="204470"/>
                    </a:lnTo>
                    <a:lnTo>
                      <a:pt x="154940" y="207010"/>
                    </a:lnTo>
                    <a:lnTo>
                      <a:pt x="160020" y="212090"/>
                    </a:lnTo>
                    <a:lnTo>
                      <a:pt x="163830" y="217170"/>
                    </a:lnTo>
                    <a:lnTo>
                      <a:pt x="168910" y="223520"/>
                    </a:lnTo>
                    <a:lnTo>
                      <a:pt x="172720" y="231140"/>
                    </a:lnTo>
                    <a:lnTo>
                      <a:pt x="177800" y="238760"/>
                    </a:lnTo>
                    <a:lnTo>
                      <a:pt x="181610" y="247650"/>
                    </a:lnTo>
                    <a:lnTo>
                      <a:pt x="189230" y="252730"/>
                    </a:lnTo>
                    <a:lnTo>
                      <a:pt x="198120" y="255270"/>
                    </a:lnTo>
                    <a:lnTo>
                      <a:pt x="208280" y="257810"/>
                    </a:lnTo>
                    <a:lnTo>
                      <a:pt x="218440" y="261620"/>
                    </a:lnTo>
                    <a:lnTo>
                      <a:pt x="227330" y="264160"/>
                    </a:lnTo>
                    <a:lnTo>
                      <a:pt x="236220" y="267970"/>
                    </a:lnTo>
                    <a:lnTo>
                      <a:pt x="246380" y="270510"/>
                    </a:lnTo>
                    <a:lnTo>
                      <a:pt x="257810" y="271780"/>
                    </a:lnTo>
                    <a:lnTo>
                      <a:pt x="269240" y="273050"/>
                    </a:lnTo>
                    <a:lnTo>
                      <a:pt x="276860" y="275590"/>
                    </a:lnTo>
                    <a:lnTo>
                      <a:pt x="281940" y="278130"/>
                    </a:lnTo>
                    <a:lnTo>
                      <a:pt x="285750" y="281940"/>
                    </a:lnTo>
                    <a:lnTo>
                      <a:pt x="297180" y="289560"/>
                    </a:lnTo>
                    <a:lnTo>
                      <a:pt x="303530" y="293370"/>
                    </a:lnTo>
                    <a:lnTo>
                      <a:pt x="307340" y="293370"/>
                    </a:lnTo>
                    <a:lnTo>
                      <a:pt x="307340" y="289560"/>
                    </a:lnTo>
                    <a:lnTo>
                      <a:pt x="306070" y="285750"/>
                    </a:lnTo>
                    <a:lnTo>
                      <a:pt x="304800" y="279400"/>
                    </a:lnTo>
                    <a:lnTo>
                      <a:pt x="302260" y="271780"/>
                    </a:lnTo>
                    <a:lnTo>
                      <a:pt x="298450" y="265430"/>
                    </a:lnTo>
                    <a:lnTo>
                      <a:pt x="290830" y="248920"/>
                    </a:lnTo>
                    <a:lnTo>
                      <a:pt x="287020" y="241300"/>
                    </a:lnTo>
                    <a:lnTo>
                      <a:pt x="281940" y="233680"/>
                    </a:lnTo>
                    <a:lnTo>
                      <a:pt x="275590" y="228600"/>
                    </a:lnTo>
                    <a:lnTo>
                      <a:pt x="267970" y="222250"/>
                    </a:lnTo>
                    <a:lnTo>
                      <a:pt x="260350" y="215900"/>
                    </a:lnTo>
                    <a:lnTo>
                      <a:pt x="252730" y="209550"/>
                    </a:lnTo>
                    <a:lnTo>
                      <a:pt x="236220" y="194310"/>
                    </a:lnTo>
                    <a:lnTo>
                      <a:pt x="219710" y="177800"/>
                    </a:lnTo>
                    <a:lnTo>
                      <a:pt x="212090" y="170180"/>
                    </a:lnTo>
                    <a:lnTo>
                      <a:pt x="203200" y="165100"/>
                    </a:lnTo>
                    <a:lnTo>
                      <a:pt x="194310" y="160020"/>
                    </a:lnTo>
                    <a:lnTo>
                      <a:pt x="187960" y="154940"/>
                    </a:lnTo>
                    <a:lnTo>
                      <a:pt x="176530" y="144780"/>
                    </a:lnTo>
                    <a:lnTo>
                      <a:pt x="170180" y="139700"/>
                    </a:lnTo>
                    <a:lnTo>
                      <a:pt x="154940" y="125730"/>
                    </a:lnTo>
                    <a:lnTo>
                      <a:pt x="137160" y="107950"/>
                    </a:lnTo>
                    <a:lnTo>
                      <a:pt x="132080" y="101600"/>
                    </a:lnTo>
                    <a:lnTo>
                      <a:pt x="128270" y="95250"/>
                    </a:lnTo>
                    <a:lnTo>
                      <a:pt x="123190" y="87630"/>
                    </a:lnTo>
                    <a:lnTo>
                      <a:pt x="118110" y="80010"/>
                    </a:lnTo>
                    <a:lnTo>
                      <a:pt x="110490" y="71120"/>
                    </a:lnTo>
                    <a:lnTo>
                      <a:pt x="102870" y="63500"/>
                    </a:lnTo>
                    <a:lnTo>
                      <a:pt x="95250" y="55880"/>
                    </a:lnTo>
                    <a:lnTo>
                      <a:pt x="87630" y="50800"/>
                    </a:lnTo>
                    <a:lnTo>
                      <a:pt x="80010" y="45720"/>
                    </a:lnTo>
                    <a:lnTo>
                      <a:pt x="72390" y="40640"/>
                    </a:lnTo>
                    <a:lnTo>
                      <a:pt x="60960" y="30480"/>
                    </a:lnTo>
                    <a:lnTo>
                      <a:pt x="58420" y="25400"/>
                    </a:lnTo>
                    <a:lnTo>
                      <a:pt x="55880" y="17780"/>
                    </a:lnTo>
                    <a:lnTo>
                      <a:pt x="54610" y="11430"/>
                    </a:lnTo>
                    <a:lnTo>
                      <a:pt x="55880" y="6350"/>
                    </a:lnTo>
                    <a:lnTo>
                      <a:pt x="59690" y="2540"/>
                    </a:lnTo>
                    <a:lnTo>
                      <a:pt x="64770" y="0"/>
                    </a:lnTo>
                    <a:lnTo>
                      <a:pt x="71120" y="0"/>
                    </a:lnTo>
                    <a:lnTo>
                      <a:pt x="93980" y="6350"/>
                    </a:lnTo>
                    <a:lnTo>
                      <a:pt x="102870" y="6350"/>
                    </a:lnTo>
                    <a:lnTo>
                      <a:pt x="110490" y="7620"/>
                    </a:lnTo>
                    <a:lnTo>
                      <a:pt x="120650" y="7620"/>
                    </a:lnTo>
                    <a:lnTo>
                      <a:pt x="142240" y="8890"/>
                    </a:lnTo>
                    <a:lnTo>
                      <a:pt x="205740" y="8890"/>
                    </a:lnTo>
                    <a:lnTo>
                      <a:pt x="214630" y="10160"/>
                    </a:lnTo>
                    <a:lnTo>
                      <a:pt x="228600" y="15240"/>
                    </a:lnTo>
                    <a:lnTo>
                      <a:pt x="237490" y="17780"/>
                    </a:lnTo>
                    <a:lnTo>
                      <a:pt x="246380" y="19050"/>
                    </a:lnTo>
                    <a:lnTo>
                      <a:pt x="257810" y="20320"/>
                    </a:lnTo>
                    <a:lnTo>
                      <a:pt x="266700" y="19050"/>
                    </a:lnTo>
                    <a:lnTo>
                      <a:pt x="279400" y="13970"/>
                    </a:lnTo>
                    <a:lnTo>
                      <a:pt x="288290" y="12700"/>
                    </a:lnTo>
                    <a:lnTo>
                      <a:pt x="298450" y="11430"/>
                    </a:lnTo>
                    <a:lnTo>
                      <a:pt x="308610" y="10160"/>
                    </a:lnTo>
                    <a:lnTo>
                      <a:pt x="318770" y="10160"/>
                    </a:lnTo>
                    <a:lnTo>
                      <a:pt x="337820" y="8890"/>
                    </a:lnTo>
                    <a:lnTo>
                      <a:pt x="346710" y="10160"/>
                    </a:lnTo>
                    <a:lnTo>
                      <a:pt x="355600" y="12700"/>
                    </a:lnTo>
                    <a:lnTo>
                      <a:pt x="363220" y="15240"/>
                    </a:lnTo>
                    <a:lnTo>
                      <a:pt x="372110" y="17780"/>
                    </a:lnTo>
                    <a:lnTo>
                      <a:pt x="381000" y="19050"/>
                    </a:lnTo>
                    <a:lnTo>
                      <a:pt x="389890" y="20320"/>
                    </a:lnTo>
                    <a:lnTo>
                      <a:pt x="398780" y="20320"/>
                    </a:lnTo>
                    <a:lnTo>
                      <a:pt x="421640" y="21590"/>
                    </a:lnTo>
                    <a:lnTo>
                      <a:pt x="450850" y="21590"/>
                    </a:lnTo>
                    <a:lnTo>
                      <a:pt x="457200" y="24130"/>
                    </a:lnTo>
                    <a:lnTo>
                      <a:pt x="461010" y="29210"/>
                    </a:lnTo>
                    <a:lnTo>
                      <a:pt x="464820" y="35560"/>
                    </a:lnTo>
                    <a:lnTo>
                      <a:pt x="466090" y="41910"/>
                    </a:lnTo>
                    <a:lnTo>
                      <a:pt x="467360" y="49530"/>
                    </a:lnTo>
                    <a:lnTo>
                      <a:pt x="468630" y="57150"/>
                    </a:lnTo>
                    <a:lnTo>
                      <a:pt x="467360" y="64770"/>
                    </a:lnTo>
                    <a:lnTo>
                      <a:pt x="464820" y="73660"/>
                    </a:lnTo>
                    <a:lnTo>
                      <a:pt x="462280" y="81280"/>
                    </a:lnTo>
                    <a:lnTo>
                      <a:pt x="459740" y="87630"/>
                    </a:lnTo>
                    <a:lnTo>
                      <a:pt x="455930" y="93980"/>
                    </a:lnTo>
                    <a:lnTo>
                      <a:pt x="452120" y="99060"/>
                    </a:lnTo>
                    <a:lnTo>
                      <a:pt x="447040" y="106680"/>
                    </a:lnTo>
                    <a:lnTo>
                      <a:pt x="440690" y="113030"/>
                    </a:lnTo>
                    <a:lnTo>
                      <a:pt x="421640" y="133350"/>
                    </a:lnTo>
                    <a:lnTo>
                      <a:pt x="416560" y="138430"/>
                    </a:lnTo>
                    <a:lnTo>
                      <a:pt x="412750" y="144780"/>
                    </a:lnTo>
                    <a:lnTo>
                      <a:pt x="411480" y="151130"/>
                    </a:lnTo>
                    <a:lnTo>
                      <a:pt x="408940" y="158750"/>
                    </a:lnTo>
                    <a:lnTo>
                      <a:pt x="405130" y="166370"/>
                    </a:lnTo>
                    <a:lnTo>
                      <a:pt x="400050" y="175260"/>
                    </a:lnTo>
                    <a:lnTo>
                      <a:pt x="393700" y="182880"/>
                    </a:lnTo>
                    <a:lnTo>
                      <a:pt x="387350" y="190500"/>
                    </a:lnTo>
                    <a:lnTo>
                      <a:pt x="379730" y="195580"/>
                    </a:lnTo>
                    <a:lnTo>
                      <a:pt x="370840" y="200660"/>
                    </a:lnTo>
                    <a:lnTo>
                      <a:pt x="364490" y="208280"/>
                    </a:lnTo>
                    <a:lnTo>
                      <a:pt x="359410" y="214630"/>
                    </a:lnTo>
                    <a:lnTo>
                      <a:pt x="353060" y="222250"/>
                    </a:lnTo>
                    <a:lnTo>
                      <a:pt x="347980" y="229870"/>
                    </a:lnTo>
                    <a:lnTo>
                      <a:pt x="344170" y="238760"/>
                    </a:lnTo>
                    <a:lnTo>
                      <a:pt x="339090" y="246380"/>
                    </a:lnTo>
                    <a:lnTo>
                      <a:pt x="335280" y="254000"/>
                    </a:lnTo>
                    <a:lnTo>
                      <a:pt x="330200" y="259080"/>
                    </a:lnTo>
                    <a:lnTo>
                      <a:pt x="326390" y="264160"/>
                    </a:lnTo>
                    <a:lnTo>
                      <a:pt x="320040" y="271780"/>
                    </a:lnTo>
                    <a:lnTo>
                      <a:pt x="306070" y="285750"/>
                    </a:lnTo>
                    <a:lnTo>
                      <a:pt x="302260" y="293370"/>
                    </a:lnTo>
                    <a:lnTo>
                      <a:pt x="298450" y="302260"/>
                    </a:lnTo>
                    <a:lnTo>
                      <a:pt x="295910" y="309880"/>
                    </a:lnTo>
                    <a:lnTo>
                      <a:pt x="293370" y="311150"/>
                    </a:lnTo>
                    <a:lnTo>
                      <a:pt x="290830" y="307340"/>
                    </a:lnTo>
                    <a:lnTo>
                      <a:pt x="287020" y="300990"/>
                    </a:lnTo>
                    <a:lnTo>
                      <a:pt x="285750" y="294640"/>
                    </a:lnTo>
                    <a:lnTo>
                      <a:pt x="285750" y="287020"/>
                    </a:lnTo>
                    <a:lnTo>
                      <a:pt x="288290" y="278130"/>
                    </a:lnTo>
                    <a:lnTo>
                      <a:pt x="292100" y="270510"/>
                    </a:lnTo>
                    <a:lnTo>
                      <a:pt x="298450" y="262890"/>
                    </a:lnTo>
                    <a:lnTo>
                      <a:pt x="304800" y="254000"/>
                    </a:lnTo>
                    <a:lnTo>
                      <a:pt x="309880" y="245110"/>
                    </a:lnTo>
                    <a:lnTo>
                      <a:pt x="314960" y="237490"/>
                    </a:lnTo>
                    <a:lnTo>
                      <a:pt x="320040" y="228600"/>
                    </a:lnTo>
                    <a:lnTo>
                      <a:pt x="325120" y="220980"/>
                    </a:lnTo>
                    <a:lnTo>
                      <a:pt x="334010" y="203200"/>
                    </a:lnTo>
                    <a:lnTo>
                      <a:pt x="346710" y="177800"/>
                    </a:lnTo>
                    <a:lnTo>
                      <a:pt x="349250" y="170180"/>
                    </a:lnTo>
                    <a:lnTo>
                      <a:pt x="351790" y="161290"/>
                    </a:lnTo>
                    <a:lnTo>
                      <a:pt x="353060" y="152400"/>
                    </a:lnTo>
                    <a:lnTo>
                      <a:pt x="350520" y="143510"/>
                    </a:lnTo>
                    <a:lnTo>
                      <a:pt x="346710" y="132080"/>
                    </a:lnTo>
                    <a:lnTo>
                      <a:pt x="341630" y="120650"/>
                    </a:lnTo>
                    <a:lnTo>
                      <a:pt x="335280" y="113030"/>
                    </a:lnTo>
                    <a:lnTo>
                      <a:pt x="327660" y="107950"/>
                    </a:lnTo>
                    <a:lnTo>
                      <a:pt x="320040" y="104140"/>
                    </a:lnTo>
                    <a:lnTo>
                      <a:pt x="312420" y="102870"/>
                    </a:lnTo>
                    <a:lnTo>
                      <a:pt x="303530" y="100330"/>
                    </a:lnTo>
                    <a:lnTo>
                      <a:pt x="295910" y="100330"/>
                    </a:lnTo>
                    <a:lnTo>
                      <a:pt x="284480" y="99060"/>
                    </a:lnTo>
                    <a:lnTo>
                      <a:pt x="257810" y="97790"/>
                    </a:lnTo>
                    <a:lnTo>
                      <a:pt x="189230" y="97790"/>
                    </a:lnTo>
                    <a:lnTo>
                      <a:pt x="181610" y="95250"/>
                    </a:lnTo>
                    <a:lnTo>
                      <a:pt x="175260" y="90170"/>
                    </a:lnTo>
                    <a:lnTo>
                      <a:pt x="172720" y="83820"/>
                    </a:lnTo>
                    <a:lnTo>
                      <a:pt x="171450" y="78740"/>
                    </a:lnTo>
                    <a:lnTo>
                      <a:pt x="171450" y="73660"/>
                    </a:lnTo>
                    <a:lnTo>
                      <a:pt x="173990" y="68580"/>
                    </a:lnTo>
                    <a:lnTo>
                      <a:pt x="177800" y="64770"/>
                    </a:lnTo>
                    <a:lnTo>
                      <a:pt x="190500" y="55880"/>
                    </a:lnTo>
                    <a:lnTo>
                      <a:pt x="204470" y="46990"/>
                    </a:lnTo>
                    <a:lnTo>
                      <a:pt x="213360" y="43180"/>
                    </a:lnTo>
                    <a:lnTo>
                      <a:pt x="220980" y="39370"/>
                    </a:lnTo>
                    <a:lnTo>
                      <a:pt x="228600" y="38100"/>
                    </a:lnTo>
                    <a:lnTo>
                      <a:pt x="237490" y="36830"/>
                    </a:lnTo>
                    <a:lnTo>
                      <a:pt x="247650" y="35560"/>
                    </a:lnTo>
                    <a:lnTo>
                      <a:pt x="257810" y="35560"/>
                    </a:lnTo>
                    <a:lnTo>
                      <a:pt x="279400" y="34290"/>
                    </a:lnTo>
                    <a:lnTo>
                      <a:pt x="320040" y="34290"/>
                    </a:lnTo>
                    <a:lnTo>
                      <a:pt x="332740" y="34290"/>
                    </a:lnTo>
                    <a:lnTo>
                      <a:pt x="342900" y="35560"/>
                    </a:lnTo>
                    <a:lnTo>
                      <a:pt x="353060" y="38100"/>
                    </a:lnTo>
                    <a:lnTo>
                      <a:pt x="361950" y="40640"/>
                    </a:lnTo>
                    <a:lnTo>
                      <a:pt x="370840" y="43180"/>
                    </a:lnTo>
                    <a:lnTo>
                      <a:pt x="379730" y="44450"/>
                    </a:lnTo>
                    <a:lnTo>
                      <a:pt x="388620" y="45720"/>
                    </a:lnTo>
                    <a:lnTo>
                      <a:pt x="398780" y="45720"/>
                    </a:lnTo>
                    <a:lnTo>
                      <a:pt x="421640" y="46990"/>
                    </a:lnTo>
                    <a:lnTo>
                      <a:pt x="472440" y="46990"/>
                    </a:lnTo>
                    <a:lnTo>
                      <a:pt x="485140" y="46990"/>
                    </a:lnTo>
                    <a:lnTo>
                      <a:pt x="488950" y="48260"/>
                    </a:lnTo>
                    <a:lnTo>
                      <a:pt x="490220" y="50800"/>
                    </a:lnTo>
                    <a:lnTo>
                      <a:pt x="487680" y="53340"/>
                    </a:lnTo>
                    <a:lnTo>
                      <a:pt x="482600" y="55880"/>
                    </a:lnTo>
                    <a:lnTo>
                      <a:pt x="471170" y="58420"/>
                    </a:lnTo>
                    <a:lnTo>
                      <a:pt x="462280" y="58420"/>
                    </a:lnTo>
                    <a:lnTo>
                      <a:pt x="452120" y="58420"/>
                    </a:lnTo>
                    <a:lnTo>
                      <a:pt x="421640" y="59690"/>
                    </a:lnTo>
                    <a:lnTo>
                      <a:pt x="285750" y="59690"/>
                    </a:lnTo>
                    <a:lnTo>
                      <a:pt x="276860" y="58420"/>
                    </a:lnTo>
                    <a:lnTo>
                      <a:pt x="267970" y="55880"/>
                    </a:lnTo>
                    <a:lnTo>
                      <a:pt x="259080" y="53340"/>
                    </a:lnTo>
                    <a:lnTo>
                      <a:pt x="250190" y="50800"/>
                    </a:lnTo>
                    <a:lnTo>
                      <a:pt x="241300" y="49530"/>
                    </a:lnTo>
                    <a:lnTo>
                      <a:pt x="232410" y="48260"/>
                    </a:lnTo>
                    <a:lnTo>
                      <a:pt x="228600" y="50800"/>
                    </a:lnTo>
                    <a:lnTo>
                      <a:pt x="227330" y="55880"/>
                    </a:lnTo>
                    <a:lnTo>
                      <a:pt x="227330" y="60960"/>
                    </a:lnTo>
                    <a:lnTo>
                      <a:pt x="228600" y="67310"/>
                    </a:lnTo>
                    <a:lnTo>
                      <a:pt x="228600" y="82550"/>
                    </a:lnTo>
                    <a:lnTo>
                      <a:pt x="231140" y="90170"/>
                    </a:lnTo>
                    <a:lnTo>
                      <a:pt x="236220" y="99060"/>
                    </a:lnTo>
                    <a:lnTo>
                      <a:pt x="242570" y="106680"/>
                    </a:lnTo>
                    <a:lnTo>
                      <a:pt x="248920" y="115570"/>
                    </a:lnTo>
                    <a:lnTo>
                      <a:pt x="256540" y="123190"/>
                    </a:lnTo>
                    <a:lnTo>
                      <a:pt x="264160" y="132080"/>
                    </a:lnTo>
                    <a:lnTo>
                      <a:pt x="276860" y="140970"/>
                    </a:lnTo>
                    <a:lnTo>
                      <a:pt x="281940" y="143510"/>
                    </a:lnTo>
                    <a:lnTo>
                      <a:pt x="284480" y="149860"/>
                    </a:lnTo>
                    <a:lnTo>
                      <a:pt x="287020" y="157480"/>
                    </a:lnTo>
                    <a:lnTo>
                      <a:pt x="289560" y="167640"/>
                    </a:lnTo>
                    <a:lnTo>
                      <a:pt x="290830" y="176530"/>
                    </a:lnTo>
                    <a:lnTo>
                      <a:pt x="294640" y="185420"/>
                    </a:lnTo>
                    <a:lnTo>
                      <a:pt x="298450" y="194310"/>
                    </a:lnTo>
                    <a:lnTo>
                      <a:pt x="299720" y="203200"/>
                    </a:lnTo>
                    <a:lnTo>
                      <a:pt x="302260" y="212090"/>
                    </a:lnTo>
                    <a:lnTo>
                      <a:pt x="302260" y="219710"/>
                    </a:lnTo>
                    <a:lnTo>
                      <a:pt x="303530" y="229870"/>
                    </a:lnTo>
                    <a:lnTo>
                      <a:pt x="303530" y="241300"/>
                    </a:lnTo>
                    <a:lnTo>
                      <a:pt x="304800" y="27559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Freeform 22"/>
              <p:cNvSpPr/>
              <p:nvPr/>
            </p:nvSpPr>
            <p:spPr>
              <a:xfrm>
                <a:off x="3619500" y="3924300"/>
                <a:ext cx="238761" cy="455931"/>
              </a:xfrm>
              <a:custGeom>
                <a:avLst/>
                <a:gdLst/>
                <a:ahLst/>
                <a:cxnLst/>
                <a:rect l="0" t="0" r="0" b="0"/>
                <a:pathLst>
                  <a:path w="238761" h="455931">
                    <a:moveTo>
                      <a:pt x="50800" y="76200"/>
                    </a:moveTo>
                    <a:lnTo>
                      <a:pt x="50800" y="135890"/>
                    </a:lnTo>
                    <a:lnTo>
                      <a:pt x="52070" y="147320"/>
                    </a:lnTo>
                    <a:lnTo>
                      <a:pt x="54610" y="156210"/>
                    </a:lnTo>
                    <a:lnTo>
                      <a:pt x="57150" y="163830"/>
                    </a:lnTo>
                    <a:lnTo>
                      <a:pt x="59690" y="172720"/>
                    </a:lnTo>
                    <a:lnTo>
                      <a:pt x="60960" y="182880"/>
                    </a:lnTo>
                    <a:lnTo>
                      <a:pt x="62230" y="194310"/>
                    </a:lnTo>
                    <a:lnTo>
                      <a:pt x="63500" y="201930"/>
                    </a:lnTo>
                    <a:lnTo>
                      <a:pt x="69850" y="215900"/>
                    </a:lnTo>
                    <a:lnTo>
                      <a:pt x="72390" y="224790"/>
                    </a:lnTo>
                    <a:lnTo>
                      <a:pt x="73660" y="234950"/>
                    </a:lnTo>
                    <a:lnTo>
                      <a:pt x="73660" y="245110"/>
                    </a:lnTo>
                    <a:lnTo>
                      <a:pt x="76200" y="254000"/>
                    </a:lnTo>
                    <a:lnTo>
                      <a:pt x="82550" y="266700"/>
                    </a:lnTo>
                    <a:lnTo>
                      <a:pt x="85090" y="276860"/>
                    </a:lnTo>
                    <a:lnTo>
                      <a:pt x="86360" y="289560"/>
                    </a:lnTo>
                    <a:lnTo>
                      <a:pt x="86360" y="302260"/>
                    </a:lnTo>
                    <a:lnTo>
                      <a:pt x="87630" y="325120"/>
                    </a:lnTo>
                    <a:lnTo>
                      <a:pt x="88900" y="346710"/>
                    </a:lnTo>
                    <a:lnTo>
                      <a:pt x="88900" y="369570"/>
                    </a:lnTo>
                    <a:lnTo>
                      <a:pt x="87630" y="372110"/>
                    </a:lnTo>
                    <a:lnTo>
                      <a:pt x="85090" y="368300"/>
                    </a:lnTo>
                    <a:lnTo>
                      <a:pt x="82550" y="359410"/>
                    </a:lnTo>
                    <a:lnTo>
                      <a:pt x="80010" y="349250"/>
                    </a:lnTo>
                    <a:lnTo>
                      <a:pt x="78740" y="339090"/>
                    </a:lnTo>
                    <a:lnTo>
                      <a:pt x="77470" y="327660"/>
                    </a:lnTo>
                    <a:lnTo>
                      <a:pt x="77470" y="316230"/>
                    </a:lnTo>
                    <a:lnTo>
                      <a:pt x="76200" y="290830"/>
                    </a:lnTo>
                    <a:lnTo>
                      <a:pt x="76200" y="153670"/>
                    </a:lnTo>
                    <a:lnTo>
                      <a:pt x="78740" y="147320"/>
                    </a:lnTo>
                    <a:lnTo>
                      <a:pt x="83820" y="146050"/>
                    </a:lnTo>
                    <a:lnTo>
                      <a:pt x="90170" y="148590"/>
                    </a:lnTo>
                    <a:lnTo>
                      <a:pt x="95250" y="151130"/>
                    </a:lnTo>
                    <a:lnTo>
                      <a:pt x="100330" y="154940"/>
                    </a:lnTo>
                    <a:lnTo>
                      <a:pt x="105410" y="157480"/>
                    </a:lnTo>
                    <a:lnTo>
                      <a:pt x="110490" y="161290"/>
                    </a:lnTo>
                    <a:lnTo>
                      <a:pt x="118110" y="165100"/>
                    </a:lnTo>
                    <a:lnTo>
                      <a:pt x="124460" y="170180"/>
                    </a:lnTo>
                    <a:lnTo>
                      <a:pt x="132080" y="175260"/>
                    </a:lnTo>
                    <a:lnTo>
                      <a:pt x="140970" y="181610"/>
                    </a:lnTo>
                    <a:lnTo>
                      <a:pt x="156210" y="195580"/>
                    </a:lnTo>
                    <a:lnTo>
                      <a:pt x="167640" y="205740"/>
                    </a:lnTo>
                    <a:lnTo>
                      <a:pt x="181610" y="219710"/>
                    </a:lnTo>
                    <a:lnTo>
                      <a:pt x="185420" y="226060"/>
                    </a:lnTo>
                    <a:lnTo>
                      <a:pt x="190500" y="232410"/>
                    </a:lnTo>
                    <a:lnTo>
                      <a:pt x="194310" y="240030"/>
                    </a:lnTo>
                    <a:lnTo>
                      <a:pt x="199390" y="247650"/>
                    </a:lnTo>
                    <a:lnTo>
                      <a:pt x="207010" y="262890"/>
                    </a:lnTo>
                    <a:lnTo>
                      <a:pt x="210820" y="273050"/>
                    </a:lnTo>
                    <a:lnTo>
                      <a:pt x="212090" y="283210"/>
                    </a:lnTo>
                    <a:lnTo>
                      <a:pt x="213360" y="294640"/>
                    </a:lnTo>
                    <a:lnTo>
                      <a:pt x="215900" y="304800"/>
                    </a:lnTo>
                    <a:lnTo>
                      <a:pt x="218440" y="314960"/>
                    </a:lnTo>
                    <a:lnTo>
                      <a:pt x="222250" y="327660"/>
                    </a:lnTo>
                    <a:lnTo>
                      <a:pt x="222250" y="327660"/>
                    </a:lnTo>
                    <a:lnTo>
                      <a:pt x="215900" y="318770"/>
                    </a:lnTo>
                    <a:lnTo>
                      <a:pt x="209550" y="312420"/>
                    </a:lnTo>
                    <a:lnTo>
                      <a:pt x="203200" y="306070"/>
                    </a:lnTo>
                    <a:lnTo>
                      <a:pt x="198120" y="298450"/>
                    </a:lnTo>
                    <a:lnTo>
                      <a:pt x="193040" y="290830"/>
                    </a:lnTo>
                    <a:lnTo>
                      <a:pt x="187960" y="283210"/>
                    </a:lnTo>
                    <a:lnTo>
                      <a:pt x="181610" y="275590"/>
                    </a:lnTo>
                    <a:lnTo>
                      <a:pt x="175260" y="270510"/>
                    </a:lnTo>
                    <a:lnTo>
                      <a:pt x="167640" y="264160"/>
                    </a:lnTo>
                    <a:lnTo>
                      <a:pt x="160020" y="257810"/>
                    </a:lnTo>
                    <a:lnTo>
                      <a:pt x="151130" y="251460"/>
                    </a:lnTo>
                    <a:lnTo>
                      <a:pt x="143510" y="243840"/>
                    </a:lnTo>
                    <a:lnTo>
                      <a:pt x="134620" y="237490"/>
                    </a:lnTo>
                    <a:lnTo>
                      <a:pt x="127000" y="231140"/>
                    </a:lnTo>
                    <a:lnTo>
                      <a:pt x="118110" y="226060"/>
                    </a:lnTo>
                    <a:lnTo>
                      <a:pt x="110490" y="220980"/>
                    </a:lnTo>
                    <a:lnTo>
                      <a:pt x="92710" y="212090"/>
                    </a:lnTo>
                    <a:lnTo>
                      <a:pt x="86360" y="207010"/>
                    </a:lnTo>
                    <a:lnTo>
                      <a:pt x="80010" y="199390"/>
                    </a:lnTo>
                    <a:lnTo>
                      <a:pt x="74930" y="191770"/>
                    </a:lnTo>
                    <a:lnTo>
                      <a:pt x="69850" y="182880"/>
                    </a:lnTo>
                    <a:lnTo>
                      <a:pt x="64770" y="172720"/>
                    </a:lnTo>
                    <a:lnTo>
                      <a:pt x="59690" y="161290"/>
                    </a:lnTo>
                    <a:lnTo>
                      <a:pt x="57150" y="151130"/>
                    </a:lnTo>
                    <a:lnTo>
                      <a:pt x="54610" y="142240"/>
                    </a:lnTo>
                    <a:lnTo>
                      <a:pt x="53340" y="133350"/>
                    </a:lnTo>
                    <a:lnTo>
                      <a:pt x="48260" y="119380"/>
                    </a:lnTo>
                    <a:lnTo>
                      <a:pt x="44450" y="113030"/>
                    </a:lnTo>
                    <a:lnTo>
                      <a:pt x="43180" y="105410"/>
                    </a:lnTo>
                    <a:lnTo>
                      <a:pt x="40640" y="95250"/>
                    </a:lnTo>
                    <a:lnTo>
                      <a:pt x="40640" y="85090"/>
                    </a:lnTo>
                    <a:lnTo>
                      <a:pt x="39370" y="72390"/>
                    </a:lnTo>
                    <a:lnTo>
                      <a:pt x="38100" y="43180"/>
                    </a:lnTo>
                    <a:lnTo>
                      <a:pt x="38100" y="7620"/>
                    </a:lnTo>
                    <a:lnTo>
                      <a:pt x="39370" y="2540"/>
                    </a:lnTo>
                    <a:lnTo>
                      <a:pt x="41910" y="0"/>
                    </a:lnTo>
                    <a:lnTo>
                      <a:pt x="44450" y="0"/>
                    </a:lnTo>
                    <a:lnTo>
                      <a:pt x="49530" y="1270"/>
                    </a:lnTo>
                    <a:lnTo>
                      <a:pt x="55880" y="3810"/>
                    </a:lnTo>
                    <a:lnTo>
                      <a:pt x="62230" y="6350"/>
                    </a:lnTo>
                    <a:lnTo>
                      <a:pt x="68580" y="11430"/>
                    </a:lnTo>
                    <a:lnTo>
                      <a:pt x="73660" y="17780"/>
                    </a:lnTo>
                    <a:lnTo>
                      <a:pt x="78740" y="24130"/>
                    </a:lnTo>
                    <a:lnTo>
                      <a:pt x="85090" y="31750"/>
                    </a:lnTo>
                    <a:lnTo>
                      <a:pt x="91440" y="39370"/>
                    </a:lnTo>
                    <a:lnTo>
                      <a:pt x="99060" y="46990"/>
                    </a:lnTo>
                    <a:lnTo>
                      <a:pt x="104140" y="57150"/>
                    </a:lnTo>
                    <a:lnTo>
                      <a:pt x="107950" y="67310"/>
                    </a:lnTo>
                    <a:lnTo>
                      <a:pt x="110490" y="78740"/>
                    </a:lnTo>
                    <a:lnTo>
                      <a:pt x="114300" y="87630"/>
                    </a:lnTo>
                    <a:lnTo>
                      <a:pt x="119380" y="95250"/>
                    </a:lnTo>
                    <a:lnTo>
                      <a:pt x="127000" y="101600"/>
                    </a:lnTo>
                    <a:lnTo>
                      <a:pt x="132080" y="110490"/>
                    </a:lnTo>
                    <a:lnTo>
                      <a:pt x="137160" y="119380"/>
                    </a:lnTo>
                    <a:lnTo>
                      <a:pt x="147320" y="140970"/>
                    </a:lnTo>
                    <a:lnTo>
                      <a:pt x="156210" y="160020"/>
                    </a:lnTo>
                    <a:lnTo>
                      <a:pt x="158750" y="170180"/>
                    </a:lnTo>
                    <a:lnTo>
                      <a:pt x="161290" y="180340"/>
                    </a:lnTo>
                    <a:lnTo>
                      <a:pt x="162560" y="193040"/>
                    </a:lnTo>
                    <a:lnTo>
                      <a:pt x="165100" y="201930"/>
                    </a:lnTo>
                    <a:lnTo>
                      <a:pt x="171450" y="215900"/>
                    </a:lnTo>
                    <a:lnTo>
                      <a:pt x="172720" y="224790"/>
                    </a:lnTo>
                    <a:lnTo>
                      <a:pt x="175260" y="233680"/>
                    </a:lnTo>
                    <a:lnTo>
                      <a:pt x="175260" y="245110"/>
                    </a:lnTo>
                    <a:lnTo>
                      <a:pt x="177800" y="254000"/>
                    </a:lnTo>
                    <a:lnTo>
                      <a:pt x="184150" y="266700"/>
                    </a:lnTo>
                    <a:lnTo>
                      <a:pt x="189230" y="270510"/>
                    </a:lnTo>
                    <a:lnTo>
                      <a:pt x="195580" y="274320"/>
                    </a:lnTo>
                    <a:lnTo>
                      <a:pt x="201930" y="275590"/>
                    </a:lnTo>
                    <a:lnTo>
                      <a:pt x="208280" y="279400"/>
                    </a:lnTo>
                    <a:lnTo>
                      <a:pt x="213360" y="285750"/>
                    </a:lnTo>
                    <a:lnTo>
                      <a:pt x="218440" y="292100"/>
                    </a:lnTo>
                    <a:lnTo>
                      <a:pt x="223520" y="300990"/>
                    </a:lnTo>
                    <a:lnTo>
                      <a:pt x="227330" y="309880"/>
                    </a:lnTo>
                    <a:lnTo>
                      <a:pt x="232410" y="321310"/>
                    </a:lnTo>
                    <a:lnTo>
                      <a:pt x="234950" y="331470"/>
                    </a:lnTo>
                    <a:lnTo>
                      <a:pt x="237490" y="340360"/>
                    </a:lnTo>
                    <a:lnTo>
                      <a:pt x="238760" y="350520"/>
                    </a:lnTo>
                    <a:lnTo>
                      <a:pt x="234950" y="359410"/>
                    </a:lnTo>
                    <a:lnTo>
                      <a:pt x="228600" y="368300"/>
                    </a:lnTo>
                    <a:lnTo>
                      <a:pt x="219710" y="375920"/>
                    </a:lnTo>
                    <a:lnTo>
                      <a:pt x="209550" y="383540"/>
                    </a:lnTo>
                    <a:lnTo>
                      <a:pt x="195580" y="389890"/>
                    </a:lnTo>
                    <a:lnTo>
                      <a:pt x="181610" y="394970"/>
                    </a:lnTo>
                    <a:lnTo>
                      <a:pt x="166370" y="401320"/>
                    </a:lnTo>
                    <a:lnTo>
                      <a:pt x="134620" y="416560"/>
                    </a:lnTo>
                    <a:lnTo>
                      <a:pt x="83820" y="440690"/>
                    </a:lnTo>
                    <a:lnTo>
                      <a:pt x="71120" y="445770"/>
                    </a:lnTo>
                    <a:lnTo>
                      <a:pt x="62230" y="449580"/>
                    </a:lnTo>
                    <a:lnTo>
                      <a:pt x="53340" y="452120"/>
                    </a:lnTo>
                    <a:lnTo>
                      <a:pt x="44450" y="453390"/>
                    </a:lnTo>
                    <a:lnTo>
                      <a:pt x="34290" y="454660"/>
                    </a:lnTo>
                    <a:lnTo>
                      <a:pt x="22860" y="455930"/>
                    </a:lnTo>
                    <a:lnTo>
                      <a:pt x="15240" y="453390"/>
                    </a:lnTo>
                    <a:lnTo>
                      <a:pt x="10160" y="449580"/>
                    </a:lnTo>
                    <a:lnTo>
                      <a:pt x="6350" y="443230"/>
                    </a:lnTo>
                    <a:lnTo>
                      <a:pt x="7620" y="436880"/>
                    </a:lnTo>
                    <a:lnTo>
                      <a:pt x="10160" y="429260"/>
                    </a:lnTo>
                    <a:lnTo>
                      <a:pt x="15240" y="421640"/>
                    </a:lnTo>
                    <a:lnTo>
                      <a:pt x="19050" y="412750"/>
                    </a:lnTo>
                    <a:lnTo>
                      <a:pt x="21590" y="401320"/>
                    </a:lnTo>
                    <a:lnTo>
                      <a:pt x="22860" y="391160"/>
                    </a:lnTo>
                    <a:lnTo>
                      <a:pt x="22860" y="381000"/>
                    </a:lnTo>
                    <a:lnTo>
                      <a:pt x="24130" y="370840"/>
                    </a:lnTo>
                    <a:lnTo>
                      <a:pt x="24130" y="361950"/>
                    </a:lnTo>
                    <a:lnTo>
                      <a:pt x="22860" y="353060"/>
                    </a:lnTo>
                    <a:lnTo>
                      <a:pt x="21590" y="344170"/>
                    </a:lnTo>
                    <a:lnTo>
                      <a:pt x="7620" y="302260"/>
                    </a:lnTo>
                    <a:lnTo>
                      <a:pt x="5080" y="290830"/>
                    </a:lnTo>
                    <a:lnTo>
                      <a:pt x="3810" y="278130"/>
                    </a:lnTo>
                    <a:lnTo>
                      <a:pt x="2540" y="265430"/>
                    </a:lnTo>
                    <a:lnTo>
                      <a:pt x="1270" y="255270"/>
                    </a:lnTo>
                    <a:lnTo>
                      <a:pt x="1270" y="245110"/>
                    </a:lnTo>
                    <a:lnTo>
                      <a:pt x="0" y="224790"/>
                    </a:lnTo>
                    <a:lnTo>
                      <a:pt x="0" y="68580"/>
                    </a:lnTo>
                    <a:lnTo>
                      <a:pt x="2540" y="63500"/>
                    </a:lnTo>
                    <a:lnTo>
                      <a:pt x="7620" y="62230"/>
                    </a:lnTo>
                    <a:lnTo>
                      <a:pt x="13970" y="62230"/>
                    </a:lnTo>
                    <a:lnTo>
                      <a:pt x="20320" y="66040"/>
                    </a:lnTo>
                    <a:lnTo>
                      <a:pt x="27940" y="71120"/>
                    </a:lnTo>
                    <a:lnTo>
                      <a:pt x="35560" y="76200"/>
                    </a:lnTo>
                    <a:lnTo>
                      <a:pt x="40640" y="83820"/>
                    </a:lnTo>
                    <a:lnTo>
                      <a:pt x="44450" y="91440"/>
                    </a:lnTo>
                    <a:lnTo>
                      <a:pt x="45720" y="99060"/>
                    </a:lnTo>
                    <a:lnTo>
                      <a:pt x="48260" y="106680"/>
                    </a:lnTo>
                    <a:lnTo>
                      <a:pt x="48260" y="114300"/>
                    </a:lnTo>
                    <a:lnTo>
                      <a:pt x="49530" y="123190"/>
                    </a:lnTo>
                    <a:lnTo>
                      <a:pt x="50800" y="132080"/>
                    </a:lnTo>
                    <a:lnTo>
                      <a:pt x="53340" y="139700"/>
                    </a:lnTo>
                    <a:lnTo>
                      <a:pt x="57150" y="148590"/>
                    </a:lnTo>
                    <a:lnTo>
                      <a:pt x="59690" y="156210"/>
                    </a:lnTo>
                    <a:lnTo>
                      <a:pt x="60960" y="165100"/>
                    </a:lnTo>
                    <a:lnTo>
                      <a:pt x="62230" y="173990"/>
                    </a:lnTo>
                    <a:lnTo>
                      <a:pt x="62230" y="181610"/>
                    </a:lnTo>
                    <a:lnTo>
                      <a:pt x="62230" y="190500"/>
                    </a:lnTo>
                    <a:lnTo>
                      <a:pt x="63500" y="208280"/>
                    </a:lnTo>
                    <a:lnTo>
                      <a:pt x="63500" y="300990"/>
                    </a:lnTo>
                    <a:lnTo>
                      <a:pt x="64770" y="312420"/>
                    </a:lnTo>
                    <a:lnTo>
                      <a:pt x="67310" y="321310"/>
                    </a:lnTo>
                    <a:lnTo>
                      <a:pt x="69850" y="327660"/>
                    </a:lnTo>
                    <a:lnTo>
                      <a:pt x="74930" y="334010"/>
                    </a:lnTo>
                    <a:lnTo>
                      <a:pt x="81280" y="340360"/>
                    </a:lnTo>
                    <a:lnTo>
                      <a:pt x="87630" y="345440"/>
                    </a:lnTo>
                    <a:lnTo>
                      <a:pt x="93980" y="346710"/>
                    </a:lnTo>
                    <a:lnTo>
                      <a:pt x="99060" y="346710"/>
                    </a:lnTo>
                    <a:lnTo>
                      <a:pt x="104140" y="345440"/>
                    </a:lnTo>
                    <a:lnTo>
                      <a:pt x="109220" y="342900"/>
                    </a:lnTo>
                    <a:lnTo>
                      <a:pt x="113030" y="340360"/>
                    </a:lnTo>
                    <a:lnTo>
                      <a:pt x="127000" y="3302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Freeform 23"/>
              <p:cNvSpPr/>
              <p:nvPr/>
            </p:nvSpPr>
            <p:spPr>
              <a:xfrm>
                <a:off x="3253740" y="3895090"/>
                <a:ext cx="264161" cy="412751"/>
              </a:xfrm>
              <a:custGeom>
                <a:avLst/>
                <a:gdLst/>
                <a:ahLst/>
                <a:cxnLst/>
                <a:rect l="0" t="0" r="0" b="0"/>
                <a:pathLst>
                  <a:path w="264161" h="412751">
                    <a:moveTo>
                      <a:pt x="238760" y="67310"/>
                    </a:moveTo>
                    <a:lnTo>
                      <a:pt x="238760" y="378460"/>
                    </a:lnTo>
                    <a:lnTo>
                      <a:pt x="237490" y="382270"/>
                    </a:lnTo>
                    <a:lnTo>
                      <a:pt x="234950" y="381000"/>
                    </a:lnTo>
                    <a:lnTo>
                      <a:pt x="232410" y="378460"/>
                    </a:lnTo>
                    <a:lnTo>
                      <a:pt x="224790" y="367030"/>
                    </a:lnTo>
                    <a:lnTo>
                      <a:pt x="220980" y="360680"/>
                    </a:lnTo>
                    <a:lnTo>
                      <a:pt x="217170" y="351790"/>
                    </a:lnTo>
                    <a:lnTo>
                      <a:pt x="213360" y="341630"/>
                    </a:lnTo>
                    <a:lnTo>
                      <a:pt x="208280" y="330200"/>
                    </a:lnTo>
                    <a:lnTo>
                      <a:pt x="205740" y="318770"/>
                    </a:lnTo>
                    <a:lnTo>
                      <a:pt x="204470" y="307340"/>
                    </a:lnTo>
                    <a:lnTo>
                      <a:pt x="203200" y="294640"/>
                    </a:lnTo>
                    <a:lnTo>
                      <a:pt x="201930" y="284480"/>
                    </a:lnTo>
                    <a:lnTo>
                      <a:pt x="201930" y="274320"/>
                    </a:lnTo>
                    <a:lnTo>
                      <a:pt x="201930" y="264160"/>
                    </a:lnTo>
                    <a:lnTo>
                      <a:pt x="200660" y="231140"/>
                    </a:lnTo>
                    <a:lnTo>
                      <a:pt x="200660" y="107950"/>
                    </a:lnTo>
                    <a:lnTo>
                      <a:pt x="200660" y="116840"/>
                    </a:lnTo>
                    <a:lnTo>
                      <a:pt x="199390" y="124460"/>
                    </a:lnTo>
                    <a:lnTo>
                      <a:pt x="196850" y="132080"/>
                    </a:lnTo>
                    <a:lnTo>
                      <a:pt x="194310" y="139700"/>
                    </a:lnTo>
                    <a:lnTo>
                      <a:pt x="191770" y="149860"/>
                    </a:lnTo>
                    <a:lnTo>
                      <a:pt x="190500" y="160020"/>
                    </a:lnTo>
                    <a:lnTo>
                      <a:pt x="189230" y="171450"/>
                    </a:lnTo>
                    <a:lnTo>
                      <a:pt x="189230" y="181610"/>
                    </a:lnTo>
                    <a:lnTo>
                      <a:pt x="187960" y="200660"/>
                    </a:lnTo>
                    <a:lnTo>
                      <a:pt x="186690" y="209550"/>
                    </a:lnTo>
                    <a:lnTo>
                      <a:pt x="184150" y="218440"/>
                    </a:lnTo>
                    <a:lnTo>
                      <a:pt x="181610" y="227330"/>
                    </a:lnTo>
                    <a:lnTo>
                      <a:pt x="177800" y="240030"/>
                    </a:lnTo>
                    <a:lnTo>
                      <a:pt x="173990" y="256540"/>
                    </a:lnTo>
                    <a:lnTo>
                      <a:pt x="170180" y="273050"/>
                    </a:lnTo>
                    <a:lnTo>
                      <a:pt x="167640" y="289560"/>
                    </a:lnTo>
                    <a:lnTo>
                      <a:pt x="166370" y="304800"/>
                    </a:lnTo>
                    <a:lnTo>
                      <a:pt x="165100" y="318770"/>
                    </a:lnTo>
                    <a:lnTo>
                      <a:pt x="163830" y="330200"/>
                    </a:lnTo>
                    <a:lnTo>
                      <a:pt x="163830" y="351790"/>
                    </a:lnTo>
                    <a:lnTo>
                      <a:pt x="160020" y="359410"/>
                    </a:lnTo>
                    <a:lnTo>
                      <a:pt x="154940" y="367030"/>
                    </a:lnTo>
                    <a:lnTo>
                      <a:pt x="149860" y="373380"/>
                    </a:lnTo>
                    <a:lnTo>
                      <a:pt x="144780" y="372110"/>
                    </a:lnTo>
                    <a:lnTo>
                      <a:pt x="142240" y="368300"/>
                    </a:lnTo>
                    <a:lnTo>
                      <a:pt x="140970" y="360680"/>
                    </a:lnTo>
                    <a:lnTo>
                      <a:pt x="140970" y="353060"/>
                    </a:lnTo>
                    <a:lnTo>
                      <a:pt x="142240" y="345440"/>
                    </a:lnTo>
                    <a:lnTo>
                      <a:pt x="144780" y="337820"/>
                    </a:lnTo>
                    <a:lnTo>
                      <a:pt x="151130" y="313690"/>
                    </a:lnTo>
                    <a:lnTo>
                      <a:pt x="154940" y="299720"/>
                    </a:lnTo>
                    <a:lnTo>
                      <a:pt x="158750" y="287020"/>
                    </a:lnTo>
                    <a:lnTo>
                      <a:pt x="162560" y="275590"/>
                    </a:lnTo>
                    <a:lnTo>
                      <a:pt x="167640" y="265430"/>
                    </a:lnTo>
                    <a:lnTo>
                      <a:pt x="171450" y="255270"/>
                    </a:lnTo>
                    <a:lnTo>
                      <a:pt x="179070" y="237490"/>
                    </a:lnTo>
                    <a:lnTo>
                      <a:pt x="182880" y="228600"/>
                    </a:lnTo>
                    <a:lnTo>
                      <a:pt x="184150" y="219710"/>
                    </a:lnTo>
                    <a:lnTo>
                      <a:pt x="185420" y="212090"/>
                    </a:lnTo>
                    <a:lnTo>
                      <a:pt x="186690" y="203200"/>
                    </a:lnTo>
                    <a:lnTo>
                      <a:pt x="186690" y="194310"/>
                    </a:lnTo>
                    <a:lnTo>
                      <a:pt x="186690" y="185420"/>
                    </a:lnTo>
                    <a:lnTo>
                      <a:pt x="187960" y="165100"/>
                    </a:lnTo>
                    <a:lnTo>
                      <a:pt x="187960" y="153670"/>
                    </a:lnTo>
                    <a:lnTo>
                      <a:pt x="186690" y="149860"/>
                    </a:lnTo>
                    <a:lnTo>
                      <a:pt x="184150" y="152400"/>
                    </a:lnTo>
                    <a:lnTo>
                      <a:pt x="177800" y="163830"/>
                    </a:lnTo>
                    <a:lnTo>
                      <a:pt x="133350" y="254000"/>
                    </a:lnTo>
                    <a:lnTo>
                      <a:pt x="128270" y="260350"/>
                    </a:lnTo>
                    <a:lnTo>
                      <a:pt x="124460" y="266700"/>
                    </a:lnTo>
                    <a:lnTo>
                      <a:pt x="120650" y="271780"/>
                    </a:lnTo>
                    <a:lnTo>
                      <a:pt x="114300" y="278130"/>
                    </a:lnTo>
                    <a:lnTo>
                      <a:pt x="107950" y="285750"/>
                    </a:lnTo>
                    <a:lnTo>
                      <a:pt x="88900" y="306070"/>
                    </a:lnTo>
                    <a:lnTo>
                      <a:pt x="83820" y="311150"/>
                    </a:lnTo>
                    <a:lnTo>
                      <a:pt x="78740" y="317500"/>
                    </a:lnTo>
                    <a:lnTo>
                      <a:pt x="74930" y="323850"/>
                    </a:lnTo>
                    <a:lnTo>
                      <a:pt x="69850" y="331470"/>
                    </a:lnTo>
                    <a:lnTo>
                      <a:pt x="66040" y="332740"/>
                    </a:lnTo>
                    <a:lnTo>
                      <a:pt x="60960" y="328930"/>
                    </a:lnTo>
                    <a:lnTo>
                      <a:pt x="57150" y="322580"/>
                    </a:lnTo>
                    <a:lnTo>
                      <a:pt x="54610" y="314960"/>
                    </a:lnTo>
                    <a:lnTo>
                      <a:pt x="52070" y="307340"/>
                    </a:lnTo>
                    <a:lnTo>
                      <a:pt x="50800" y="299720"/>
                    </a:lnTo>
                    <a:lnTo>
                      <a:pt x="50800" y="289560"/>
                    </a:lnTo>
                    <a:lnTo>
                      <a:pt x="53340" y="279400"/>
                    </a:lnTo>
                    <a:lnTo>
                      <a:pt x="55880" y="267970"/>
                    </a:lnTo>
                    <a:lnTo>
                      <a:pt x="59690" y="257810"/>
                    </a:lnTo>
                    <a:lnTo>
                      <a:pt x="66040" y="247650"/>
                    </a:lnTo>
                    <a:lnTo>
                      <a:pt x="72390" y="238760"/>
                    </a:lnTo>
                    <a:lnTo>
                      <a:pt x="78740" y="227330"/>
                    </a:lnTo>
                    <a:lnTo>
                      <a:pt x="83820" y="217170"/>
                    </a:lnTo>
                    <a:lnTo>
                      <a:pt x="88900" y="204470"/>
                    </a:lnTo>
                    <a:lnTo>
                      <a:pt x="95250" y="195580"/>
                    </a:lnTo>
                    <a:lnTo>
                      <a:pt x="101600" y="187960"/>
                    </a:lnTo>
                    <a:lnTo>
                      <a:pt x="109220" y="181610"/>
                    </a:lnTo>
                    <a:lnTo>
                      <a:pt x="115570" y="172720"/>
                    </a:lnTo>
                    <a:lnTo>
                      <a:pt x="121920" y="163830"/>
                    </a:lnTo>
                    <a:lnTo>
                      <a:pt x="127000" y="152400"/>
                    </a:lnTo>
                    <a:lnTo>
                      <a:pt x="132080" y="143510"/>
                    </a:lnTo>
                    <a:lnTo>
                      <a:pt x="135890" y="137160"/>
                    </a:lnTo>
                    <a:lnTo>
                      <a:pt x="140970" y="130810"/>
                    </a:lnTo>
                    <a:lnTo>
                      <a:pt x="146050" y="123190"/>
                    </a:lnTo>
                    <a:lnTo>
                      <a:pt x="153670" y="115570"/>
                    </a:lnTo>
                    <a:lnTo>
                      <a:pt x="161290" y="107950"/>
                    </a:lnTo>
                    <a:lnTo>
                      <a:pt x="166370" y="105410"/>
                    </a:lnTo>
                    <a:lnTo>
                      <a:pt x="172720" y="106680"/>
                    </a:lnTo>
                    <a:lnTo>
                      <a:pt x="177800" y="110490"/>
                    </a:lnTo>
                    <a:lnTo>
                      <a:pt x="181610" y="114300"/>
                    </a:lnTo>
                    <a:lnTo>
                      <a:pt x="182880" y="118110"/>
                    </a:lnTo>
                    <a:lnTo>
                      <a:pt x="185420" y="123190"/>
                    </a:lnTo>
                    <a:lnTo>
                      <a:pt x="185420" y="129540"/>
                    </a:lnTo>
                    <a:lnTo>
                      <a:pt x="186690" y="138430"/>
                    </a:lnTo>
                    <a:lnTo>
                      <a:pt x="186690" y="148590"/>
                    </a:lnTo>
                    <a:lnTo>
                      <a:pt x="185420" y="158750"/>
                    </a:lnTo>
                    <a:lnTo>
                      <a:pt x="184150" y="167640"/>
                    </a:lnTo>
                    <a:lnTo>
                      <a:pt x="180340" y="176530"/>
                    </a:lnTo>
                    <a:lnTo>
                      <a:pt x="177800" y="184150"/>
                    </a:lnTo>
                    <a:lnTo>
                      <a:pt x="165100" y="205740"/>
                    </a:lnTo>
                    <a:lnTo>
                      <a:pt x="151130" y="231140"/>
                    </a:lnTo>
                    <a:lnTo>
                      <a:pt x="134620" y="262890"/>
                    </a:lnTo>
                    <a:lnTo>
                      <a:pt x="129540" y="271780"/>
                    </a:lnTo>
                    <a:lnTo>
                      <a:pt x="125730" y="278130"/>
                    </a:lnTo>
                    <a:lnTo>
                      <a:pt x="120650" y="284480"/>
                    </a:lnTo>
                    <a:lnTo>
                      <a:pt x="119380" y="290830"/>
                    </a:lnTo>
                    <a:lnTo>
                      <a:pt x="119380" y="298450"/>
                    </a:lnTo>
                    <a:lnTo>
                      <a:pt x="120650" y="306070"/>
                    </a:lnTo>
                    <a:lnTo>
                      <a:pt x="123190" y="313690"/>
                    </a:lnTo>
                    <a:lnTo>
                      <a:pt x="127000" y="322580"/>
                    </a:lnTo>
                    <a:lnTo>
                      <a:pt x="130810" y="330200"/>
                    </a:lnTo>
                    <a:lnTo>
                      <a:pt x="135890" y="336550"/>
                    </a:lnTo>
                    <a:lnTo>
                      <a:pt x="140970" y="342900"/>
                    </a:lnTo>
                    <a:lnTo>
                      <a:pt x="148590" y="347980"/>
                    </a:lnTo>
                    <a:lnTo>
                      <a:pt x="156210" y="353060"/>
                    </a:lnTo>
                    <a:lnTo>
                      <a:pt x="163830" y="358140"/>
                    </a:lnTo>
                    <a:lnTo>
                      <a:pt x="171450" y="363220"/>
                    </a:lnTo>
                    <a:lnTo>
                      <a:pt x="179070" y="367030"/>
                    </a:lnTo>
                    <a:lnTo>
                      <a:pt x="184150" y="372110"/>
                    </a:lnTo>
                    <a:lnTo>
                      <a:pt x="190500" y="375920"/>
                    </a:lnTo>
                    <a:lnTo>
                      <a:pt x="194310" y="382270"/>
                    </a:lnTo>
                    <a:lnTo>
                      <a:pt x="199390" y="388620"/>
                    </a:lnTo>
                    <a:lnTo>
                      <a:pt x="204470" y="396240"/>
                    </a:lnTo>
                    <a:lnTo>
                      <a:pt x="204470" y="402590"/>
                    </a:lnTo>
                    <a:lnTo>
                      <a:pt x="201930" y="407670"/>
                    </a:lnTo>
                    <a:lnTo>
                      <a:pt x="196850" y="412750"/>
                    </a:lnTo>
                    <a:lnTo>
                      <a:pt x="193040" y="412750"/>
                    </a:lnTo>
                    <a:lnTo>
                      <a:pt x="187960" y="410210"/>
                    </a:lnTo>
                    <a:lnTo>
                      <a:pt x="184150" y="406400"/>
                    </a:lnTo>
                    <a:lnTo>
                      <a:pt x="177800" y="402590"/>
                    </a:lnTo>
                    <a:lnTo>
                      <a:pt x="171450" y="397510"/>
                    </a:lnTo>
                    <a:lnTo>
                      <a:pt x="163830" y="393700"/>
                    </a:lnTo>
                    <a:lnTo>
                      <a:pt x="156210" y="388620"/>
                    </a:lnTo>
                    <a:lnTo>
                      <a:pt x="140970" y="381000"/>
                    </a:lnTo>
                    <a:lnTo>
                      <a:pt x="133350" y="375920"/>
                    </a:lnTo>
                    <a:lnTo>
                      <a:pt x="128270" y="372110"/>
                    </a:lnTo>
                    <a:lnTo>
                      <a:pt x="121920" y="368300"/>
                    </a:lnTo>
                    <a:lnTo>
                      <a:pt x="115570" y="361950"/>
                    </a:lnTo>
                    <a:lnTo>
                      <a:pt x="109220" y="355600"/>
                    </a:lnTo>
                    <a:lnTo>
                      <a:pt x="85090" y="332740"/>
                    </a:lnTo>
                    <a:lnTo>
                      <a:pt x="77470" y="325120"/>
                    </a:lnTo>
                    <a:lnTo>
                      <a:pt x="68580" y="318770"/>
                    </a:lnTo>
                    <a:lnTo>
                      <a:pt x="60960" y="316230"/>
                    </a:lnTo>
                    <a:lnTo>
                      <a:pt x="52070" y="313690"/>
                    </a:lnTo>
                    <a:lnTo>
                      <a:pt x="41910" y="312420"/>
                    </a:lnTo>
                    <a:lnTo>
                      <a:pt x="31750" y="311150"/>
                    </a:lnTo>
                    <a:lnTo>
                      <a:pt x="20320" y="309880"/>
                    </a:lnTo>
                    <a:lnTo>
                      <a:pt x="12700" y="308610"/>
                    </a:lnTo>
                    <a:lnTo>
                      <a:pt x="7620" y="306070"/>
                    </a:lnTo>
                    <a:lnTo>
                      <a:pt x="3810" y="302260"/>
                    </a:lnTo>
                    <a:lnTo>
                      <a:pt x="2540" y="297180"/>
                    </a:lnTo>
                    <a:lnTo>
                      <a:pt x="0" y="290830"/>
                    </a:lnTo>
                    <a:lnTo>
                      <a:pt x="0" y="284480"/>
                    </a:lnTo>
                    <a:lnTo>
                      <a:pt x="1270" y="276860"/>
                    </a:lnTo>
                    <a:lnTo>
                      <a:pt x="6350" y="269240"/>
                    </a:lnTo>
                    <a:lnTo>
                      <a:pt x="11430" y="261620"/>
                    </a:lnTo>
                    <a:lnTo>
                      <a:pt x="17780" y="254000"/>
                    </a:lnTo>
                    <a:lnTo>
                      <a:pt x="25400" y="248920"/>
                    </a:lnTo>
                    <a:lnTo>
                      <a:pt x="33020" y="242570"/>
                    </a:lnTo>
                    <a:lnTo>
                      <a:pt x="39370" y="236220"/>
                    </a:lnTo>
                    <a:lnTo>
                      <a:pt x="45720" y="229870"/>
                    </a:lnTo>
                    <a:lnTo>
                      <a:pt x="50800" y="222250"/>
                    </a:lnTo>
                    <a:lnTo>
                      <a:pt x="55880" y="209550"/>
                    </a:lnTo>
                    <a:lnTo>
                      <a:pt x="59690" y="198120"/>
                    </a:lnTo>
                    <a:lnTo>
                      <a:pt x="63500" y="191770"/>
                    </a:lnTo>
                    <a:lnTo>
                      <a:pt x="67310" y="184150"/>
                    </a:lnTo>
                    <a:lnTo>
                      <a:pt x="72390" y="177800"/>
                    </a:lnTo>
                    <a:lnTo>
                      <a:pt x="78740" y="171450"/>
                    </a:lnTo>
                    <a:lnTo>
                      <a:pt x="85090" y="166370"/>
                    </a:lnTo>
                    <a:lnTo>
                      <a:pt x="92710" y="162560"/>
                    </a:lnTo>
                    <a:lnTo>
                      <a:pt x="100330" y="161290"/>
                    </a:lnTo>
                    <a:lnTo>
                      <a:pt x="107950" y="158750"/>
                    </a:lnTo>
                    <a:lnTo>
                      <a:pt x="118110" y="158750"/>
                    </a:lnTo>
                    <a:lnTo>
                      <a:pt x="128270" y="157480"/>
                    </a:lnTo>
                    <a:lnTo>
                      <a:pt x="139700" y="157480"/>
                    </a:lnTo>
                    <a:lnTo>
                      <a:pt x="149860" y="154940"/>
                    </a:lnTo>
                    <a:lnTo>
                      <a:pt x="160020" y="152400"/>
                    </a:lnTo>
                    <a:lnTo>
                      <a:pt x="168910" y="149860"/>
                    </a:lnTo>
                    <a:lnTo>
                      <a:pt x="176530" y="146050"/>
                    </a:lnTo>
                    <a:lnTo>
                      <a:pt x="182880" y="142240"/>
                    </a:lnTo>
                    <a:lnTo>
                      <a:pt x="189230" y="138430"/>
                    </a:lnTo>
                    <a:lnTo>
                      <a:pt x="193040" y="132080"/>
                    </a:lnTo>
                    <a:lnTo>
                      <a:pt x="195580" y="123190"/>
                    </a:lnTo>
                    <a:lnTo>
                      <a:pt x="196850" y="113030"/>
                    </a:lnTo>
                    <a:lnTo>
                      <a:pt x="198120" y="102870"/>
                    </a:lnTo>
                    <a:lnTo>
                      <a:pt x="199390" y="93980"/>
                    </a:lnTo>
                    <a:lnTo>
                      <a:pt x="199390" y="85090"/>
                    </a:lnTo>
                    <a:lnTo>
                      <a:pt x="200660" y="63500"/>
                    </a:lnTo>
                    <a:lnTo>
                      <a:pt x="200660" y="52070"/>
                    </a:lnTo>
                    <a:lnTo>
                      <a:pt x="203200" y="43180"/>
                    </a:lnTo>
                    <a:lnTo>
                      <a:pt x="208280" y="35560"/>
                    </a:lnTo>
                    <a:lnTo>
                      <a:pt x="219710" y="24130"/>
                    </a:lnTo>
                    <a:lnTo>
                      <a:pt x="229870" y="13970"/>
                    </a:lnTo>
                    <a:lnTo>
                      <a:pt x="234950" y="8890"/>
                    </a:lnTo>
                    <a:lnTo>
                      <a:pt x="242570" y="3810"/>
                    </a:lnTo>
                    <a:lnTo>
                      <a:pt x="248920" y="0"/>
                    </a:lnTo>
                    <a:lnTo>
                      <a:pt x="254000" y="0"/>
                    </a:lnTo>
                    <a:lnTo>
                      <a:pt x="257810" y="2540"/>
                    </a:lnTo>
                    <a:lnTo>
                      <a:pt x="260350" y="7620"/>
                    </a:lnTo>
                    <a:lnTo>
                      <a:pt x="261620" y="13970"/>
                    </a:lnTo>
                    <a:lnTo>
                      <a:pt x="261620" y="24130"/>
                    </a:lnTo>
                    <a:lnTo>
                      <a:pt x="262890" y="34290"/>
                    </a:lnTo>
                    <a:lnTo>
                      <a:pt x="264160" y="53340"/>
                    </a:lnTo>
                    <a:lnTo>
                      <a:pt x="264160" y="83820"/>
                    </a:lnTo>
                    <a:lnTo>
                      <a:pt x="264160" y="20701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 name="Freeform 24"/>
              <p:cNvSpPr/>
              <p:nvPr/>
            </p:nvSpPr>
            <p:spPr>
              <a:xfrm>
                <a:off x="3011170" y="3822700"/>
                <a:ext cx="397511" cy="265431"/>
              </a:xfrm>
              <a:custGeom>
                <a:avLst/>
                <a:gdLst/>
                <a:ahLst/>
                <a:cxnLst/>
                <a:rect l="0" t="0" r="0" b="0"/>
                <a:pathLst>
                  <a:path w="397511" h="265431">
                    <a:moveTo>
                      <a:pt x="316230" y="38100"/>
                    </a:moveTo>
                    <a:lnTo>
                      <a:pt x="330200" y="31750"/>
                    </a:lnTo>
                    <a:lnTo>
                      <a:pt x="336550" y="29210"/>
                    </a:lnTo>
                    <a:lnTo>
                      <a:pt x="344170" y="27940"/>
                    </a:lnTo>
                    <a:lnTo>
                      <a:pt x="351790" y="26670"/>
                    </a:lnTo>
                    <a:lnTo>
                      <a:pt x="355600" y="27940"/>
                    </a:lnTo>
                    <a:lnTo>
                      <a:pt x="356870" y="30480"/>
                    </a:lnTo>
                    <a:lnTo>
                      <a:pt x="354330" y="36830"/>
                    </a:lnTo>
                    <a:lnTo>
                      <a:pt x="351790" y="43180"/>
                    </a:lnTo>
                    <a:lnTo>
                      <a:pt x="347980" y="49530"/>
                    </a:lnTo>
                    <a:lnTo>
                      <a:pt x="341630" y="57150"/>
                    </a:lnTo>
                    <a:lnTo>
                      <a:pt x="332740" y="64770"/>
                    </a:lnTo>
                    <a:lnTo>
                      <a:pt x="323850" y="72390"/>
                    </a:lnTo>
                    <a:lnTo>
                      <a:pt x="316230" y="81280"/>
                    </a:lnTo>
                    <a:lnTo>
                      <a:pt x="312420" y="88900"/>
                    </a:lnTo>
                    <a:lnTo>
                      <a:pt x="309880" y="97790"/>
                    </a:lnTo>
                    <a:lnTo>
                      <a:pt x="304800" y="104140"/>
                    </a:lnTo>
                    <a:lnTo>
                      <a:pt x="298450" y="110490"/>
                    </a:lnTo>
                    <a:lnTo>
                      <a:pt x="292100" y="115570"/>
                    </a:lnTo>
                    <a:lnTo>
                      <a:pt x="284480" y="123190"/>
                    </a:lnTo>
                    <a:lnTo>
                      <a:pt x="276860" y="129540"/>
                    </a:lnTo>
                    <a:lnTo>
                      <a:pt x="260350" y="144780"/>
                    </a:lnTo>
                    <a:lnTo>
                      <a:pt x="243840" y="161290"/>
                    </a:lnTo>
                    <a:lnTo>
                      <a:pt x="237490" y="170180"/>
                    </a:lnTo>
                    <a:lnTo>
                      <a:pt x="231140" y="177800"/>
                    </a:lnTo>
                    <a:lnTo>
                      <a:pt x="226060" y="186690"/>
                    </a:lnTo>
                    <a:lnTo>
                      <a:pt x="218440" y="193040"/>
                    </a:lnTo>
                    <a:lnTo>
                      <a:pt x="212090" y="199390"/>
                    </a:lnTo>
                    <a:lnTo>
                      <a:pt x="204470" y="204470"/>
                    </a:lnTo>
                    <a:lnTo>
                      <a:pt x="198120" y="210820"/>
                    </a:lnTo>
                    <a:lnTo>
                      <a:pt x="191770" y="218440"/>
                    </a:lnTo>
                    <a:lnTo>
                      <a:pt x="186690" y="226060"/>
                    </a:lnTo>
                    <a:lnTo>
                      <a:pt x="180340" y="233680"/>
                    </a:lnTo>
                    <a:lnTo>
                      <a:pt x="173990" y="242570"/>
                    </a:lnTo>
                    <a:lnTo>
                      <a:pt x="166370" y="250190"/>
                    </a:lnTo>
                    <a:lnTo>
                      <a:pt x="158750" y="255270"/>
                    </a:lnTo>
                    <a:lnTo>
                      <a:pt x="149860" y="259080"/>
                    </a:lnTo>
                    <a:lnTo>
                      <a:pt x="142240" y="261620"/>
                    </a:lnTo>
                    <a:lnTo>
                      <a:pt x="134620" y="262890"/>
                    </a:lnTo>
                    <a:lnTo>
                      <a:pt x="124460" y="265430"/>
                    </a:lnTo>
                    <a:lnTo>
                      <a:pt x="119380" y="262890"/>
                    </a:lnTo>
                    <a:lnTo>
                      <a:pt x="114300" y="259080"/>
                    </a:lnTo>
                    <a:lnTo>
                      <a:pt x="109220" y="252730"/>
                    </a:lnTo>
                    <a:lnTo>
                      <a:pt x="105410" y="246380"/>
                    </a:lnTo>
                    <a:lnTo>
                      <a:pt x="100330" y="238760"/>
                    </a:lnTo>
                    <a:lnTo>
                      <a:pt x="96520" y="231140"/>
                    </a:lnTo>
                    <a:lnTo>
                      <a:pt x="91440" y="224790"/>
                    </a:lnTo>
                    <a:lnTo>
                      <a:pt x="87630" y="218440"/>
                    </a:lnTo>
                    <a:lnTo>
                      <a:pt x="83820" y="213360"/>
                    </a:lnTo>
                    <a:lnTo>
                      <a:pt x="78740" y="207010"/>
                    </a:lnTo>
                    <a:lnTo>
                      <a:pt x="74930" y="200660"/>
                    </a:lnTo>
                    <a:lnTo>
                      <a:pt x="71120" y="193040"/>
                    </a:lnTo>
                    <a:lnTo>
                      <a:pt x="67310" y="185420"/>
                    </a:lnTo>
                    <a:lnTo>
                      <a:pt x="66040" y="176530"/>
                    </a:lnTo>
                    <a:lnTo>
                      <a:pt x="64770" y="168910"/>
                    </a:lnTo>
                    <a:lnTo>
                      <a:pt x="60960" y="161290"/>
                    </a:lnTo>
                    <a:lnTo>
                      <a:pt x="55880" y="156210"/>
                    </a:lnTo>
                    <a:lnTo>
                      <a:pt x="49530" y="151130"/>
                    </a:lnTo>
                    <a:lnTo>
                      <a:pt x="44450" y="143510"/>
                    </a:lnTo>
                    <a:lnTo>
                      <a:pt x="38100" y="137160"/>
                    </a:lnTo>
                    <a:lnTo>
                      <a:pt x="34290" y="129540"/>
                    </a:lnTo>
                    <a:lnTo>
                      <a:pt x="29210" y="121920"/>
                    </a:lnTo>
                    <a:lnTo>
                      <a:pt x="24130" y="113030"/>
                    </a:lnTo>
                    <a:lnTo>
                      <a:pt x="20320" y="105410"/>
                    </a:lnTo>
                    <a:lnTo>
                      <a:pt x="16510" y="100330"/>
                    </a:lnTo>
                    <a:lnTo>
                      <a:pt x="11430" y="96520"/>
                    </a:lnTo>
                    <a:lnTo>
                      <a:pt x="7620" y="93980"/>
                    </a:lnTo>
                    <a:lnTo>
                      <a:pt x="5080" y="87630"/>
                    </a:lnTo>
                    <a:lnTo>
                      <a:pt x="2540" y="80010"/>
                    </a:lnTo>
                    <a:lnTo>
                      <a:pt x="1270" y="69850"/>
                    </a:lnTo>
                    <a:lnTo>
                      <a:pt x="0" y="60960"/>
                    </a:lnTo>
                    <a:lnTo>
                      <a:pt x="0" y="52070"/>
                    </a:lnTo>
                    <a:lnTo>
                      <a:pt x="0" y="43180"/>
                    </a:lnTo>
                    <a:lnTo>
                      <a:pt x="1270" y="35560"/>
                    </a:lnTo>
                    <a:lnTo>
                      <a:pt x="2540" y="29210"/>
                    </a:lnTo>
                    <a:lnTo>
                      <a:pt x="5080" y="24130"/>
                    </a:lnTo>
                    <a:lnTo>
                      <a:pt x="10160" y="19050"/>
                    </a:lnTo>
                    <a:lnTo>
                      <a:pt x="16510" y="13970"/>
                    </a:lnTo>
                    <a:lnTo>
                      <a:pt x="22860" y="8890"/>
                    </a:lnTo>
                    <a:lnTo>
                      <a:pt x="30480" y="6350"/>
                    </a:lnTo>
                    <a:lnTo>
                      <a:pt x="38100" y="3810"/>
                    </a:lnTo>
                    <a:lnTo>
                      <a:pt x="45720" y="2540"/>
                    </a:lnTo>
                    <a:lnTo>
                      <a:pt x="55880" y="1270"/>
                    </a:lnTo>
                    <a:lnTo>
                      <a:pt x="66040" y="1270"/>
                    </a:lnTo>
                    <a:lnTo>
                      <a:pt x="87630" y="0"/>
                    </a:lnTo>
                    <a:lnTo>
                      <a:pt x="128270" y="0"/>
                    </a:lnTo>
                    <a:lnTo>
                      <a:pt x="397510" y="0"/>
                    </a:lnTo>
                    <a:lnTo>
                      <a:pt x="396240" y="0"/>
                    </a:lnTo>
                    <a:lnTo>
                      <a:pt x="367030" y="127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Freeform 25"/>
              <p:cNvSpPr/>
              <p:nvPr/>
            </p:nvSpPr>
            <p:spPr>
              <a:xfrm>
                <a:off x="3023870" y="3848100"/>
                <a:ext cx="290831" cy="181611"/>
              </a:xfrm>
              <a:custGeom>
                <a:avLst/>
                <a:gdLst/>
                <a:ahLst/>
                <a:cxnLst/>
                <a:rect l="0" t="0" r="0" b="0"/>
                <a:pathLst>
                  <a:path w="290831" h="181611">
                    <a:moveTo>
                      <a:pt x="265430" y="12700"/>
                    </a:moveTo>
                    <a:lnTo>
                      <a:pt x="251460" y="19050"/>
                    </a:lnTo>
                    <a:lnTo>
                      <a:pt x="246380" y="24130"/>
                    </a:lnTo>
                    <a:lnTo>
                      <a:pt x="241300" y="30480"/>
                    </a:lnTo>
                    <a:lnTo>
                      <a:pt x="236220" y="36830"/>
                    </a:lnTo>
                    <a:lnTo>
                      <a:pt x="232410" y="43180"/>
                    </a:lnTo>
                    <a:lnTo>
                      <a:pt x="227330" y="48260"/>
                    </a:lnTo>
                    <a:lnTo>
                      <a:pt x="223520" y="53340"/>
                    </a:lnTo>
                    <a:lnTo>
                      <a:pt x="215900" y="57150"/>
                    </a:lnTo>
                    <a:lnTo>
                      <a:pt x="207010" y="58420"/>
                    </a:lnTo>
                    <a:lnTo>
                      <a:pt x="196850" y="60960"/>
                    </a:lnTo>
                    <a:lnTo>
                      <a:pt x="187960" y="64770"/>
                    </a:lnTo>
                    <a:lnTo>
                      <a:pt x="177800" y="69850"/>
                    </a:lnTo>
                    <a:lnTo>
                      <a:pt x="168910" y="76200"/>
                    </a:lnTo>
                    <a:lnTo>
                      <a:pt x="158750" y="80010"/>
                    </a:lnTo>
                    <a:lnTo>
                      <a:pt x="147320" y="83820"/>
                    </a:lnTo>
                    <a:lnTo>
                      <a:pt x="135890" y="85090"/>
                    </a:lnTo>
                    <a:lnTo>
                      <a:pt x="129540" y="83820"/>
                    </a:lnTo>
                    <a:lnTo>
                      <a:pt x="127000" y="80010"/>
                    </a:lnTo>
                    <a:lnTo>
                      <a:pt x="127000" y="73660"/>
                    </a:lnTo>
                    <a:lnTo>
                      <a:pt x="130810" y="69850"/>
                    </a:lnTo>
                    <a:lnTo>
                      <a:pt x="137160" y="64770"/>
                    </a:lnTo>
                    <a:lnTo>
                      <a:pt x="146050" y="59690"/>
                    </a:lnTo>
                    <a:lnTo>
                      <a:pt x="153670" y="55880"/>
                    </a:lnTo>
                    <a:lnTo>
                      <a:pt x="160020" y="50800"/>
                    </a:lnTo>
                    <a:lnTo>
                      <a:pt x="165100" y="46990"/>
                    </a:lnTo>
                    <a:lnTo>
                      <a:pt x="171450" y="41910"/>
                    </a:lnTo>
                    <a:lnTo>
                      <a:pt x="179070" y="38100"/>
                    </a:lnTo>
                    <a:lnTo>
                      <a:pt x="186690" y="34290"/>
                    </a:lnTo>
                    <a:lnTo>
                      <a:pt x="194310" y="30480"/>
                    </a:lnTo>
                    <a:lnTo>
                      <a:pt x="203200" y="29210"/>
                    </a:lnTo>
                    <a:lnTo>
                      <a:pt x="210820" y="27940"/>
                    </a:lnTo>
                    <a:lnTo>
                      <a:pt x="219710" y="27940"/>
                    </a:lnTo>
                    <a:lnTo>
                      <a:pt x="227330" y="30480"/>
                    </a:lnTo>
                    <a:lnTo>
                      <a:pt x="236220" y="33020"/>
                    </a:lnTo>
                    <a:lnTo>
                      <a:pt x="238760" y="34290"/>
                    </a:lnTo>
                    <a:lnTo>
                      <a:pt x="237490" y="35560"/>
                    </a:lnTo>
                    <a:lnTo>
                      <a:pt x="233680" y="36830"/>
                    </a:lnTo>
                    <a:lnTo>
                      <a:pt x="227330" y="38100"/>
                    </a:lnTo>
                    <a:lnTo>
                      <a:pt x="209550" y="44450"/>
                    </a:lnTo>
                    <a:lnTo>
                      <a:pt x="199390" y="46990"/>
                    </a:lnTo>
                    <a:lnTo>
                      <a:pt x="190500" y="48260"/>
                    </a:lnTo>
                    <a:lnTo>
                      <a:pt x="181610" y="49530"/>
                    </a:lnTo>
                    <a:lnTo>
                      <a:pt x="170180" y="49530"/>
                    </a:lnTo>
                    <a:lnTo>
                      <a:pt x="142240" y="50800"/>
                    </a:lnTo>
                    <a:lnTo>
                      <a:pt x="107950" y="50800"/>
                    </a:lnTo>
                    <a:lnTo>
                      <a:pt x="96520" y="49530"/>
                    </a:lnTo>
                    <a:lnTo>
                      <a:pt x="85090" y="46990"/>
                    </a:lnTo>
                    <a:lnTo>
                      <a:pt x="73660" y="44450"/>
                    </a:lnTo>
                    <a:lnTo>
                      <a:pt x="62230" y="40640"/>
                    </a:lnTo>
                    <a:lnTo>
                      <a:pt x="52070" y="36830"/>
                    </a:lnTo>
                    <a:lnTo>
                      <a:pt x="43180" y="33020"/>
                    </a:lnTo>
                    <a:lnTo>
                      <a:pt x="33020" y="30480"/>
                    </a:lnTo>
                    <a:lnTo>
                      <a:pt x="21590" y="29210"/>
                    </a:lnTo>
                    <a:lnTo>
                      <a:pt x="10160" y="27940"/>
                    </a:lnTo>
                    <a:lnTo>
                      <a:pt x="2540" y="24130"/>
                    </a:lnTo>
                    <a:lnTo>
                      <a:pt x="0" y="19050"/>
                    </a:lnTo>
                    <a:lnTo>
                      <a:pt x="0" y="12700"/>
                    </a:lnTo>
                    <a:lnTo>
                      <a:pt x="3810" y="8890"/>
                    </a:lnTo>
                    <a:lnTo>
                      <a:pt x="10160" y="5080"/>
                    </a:lnTo>
                    <a:lnTo>
                      <a:pt x="19050" y="3810"/>
                    </a:lnTo>
                    <a:lnTo>
                      <a:pt x="29210" y="2540"/>
                    </a:lnTo>
                    <a:lnTo>
                      <a:pt x="40640" y="1270"/>
                    </a:lnTo>
                    <a:lnTo>
                      <a:pt x="52070" y="1270"/>
                    </a:lnTo>
                    <a:lnTo>
                      <a:pt x="76200" y="0"/>
                    </a:lnTo>
                    <a:lnTo>
                      <a:pt x="182880" y="0"/>
                    </a:lnTo>
                    <a:lnTo>
                      <a:pt x="191770" y="1270"/>
                    </a:lnTo>
                    <a:lnTo>
                      <a:pt x="200660" y="3810"/>
                    </a:lnTo>
                    <a:lnTo>
                      <a:pt x="209550" y="6350"/>
                    </a:lnTo>
                    <a:lnTo>
                      <a:pt x="218440" y="8890"/>
                    </a:lnTo>
                    <a:lnTo>
                      <a:pt x="227330" y="10160"/>
                    </a:lnTo>
                    <a:lnTo>
                      <a:pt x="236220" y="11430"/>
                    </a:lnTo>
                    <a:lnTo>
                      <a:pt x="242570" y="13970"/>
                    </a:lnTo>
                    <a:lnTo>
                      <a:pt x="248920" y="19050"/>
                    </a:lnTo>
                    <a:lnTo>
                      <a:pt x="254000" y="25400"/>
                    </a:lnTo>
                    <a:lnTo>
                      <a:pt x="254000" y="33020"/>
                    </a:lnTo>
                    <a:lnTo>
                      <a:pt x="248920" y="40640"/>
                    </a:lnTo>
                    <a:lnTo>
                      <a:pt x="242570" y="48260"/>
                    </a:lnTo>
                    <a:lnTo>
                      <a:pt x="236220" y="53340"/>
                    </a:lnTo>
                    <a:lnTo>
                      <a:pt x="229870" y="57150"/>
                    </a:lnTo>
                    <a:lnTo>
                      <a:pt x="224790" y="58420"/>
                    </a:lnTo>
                    <a:lnTo>
                      <a:pt x="204470" y="68580"/>
                    </a:lnTo>
                    <a:lnTo>
                      <a:pt x="198120" y="73660"/>
                    </a:lnTo>
                    <a:lnTo>
                      <a:pt x="191770" y="80010"/>
                    </a:lnTo>
                    <a:lnTo>
                      <a:pt x="186690" y="87630"/>
                    </a:lnTo>
                    <a:lnTo>
                      <a:pt x="180340" y="93980"/>
                    </a:lnTo>
                    <a:lnTo>
                      <a:pt x="173990" y="99060"/>
                    </a:lnTo>
                    <a:lnTo>
                      <a:pt x="166370" y="104140"/>
                    </a:lnTo>
                    <a:lnTo>
                      <a:pt x="157480" y="109220"/>
                    </a:lnTo>
                    <a:lnTo>
                      <a:pt x="146050" y="113030"/>
                    </a:lnTo>
                    <a:lnTo>
                      <a:pt x="135890" y="118110"/>
                    </a:lnTo>
                    <a:lnTo>
                      <a:pt x="124460" y="120650"/>
                    </a:lnTo>
                    <a:lnTo>
                      <a:pt x="115570" y="123190"/>
                    </a:lnTo>
                    <a:lnTo>
                      <a:pt x="106680" y="124460"/>
                    </a:lnTo>
                    <a:lnTo>
                      <a:pt x="97790" y="123190"/>
                    </a:lnTo>
                    <a:lnTo>
                      <a:pt x="88900" y="121920"/>
                    </a:lnTo>
                    <a:lnTo>
                      <a:pt x="80010" y="119380"/>
                    </a:lnTo>
                    <a:lnTo>
                      <a:pt x="73660" y="114300"/>
                    </a:lnTo>
                    <a:lnTo>
                      <a:pt x="69850" y="109220"/>
                    </a:lnTo>
                    <a:lnTo>
                      <a:pt x="67310" y="102870"/>
                    </a:lnTo>
                    <a:lnTo>
                      <a:pt x="67310" y="95250"/>
                    </a:lnTo>
                    <a:lnTo>
                      <a:pt x="68580" y="87630"/>
                    </a:lnTo>
                    <a:lnTo>
                      <a:pt x="71120" y="80010"/>
                    </a:lnTo>
                    <a:lnTo>
                      <a:pt x="73660" y="74930"/>
                    </a:lnTo>
                    <a:lnTo>
                      <a:pt x="76200" y="74930"/>
                    </a:lnTo>
                    <a:lnTo>
                      <a:pt x="80010" y="74930"/>
                    </a:lnTo>
                    <a:lnTo>
                      <a:pt x="82550" y="80010"/>
                    </a:lnTo>
                    <a:lnTo>
                      <a:pt x="83820" y="86360"/>
                    </a:lnTo>
                    <a:lnTo>
                      <a:pt x="85090" y="96520"/>
                    </a:lnTo>
                    <a:lnTo>
                      <a:pt x="86360" y="105410"/>
                    </a:lnTo>
                    <a:lnTo>
                      <a:pt x="86360" y="114300"/>
                    </a:lnTo>
                    <a:lnTo>
                      <a:pt x="86360" y="121920"/>
                    </a:lnTo>
                    <a:lnTo>
                      <a:pt x="87630" y="154940"/>
                    </a:lnTo>
                    <a:lnTo>
                      <a:pt x="88900" y="163830"/>
                    </a:lnTo>
                    <a:lnTo>
                      <a:pt x="91440" y="171450"/>
                    </a:lnTo>
                    <a:lnTo>
                      <a:pt x="93980" y="177800"/>
                    </a:lnTo>
                    <a:lnTo>
                      <a:pt x="97790" y="180340"/>
                    </a:lnTo>
                    <a:lnTo>
                      <a:pt x="101600" y="181610"/>
                    </a:lnTo>
                    <a:lnTo>
                      <a:pt x="105410" y="180340"/>
                    </a:lnTo>
                    <a:lnTo>
                      <a:pt x="107950" y="176530"/>
                    </a:lnTo>
                    <a:lnTo>
                      <a:pt x="109220" y="171450"/>
                    </a:lnTo>
                    <a:lnTo>
                      <a:pt x="110490" y="165100"/>
                    </a:lnTo>
                    <a:lnTo>
                      <a:pt x="114300" y="157480"/>
                    </a:lnTo>
                    <a:lnTo>
                      <a:pt x="119380" y="149860"/>
                    </a:lnTo>
                    <a:lnTo>
                      <a:pt x="125730" y="142240"/>
                    </a:lnTo>
                    <a:lnTo>
                      <a:pt x="133350" y="135890"/>
                    </a:lnTo>
                    <a:lnTo>
                      <a:pt x="140970" y="130810"/>
                    </a:lnTo>
                    <a:lnTo>
                      <a:pt x="148590" y="124460"/>
                    </a:lnTo>
                    <a:lnTo>
                      <a:pt x="154940" y="121920"/>
                    </a:lnTo>
                    <a:lnTo>
                      <a:pt x="160020" y="119380"/>
                    </a:lnTo>
                    <a:lnTo>
                      <a:pt x="166370" y="116840"/>
                    </a:lnTo>
                    <a:lnTo>
                      <a:pt x="172720" y="115570"/>
                    </a:lnTo>
                    <a:lnTo>
                      <a:pt x="179070" y="111760"/>
                    </a:lnTo>
                    <a:lnTo>
                      <a:pt x="186690" y="107950"/>
                    </a:lnTo>
                    <a:lnTo>
                      <a:pt x="193040" y="102870"/>
                    </a:lnTo>
                    <a:lnTo>
                      <a:pt x="199390" y="96520"/>
                    </a:lnTo>
                    <a:lnTo>
                      <a:pt x="204470" y="90170"/>
                    </a:lnTo>
                    <a:lnTo>
                      <a:pt x="209550" y="83820"/>
                    </a:lnTo>
                    <a:lnTo>
                      <a:pt x="213360" y="78740"/>
                    </a:lnTo>
                    <a:lnTo>
                      <a:pt x="218440" y="73660"/>
                    </a:lnTo>
                    <a:lnTo>
                      <a:pt x="223520" y="68580"/>
                    </a:lnTo>
                    <a:lnTo>
                      <a:pt x="231140" y="64770"/>
                    </a:lnTo>
                    <a:lnTo>
                      <a:pt x="238760" y="59690"/>
                    </a:lnTo>
                    <a:lnTo>
                      <a:pt x="243840" y="53340"/>
                    </a:lnTo>
                    <a:lnTo>
                      <a:pt x="250190" y="46990"/>
                    </a:lnTo>
                    <a:lnTo>
                      <a:pt x="255270" y="39370"/>
                    </a:lnTo>
                    <a:lnTo>
                      <a:pt x="261620" y="34290"/>
                    </a:lnTo>
                    <a:lnTo>
                      <a:pt x="267970" y="27940"/>
                    </a:lnTo>
                    <a:lnTo>
                      <a:pt x="290830" y="127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Freeform 26"/>
              <p:cNvSpPr/>
              <p:nvPr/>
            </p:nvSpPr>
            <p:spPr>
              <a:xfrm>
                <a:off x="3022600" y="3371850"/>
                <a:ext cx="381001" cy="311151"/>
              </a:xfrm>
              <a:custGeom>
                <a:avLst/>
                <a:gdLst/>
                <a:ahLst/>
                <a:cxnLst/>
                <a:rect l="0" t="0" r="0" b="0"/>
                <a:pathLst>
                  <a:path w="381001" h="311151">
                    <a:moveTo>
                      <a:pt x="114300" y="31750"/>
                    </a:moveTo>
                    <a:lnTo>
                      <a:pt x="114300" y="45720"/>
                    </a:lnTo>
                    <a:lnTo>
                      <a:pt x="115570" y="52070"/>
                    </a:lnTo>
                    <a:lnTo>
                      <a:pt x="118110" y="59690"/>
                    </a:lnTo>
                    <a:lnTo>
                      <a:pt x="120650" y="67310"/>
                    </a:lnTo>
                    <a:lnTo>
                      <a:pt x="125730" y="73660"/>
                    </a:lnTo>
                    <a:lnTo>
                      <a:pt x="132080" y="80010"/>
                    </a:lnTo>
                    <a:lnTo>
                      <a:pt x="138430" y="85090"/>
                    </a:lnTo>
                    <a:lnTo>
                      <a:pt x="149860" y="93980"/>
                    </a:lnTo>
                    <a:lnTo>
                      <a:pt x="154940" y="99060"/>
                    </a:lnTo>
                    <a:lnTo>
                      <a:pt x="160020" y="104140"/>
                    </a:lnTo>
                    <a:lnTo>
                      <a:pt x="163830" y="111760"/>
                    </a:lnTo>
                    <a:lnTo>
                      <a:pt x="168910" y="118110"/>
                    </a:lnTo>
                    <a:lnTo>
                      <a:pt x="171450" y="128270"/>
                    </a:lnTo>
                    <a:lnTo>
                      <a:pt x="173990" y="138430"/>
                    </a:lnTo>
                    <a:lnTo>
                      <a:pt x="175260" y="149860"/>
                    </a:lnTo>
                    <a:lnTo>
                      <a:pt x="177800" y="156210"/>
                    </a:lnTo>
                    <a:lnTo>
                      <a:pt x="180340" y="161290"/>
                    </a:lnTo>
                    <a:lnTo>
                      <a:pt x="184150" y="165100"/>
                    </a:lnTo>
                    <a:lnTo>
                      <a:pt x="195580" y="172720"/>
                    </a:lnTo>
                    <a:lnTo>
                      <a:pt x="201930" y="176530"/>
                    </a:lnTo>
                    <a:lnTo>
                      <a:pt x="213360" y="184150"/>
                    </a:lnTo>
                    <a:lnTo>
                      <a:pt x="218440" y="187960"/>
                    </a:lnTo>
                    <a:lnTo>
                      <a:pt x="224790" y="194310"/>
                    </a:lnTo>
                    <a:lnTo>
                      <a:pt x="238760" y="208280"/>
                    </a:lnTo>
                    <a:lnTo>
                      <a:pt x="246380" y="214630"/>
                    </a:lnTo>
                    <a:lnTo>
                      <a:pt x="255270" y="219710"/>
                    </a:lnTo>
                    <a:lnTo>
                      <a:pt x="262890" y="224790"/>
                    </a:lnTo>
                    <a:lnTo>
                      <a:pt x="270510" y="228600"/>
                    </a:lnTo>
                    <a:lnTo>
                      <a:pt x="280670" y="232410"/>
                    </a:lnTo>
                    <a:lnTo>
                      <a:pt x="285750" y="236220"/>
                    </a:lnTo>
                    <a:lnTo>
                      <a:pt x="290830" y="241300"/>
                    </a:lnTo>
                    <a:lnTo>
                      <a:pt x="295910" y="247650"/>
                    </a:lnTo>
                    <a:lnTo>
                      <a:pt x="300990" y="252730"/>
                    </a:lnTo>
                    <a:lnTo>
                      <a:pt x="308610" y="257810"/>
                    </a:lnTo>
                    <a:lnTo>
                      <a:pt x="314960" y="262890"/>
                    </a:lnTo>
                    <a:lnTo>
                      <a:pt x="323850" y="267970"/>
                    </a:lnTo>
                    <a:lnTo>
                      <a:pt x="331470" y="273050"/>
                    </a:lnTo>
                    <a:lnTo>
                      <a:pt x="339090" y="276860"/>
                    </a:lnTo>
                    <a:lnTo>
                      <a:pt x="346710" y="280670"/>
                    </a:lnTo>
                    <a:lnTo>
                      <a:pt x="358140" y="289560"/>
                    </a:lnTo>
                    <a:lnTo>
                      <a:pt x="359410" y="290830"/>
                    </a:lnTo>
                    <a:lnTo>
                      <a:pt x="359410" y="290830"/>
                    </a:lnTo>
                    <a:lnTo>
                      <a:pt x="358140" y="289560"/>
                    </a:lnTo>
                    <a:lnTo>
                      <a:pt x="353060" y="288290"/>
                    </a:lnTo>
                    <a:lnTo>
                      <a:pt x="345440" y="287020"/>
                    </a:lnTo>
                    <a:lnTo>
                      <a:pt x="336550" y="287020"/>
                    </a:lnTo>
                    <a:lnTo>
                      <a:pt x="327660" y="288290"/>
                    </a:lnTo>
                    <a:lnTo>
                      <a:pt x="318770" y="289560"/>
                    </a:lnTo>
                    <a:lnTo>
                      <a:pt x="309880" y="293370"/>
                    </a:lnTo>
                    <a:lnTo>
                      <a:pt x="300990" y="294640"/>
                    </a:lnTo>
                    <a:lnTo>
                      <a:pt x="292100" y="295910"/>
                    </a:lnTo>
                    <a:lnTo>
                      <a:pt x="283210" y="297180"/>
                    </a:lnTo>
                    <a:lnTo>
                      <a:pt x="274320" y="297180"/>
                    </a:lnTo>
                    <a:lnTo>
                      <a:pt x="251460" y="298450"/>
                    </a:lnTo>
                    <a:lnTo>
                      <a:pt x="186690" y="298450"/>
                    </a:lnTo>
                    <a:lnTo>
                      <a:pt x="168910" y="298450"/>
                    </a:lnTo>
                    <a:lnTo>
                      <a:pt x="161290" y="297180"/>
                    </a:lnTo>
                    <a:lnTo>
                      <a:pt x="152400" y="294640"/>
                    </a:lnTo>
                    <a:lnTo>
                      <a:pt x="143510" y="292100"/>
                    </a:lnTo>
                    <a:lnTo>
                      <a:pt x="135890" y="289560"/>
                    </a:lnTo>
                    <a:lnTo>
                      <a:pt x="127000" y="288290"/>
                    </a:lnTo>
                    <a:lnTo>
                      <a:pt x="118110" y="287020"/>
                    </a:lnTo>
                    <a:lnTo>
                      <a:pt x="109220" y="287020"/>
                    </a:lnTo>
                    <a:lnTo>
                      <a:pt x="86360" y="285750"/>
                    </a:lnTo>
                    <a:lnTo>
                      <a:pt x="57150" y="285750"/>
                    </a:lnTo>
                    <a:lnTo>
                      <a:pt x="48260" y="284480"/>
                    </a:lnTo>
                    <a:lnTo>
                      <a:pt x="39370" y="281940"/>
                    </a:lnTo>
                    <a:lnTo>
                      <a:pt x="30480" y="279400"/>
                    </a:lnTo>
                    <a:lnTo>
                      <a:pt x="25400" y="273050"/>
                    </a:lnTo>
                    <a:lnTo>
                      <a:pt x="24130" y="264160"/>
                    </a:lnTo>
                    <a:lnTo>
                      <a:pt x="25400" y="245110"/>
                    </a:lnTo>
                    <a:lnTo>
                      <a:pt x="25400" y="227330"/>
                    </a:lnTo>
                    <a:lnTo>
                      <a:pt x="26670" y="217170"/>
                    </a:lnTo>
                    <a:lnTo>
                      <a:pt x="29210" y="205740"/>
                    </a:lnTo>
                    <a:lnTo>
                      <a:pt x="31750" y="194310"/>
                    </a:lnTo>
                    <a:lnTo>
                      <a:pt x="35560" y="185420"/>
                    </a:lnTo>
                    <a:lnTo>
                      <a:pt x="39370" y="177800"/>
                    </a:lnTo>
                    <a:lnTo>
                      <a:pt x="43180" y="171450"/>
                    </a:lnTo>
                    <a:lnTo>
                      <a:pt x="45720" y="165100"/>
                    </a:lnTo>
                    <a:lnTo>
                      <a:pt x="46990" y="157480"/>
                    </a:lnTo>
                    <a:lnTo>
                      <a:pt x="48260" y="148590"/>
                    </a:lnTo>
                    <a:lnTo>
                      <a:pt x="52070" y="135890"/>
                    </a:lnTo>
                    <a:lnTo>
                      <a:pt x="57150" y="118110"/>
                    </a:lnTo>
                    <a:lnTo>
                      <a:pt x="63500" y="97790"/>
                    </a:lnTo>
                    <a:lnTo>
                      <a:pt x="71120" y="80010"/>
                    </a:lnTo>
                    <a:lnTo>
                      <a:pt x="78740" y="63500"/>
                    </a:lnTo>
                    <a:lnTo>
                      <a:pt x="86360" y="49530"/>
                    </a:lnTo>
                    <a:lnTo>
                      <a:pt x="92710" y="34290"/>
                    </a:lnTo>
                    <a:lnTo>
                      <a:pt x="97790" y="21590"/>
                    </a:lnTo>
                    <a:lnTo>
                      <a:pt x="104140" y="7620"/>
                    </a:lnTo>
                    <a:lnTo>
                      <a:pt x="106680" y="1270"/>
                    </a:lnTo>
                    <a:lnTo>
                      <a:pt x="109220" y="0"/>
                    </a:lnTo>
                    <a:lnTo>
                      <a:pt x="111760" y="2540"/>
                    </a:lnTo>
                    <a:lnTo>
                      <a:pt x="111760" y="8890"/>
                    </a:lnTo>
                    <a:lnTo>
                      <a:pt x="113030" y="19050"/>
                    </a:lnTo>
                    <a:lnTo>
                      <a:pt x="113030" y="31750"/>
                    </a:lnTo>
                    <a:lnTo>
                      <a:pt x="110490" y="43180"/>
                    </a:lnTo>
                    <a:lnTo>
                      <a:pt x="106680" y="53340"/>
                    </a:lnTo>
                    <a:lnTo>
                      <a:pt x="100330" y="63500"/>
                    </a:lnTo>
                    <a:lnTo>
                      <a:pt x="95250" y="72390"/>
                    </a:lnTo>
                    <a:lnTo>
                      <a:pt x="85090" y="90170"/>
                    </a:lnTo>
                    <a:lnTo>
                      <a:pt x="72390" y="116840"/>
                    </a:lnTo>
                    <a:lnTo>
                      <a:pt x="67310" y="125730"/>
                    </a:lnTo>
                    <a:lnTo>
                      <a:pt x="63500" y="137160"/>
                    </a:lnTo>
                    <a:lnTo>
                      <a:pt x="59690" y="148590"/>
                    </a:lnTo>
                    <a:lnTo>
                      <a:pt x="55880" y="157480"/>
                    </a:lnTo>
                    <a:lnTo>
                      <a:pt x="54610" y="165100"/>
                    </a:lnTo>
                    <a:lnTo>
                      <a:pt x="53340" y="171450"/>
                    </a:lnTo>
                    <a:lnTo>
                      <a:pt x="50800" y="179070"/>
                    </a:lnTo>
                    <a:lnTo>
                      <a:pt x="48260" y="185420"/>
                    </a:lnTo>
                    <a:lnTo>
                      <a:pt x="44450" y="194310"/>
                    </a:lnTo>
                    <a:lnTo>
                      <a:pt x="39370" y="200660"/>
                    </a:lnTo>
                    <a:lnTo>
                      <a:pt x="33020" y="205740"/>
                    </a:lnTo>
                    <a:lnTo>
                      <a:pt x="26670" y="212090"/>
                    </a:lnTo>
                    <a:lnTo>
                      <a:pt x="21590" y="219710"/>
                    </a:lnTo>
                    <a:lnTo>
                      <a:pt x="19050" y="228600"/>
                    </a:lnTo>
                    <a:lnTo>
                      <a:pt x="16510" y="238760"/>
                    </a:lnTo>
                    <a:lnTo>
                      <a:pt x="13970" y="248920"/>
                    </a:lnTo>
                    <a:lnTo>
                      <a:pt x="10160" y="259080"/>
                    </a:lnTo>
                    <a:lnTo>
                      <a:pt x="7620" y="267970"/>
                    </a:lnTo>
                    <a:lnTo>
                      <a:pt x="5080" y="269240"/>
                    </a:lnTo>
                    <a:lnTo>
                      <a:pt x="3810" y="266700"/>
                    </a:lnTo>
                    <a:lnTo>
                      <a:pt x="2540" y="260350"/>
                    </a:lnTo>
                    <a:lnTo>
                      <a:pt x="1270" y="252730"/>
                    </a:lnTo>
                    <a:lnTo>
                      <a:pt x="1270" y="245110"/>
                    </a:lnTo>
                    <a:lnTo>
                      <a:pt x="0" y="237490"/>
                    </a:lnTo>
                    <a:lnTo>
                      <a:pt x="1270" y="227330"/>
                    </a:lnTo>
                    <a:lnTo>
                      <a:pt x="3810" y="214630"/>
                    </a:lnTo>
                    <a:lnTo>
                      <a:pt x="6350" y="199390"/>
                    </a:lnTo>
                    <a:lnTo>
                      <a:pt x="10160" y="187960"/>
                    </a:lnTo>
                    <a:lnTo>
                      <a:pt x="13970" y="176530"/>
                    </a:lnTo>
                    <a:lnTo>
                      <a:pt x="17780" y="166370"/>
                    </a:lnTo>
                    <a:lnTo>
                      <a:pt x="20320" y="154940"/>
                    </a:lnTo>
                    <a:lnTo>
                      <a:pt x="21590" y="143510"/>
                    </a:lnTo>
                    <a:lnTo>
                      <a:pt x="22860" y="132080"/>
                    </a:lnTo>
                    <a:lnTo>
                      <a:pt x="24130" y="120650"/>
                    </a:lnTo>
                    <a:lnTo>
                      <a:pt x="24130" y="110490"/>
                    </a:lnTo>
                    <a:lnTo>
                      <a:pt x="24130" y="101600"/>
                    </a:lnTo>
                    <a:lnTo>
                      <a:pt x="26670" y="92710"/>
                    </a:lnTo>
                    <a:lnTo>
                      <a:pt x="29210" y="83820"/>
                    </a:lnTo>
                    <a:lnTo>
                      <a:pt x="31750" y="74930"/>
                    </a:lnTo>
                    <a:lnTo>
                      <a:pt x="35560" y="67310"/>
                    </a:lnTo>
                    <a:lnTo>
                      <a:pt x="39370" y="60960"/>
                    </a:lnTo>
                    <a:lnTo>
                      <a:pt x="43180" y="55880"/>
                    </a:lnTo>
                    <a:lnTo>
                      <a:pt x="48260" y="52070"/>
                    </a:lnTo>
                    <a:lnTo>
                      <a:pt x="54610" y="49530"/>
                    </a:lnTo>
                    <a:lnTo>
                      <a:pt x="62230" y="48260"/>
                    </a:lnTo>
                    <a:lnTo>
                      <a:pt x="69850" y="45720"/>
                    </a:lnTo>
                    <a:lnTo>
                      <a:pt x="77470" y="41910"/>
                    </a:lnTo>
                    <a:lnTo>
                      <a:pt x="85090" y="38100"/>
                    </a:lnTo>
                    <a:lnTo>
                      <a:pt x="92710" y="35560"/>
                    </a:lnTo>
                    <a:lnTo>
                      <a:pt x="104140" y="26670"/>
                    </a:lnTo>
                    <a:lnTo>
                      <a:pt x="107950" y="26670"/>
                    </a:lnTo>
                    <a:lnTo>
                      <a:pt x="113030" y="30480"/>
                    </a:lnTo>
                    <a:lnTo>
                      <a:pt x="118110" y="34290"/>
                    </a:lnTo>
                    <a:lnTo>
                      <a:pt x="120650" y="40640"/>
                    </a:lnTo>
                    <a:lnTo>
                      <a:pt x="123190" y="48260"/>
                    </a:lnTo>
                    <a:lnTo>
                      <a:pt x="124460" y="54610"/>
                    </a:lnTo>
                    <a:lnTo>
                      <a:pt x="123190" y="64770"/>
                    </a:lnTo>
                    <a:lnTo>
                      <a:pt x="121920" y="74930"/>
                    </a:lnTo>
                    <a:lnTo>
                      <a:pt x="119380" y="85090"/>
                    </a:lnTo>
                    <a:lnTo>
                      <a:pt x="118110" y="96520"/>
                    </a:lnTo>
                    <a:lnTo>
                      <a:pt x="116840" y="105410"/>
                    </a:lnTo>
                    <a:lnTo>
                      <a:pt x="115570" y="114300"/>
                    </a:lnTo>
                    <a:lnTo>
                      <a:pt x="115570" y="124460"/>
                    </a:lnTo>
                    <a:lnTo>
                      <a:pt x="114300" y="140970"/>
                    </a:lnTo>
                    <a:lnTo>
                      <a:pt x="113030" y="148590"/>
                    </a:lnTo>
                    <a:lnTo>
                      <a:pt x="110490" y="154940"/>
                    </a:lnTo>
                    <a:lnTo>
                      <a:pt x="107950" y="160020"/>
                    </a:lnTo>
                    <a:lnTo>
                      <a:pt x="104140" y="167640"/>
                    </a:lnTo>
                    <a:lnTo>
                      <a:pt x="100330" y="177800"/>
                    </a:lnTo>
                    <a:lnTo>
                      <a:pt x="96520" y="187960"/>
                    </a:lnTo>
                    <a:lnTo>
                      <a:pt x="93980" y="198120"/>
                    </a:lnTo>
                    <a:lnTo>
                      <a:pt x="92710" y="208280"/>
                    </a:lnTo>
                    <a:lnTo>
                      <a:pt x="91440" y="217170"/>
                    </a:lnTo>
                    <a:lnTo>
                      <a:pt x="88900" y="226060"/>
                    </a:lnTo>
                    <a:lnTo>
                      <a:pt x="86360" y="234950"/>
                    </a:lnTo>
                    <a:lnTo>
                      <a:pt x="82550" y="242570"/>
                    </a:lnTo>
                    <a:lnTo>
                      <a:pt x="78740" y="251460"/>
                    </a:lnTo>
                    <a:lnTo>
                      <a:pt x="74930" y="260350"/>
                    </a:lnTo>
                    <a:lnTo>
                      <a:pt x="71120" y="269240"/>
                    </a:lnTo>
                    <a:lnTo>
                      <a:pt x="67310" y="275590"/>
                    </a:lnTo>
                    <a:lnTo>
                      <a:pt x="63500" y="281940"/>
                    </a:lnTo>
                    <a:lnTo>
                      <a:pt x="59690" y="287020"/>
                    </a:lnTo>
                    <a:lnTo>
                      <a:pt x="55880" y="293370"/>
                    </a:lnTo>
                    <a:lnTo>
                      <a:pt x="54610" y="300990"/>
                    </a:lnTo>
                    <a:lnTo>
                      <a:pt x="53340" y="308610"/>
                    </a:lnTo>
                    <a:lnTo>
                      <a:pt x="52070" y="311150"/>
                    </a:lnTo>
                    <a:lnTo>
                      <a:pt x="52070" y="309880"/>
                    </a:lnTo>
                    <a:lnTo>
                      <a:pt x="52070" y="306070"/>
                    </a:lnTo>
                    <a:lnTo>
                      <a:pt x="52070" y="300990"/>
                    </a:lnTo>
                    <a:lnTo>
                      <a:pt x="54610" y="294640"/>
                    </a:lnTo>
                    <a:lnTo>
                      <a:pt x="57150" y="287020"/>
                    </a:lnTo>
                    <a:lnTo>
                      <a:pt x="59690" y="278130"/>
                    </a:lnTo>
                    <a:lnTo>
                      <a:pt x="60960" y="267970"/>
                    </a:lnTo>
                    <a:lnTo>
                      <a:pt x="62230" y="256540"/>
                    </a:lnTo>
                    <a:lnTo>
                      <a:pt x="63500" y="246380"/>
                    </a:lnTo>
                    <a:lnTo>
                      <a:pt x="66040" y="237490"/>
                    </a:lnTo>
                    <a:lnTo>
                      <a:pt x="69850" y="228600"/>
                    </a:lnTo>
                    <a:lnTo>
                      <a:pt x="73660" y="218440"/>
                    </a:lnTo>
                    <a:lnTo>
                      <a:pt x="77470" y="210820"/>
                    </a:lnTo>
                    <a:lnTo>
                      <a:pt x="81280" y="201930"/>
                    </a:lnTo>
                    <a:lnTo>
                      <a:pt x="85090" y="194310"/>
                    </a:lnTo>
                    <a:lnTo>
                      <a:pt x="88900" y="187960"/>
                    </a:lnTo>
                    <a:lnTo>
                      <a:pt x="92710" y="182880"/>
                    </a:lnTo>
                    <a:lnTo>
                      <a:pt x="97790" y="176530"/>
                    </a:lnTo>
                    <a:lnTo>
                      <a:pt x="101600" y="168910"/>
                    </a:lnTo>
                    <a:lnTo>
                      <a:pt x="105410" y="161290"/>
                    </a:lnTo>
                    <a:lnTo>
                      <a:pt x="109220" y="158750"/>
                    </a:lnTo>
                    <a:lnTo>
                      <a:pt x="110490" y="160020"/>
                    </a:lnTo>
                    <a:lnTo>
                      <a:pt x="111760" y="163830"/>
                    </a:lnTo>
                    <a:lnTo>
                      <a:pt x="113030" y="170180"/>
                    </a:lnTo>
                    <a:lnTo>
                      <a:pt x="113030" y="179070"/>
                    </a:lnTo>
                    <a:lnTo>
                      <a:pt x="113030" y="189230"/>
                    </a:lnTo>
                    <a:lnTo>
                      <a:pt x="116840" y="198120"/>
                    </a:lnTo>
                    <a:lnTo>
                      <a:pt x="121920" y="204470"/>
                    </a:lnTo>
                    <a:lnTo>
                      <a:pt x="127000" y="210820"/>
                    </a:lnTo>
                    <a:lnTo>
                      <a:pt x="132080" y="217170"/>
                    </a:lnTo>
                    <a:lnTo>
                      <a:pt x="134620" y="224790"/>
                    </a:lnTo>
                    <a:lnTo>
                      <a:pt x="135890" y="232410"/>
                    </a:lnTo>
                    <a:lnTo>
                      <a:pt x="138430" y="240030"/>
                    </a:lnTo>
                    <a:lnTo>
                      <a:pt x="142240" y="248920"/>
                    </a:lnTo>
                    <a:lnTo>
                      <a:pt x="144780" y="256540"/>
                    </a:lnTo>
                    <a:lnTo>
                      <a:pt x="151130" y="265430"/>
                    </a:lnTo>
                    <a:lnTo>
                      <a:pt x="156210" y="273050"/>
                    </a:lnTo>
                    <a:lnTo>
                      <a:pt x="163830" y="281940"/>
                    </a:lnTo>
                    <a:lnTo>
                      <a:pt x="167640" y="285750"/>
                    </a:lnTo>
                    <a:lnTo>
                      <a:pt x="167640" y="287020"/>
                    </a:lnTo>
                    <a:lnTo>
                      <a:pt x="166370" y="287020"/>
                    </a:lnTo>
                    <a:lnTo>
                      <a:pt x="166370" y="281940"/>
                    </a:lnTo>
                    <a:lnTo>
                      <a:pt x="166370" y="274320"/>
                    </a:lnTo>
                    <a:lnTo>
                      <a:pt x="165100" y="265430"/>
                    </a:lnTo>
                    <a:lnTo>
                      <a:pt x="163830" y="257810"/>
                    </a:lnTo>
                    <a:lnTo>
                      <a:pt x="161290" y="251460"/>
                    </a:lnTo>
                    <a:lnTo>
                      <a:pt x="158750" y="246380"/>
                    </a:lnTo>
                    <a:lnTo>
                      <a:pt x="156210" y="238760"/>
                    </a:lnTo>
                    <a:lnTo>
                      <a:pt x="154940" y="228600"/>
                    </a:lnTo>
                    <a:lnTo>
                      <a:pt x="153670" y="218440"/>
                    </a:lnTo>
                    <a:lnTo>
                      <a:pt x="152400" y="208280"/>
                    </a:lnTo>
                    <a:lnTo>
                      <a:pt x="149860" y="199390"/>
                    </a:lnTo>
                    <a:lnTo>
                      <a:pt x="146050" y="189230"/>
                    </a:lnTo>
                    <a:lnTo>
                      <a:pt x="148590" y="184150"/>
                    </a:lnTo>
                    <a:lnTo>
                      <a:pt x="153670" y="179070"/>
                    </a:lnTo>
                    <a:lnTo>
                      <a:pt x="161290" y="176530"/>
                    </a:lnTo>
                    <a:lnTo>
                      <a:pt x="168910" y="177800"/>
                    </a:lnTo>
                    <a:lnTo>
                      <a:pt x="173990" y="181610"/>
                    </a:lnTo>
                    <a:lnTo>
                      <a:pt x="180340" y="186690"/>
                    </a:lnTo>
                    <a:lnTo>
                      <a:pt x="185420" y="193040"/>
                    </a:lnTo>
                    <a:lnTo>
                      <a:pt x="189230" y="199390"/>
                    </a:lnTo>
                    <a:lnTo>
                      <a:pt x="194310" y="207010"/>
                    </a:lnTo>
                    <a:lnTo>
                      <a:pt x="198120" y="213360"/>
                    </a:lnTo>
                    <a:lnTo>
                      <a:pt x="203200" y="219710"/>
                    </a:lnTo>
                    <a:lnTo>
                      <a:pt x="207010" y="224790"/>
                    </a:lnTo>
                    <a:lnTo>
                      <a:pt x="213360" y="229870"/>
                    </a:lnTo>
                    <a:lnTo>
                      <a:pt x="219710" y="233680"/>
                    </a:lnTo>
                    <a:lnTo>
                      <a:pt x="227330" y="238760"/>
                    </a:lnTo>
                    <a:lnTo>
                      <a:pt x="234950" y="242570"/>
                    </a:lnTo>
                    <a:lnTo>
                      <a:pt x="250190" y="251460"/>
                    </a:lnTo>
                    <a:lnTo>
                      <a:pt x="259080" y="254000"/>
                    </a:lnTo>
                    <a:lnTo>
                      <a:pt x="266700" y="256540"/>
                    </a:lnTo>
                    <a:lnTo>
                      <a:pt x="275590" y="257810"/>
                    </a:lnTo>
                    <a:lnTo>
                      <a:pt x="280670" y="255270"/>
                    </a:lnTo>
                    <a:lnTo>
                      <a:pt x="284480" y="251460"/>
                    </a:lnTo>
                    <a:lnTo>
                      <a:pt x="287020" y="246380"/>
                    </a:lnTo>
                    <a:lnTo>
                      <a:pt x="285750" y="242570"/>
                    </a:lnTo>
                    <a:lnTo>
                      <a:pt x="281940" y="240030"/>
                    </a:lnTo>
                    <a:lnTo>
                      <a:pt x="276860" y="238760"/>
                    </a:lnTo>
                    <a:lnTo>
                      <a:pt x="270510" y="234950"/>
                    </a:lnTo>
                    <a:lnTo>
                      <a:pt x="264160" y="228600"/>
                    </a:lnTo>
                    <a:lnTo>
                      <a:pt x="256540" y="222250"/>
                    </a:lnTo>
                    <a:lnTo>
                      <a:pt x="250190" y="215900"/>
                    </a:lnTo>
                    <a:lnTo>
                      <a:pt x="243840" y="208280"/>
                    </a:lnTo>
                    <a:lnTo>
                      <a:pt x="238760" y="199390"/>
                    </a:lnTo>
                    <a:lnTo>
                      <a:pt x="234950" y="193040"/>
                    </a:lnTo>
                    <a:lnTo>
                      <a:pt x="233680" y="187960"/>
                    </a:lnTo>
                    <a:lnTo>
                      <a:pt x="231140" y="181610"/>
                    </a:lnTo>
                    <a:lnTo>
                      <a:pt x="229870" y="175260"/>
                    </a:lnTo>
                    <a:lnTo>
                      <a:pt x="226060" y="168910"/>
                    </a:lnTo>
                    <a:lnTo>
                      <a:pt x="222250" y="161290"/>
                    </a:lnTo>
                    <a:lnTo>
                      <a:pt x="217170" y="154940"/>
                    </a:lnTo>
                    <a:lnTo>
                      <a:pt x="210820" y="148590"/>
                    </a:lnTo>
                    <a:lnTo>
                      <a:pt x="204470" y="143510"/>
                    </a:lnTo>
                    <a:lnTo>
                      <a:pt x="198120" y="137160"/>
                    </a:lnTo>
                    <a:lnTo>
                      <a:pt x="193040" y="130810"/>
                    </a:lnTo>
                    <a:lnTo>
                      <a:pt x="187960" y="123190"/>
                    </a:lnTo>
                    <a:lnTo>
                      <a:pt x="184150" y="115570"/>
                    </a:lnTo>
                    <a:lnTo>
                      <a:pt x="182880" y="106680"/>
                    </a:lnTo>
                    <a:lnTo>
                      <a:pt x="180340" y="99060"/>
                    </a:lnTo>
                    <a:lnTo>
                      <a:pt x="184150" y="95250"/>
                    </a:lnTo>
                    <a:lnTo>
                      <a:pt x="190500" y="93980"/>
                    </a:lnTo>
                    <a:lnTo>
                      <a:pt x="199390" y="93980"/>
                    </a:lnTo>
                    <a:lnTo>
                      <a:pt x="205740" y="96520"/>
                    </a:lnTo>
                    <a:lnTo>
                      <a:pt x="217170" y="101600"/>
                    </a:lnTo>
                    <a:lnTo>
                      <a:pt x="231140" y="109220"/>
                    </a:lnTo>
                    <a:lnTo>
                      <a:pt x="238760" y="113030"/>
                    </a:lnTo>
                    <a:lnTo>
                      <a:pt x="245110" y="118110"/>
                    </a:lnTo>
                    <a:lnTo>
                      <a:pt x="251460" y="124460"/>
                    </a:lnTo>
                    <a:lnTo>
                      <a:pt x="256540" y="132080"/>
                    </a:lnTo>
                    <a:lnTo>
                      <a:pt x="261620" y="139700"/>
                    </a:lnTo>
                    <a:lnTo>
                      <a:pt x="265430" y="147320"/>
                    </a:lnTo>
                    <a:lnTo>
                      <a:pt x="270510" y="154940"/>
                    </a:lnTo>
                    <a:lnTo>
                      <a:pt x="274320" y="165100"/>
                    </a:lnTo>
                    <a:lnTo>
                      <a:pt x="279400" y="175260"/>
                    </a:lnTo>
                    <a:lnTo>
                      <a:pt x="283210" y="186690"/>
                    </a:lnTo>
                    <a:lnTo>
                      <a:pt x="285750" y="196850"/>
                    </a:lnTo>
                    <a:lnTo>
                      <a:pt x="288290" y="207010"/>
                    </a:lnTo>
                    <a:lnTo>
                      <a:pt x="289560" y="215900"/>
                    </a:lnTo>
                    <a:lnTo>
                      <a:pt x="292100" y="223520"/>
                    </a:lnTo>
                    <a:lnTo>
                      <a:pt x="294640" y="229870"/>
                    </a:lnTo>
                    <a:lnTo>
                      <a:pt x="298450" y="236220"/>
                    </a:lnTo>
                    <a:lnTo>
                      <a:pt x="302260" y="242570"/>
                    </a:lnTo>
                    <a:lnTo>
                      <a:pt x="309880" y="257810"/>
                    </a:lnTo>
                    <a:lnTo>
                      <a:pt x="314960" y="264160"/>
                    </a:lnTo>
                    <a:lnTo>
                      <a:pt x="321310" y="270510"/>
                    </a:lnTo>
                    <a:lnTo>
                      <a:pt x="328930" y="275590"/>
                    </a:lnTo>
                    <a:lnTo>
                      <a:pt x="340360" y="284480"/>
                    </a:lnTo>
                    <a:lnTo>
                      <a:pt x="345440" y="289560"/>
                    </a:lnTo>
                    <a:lnTo>
                      <a:pt x="351790" y="292100"/>
                    </a:lnTo>
                    <a:lnTo>
                      <a:pt x="358140" y="294640"/>
                    </a:lnTo>
                    <a:lnTo>
                      <a:pt x="381000" y="28575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32" name="Group 31"/>
            <p:cNvGrpSpPr/>
            <p:nvPr/>
          </p:nvGrpSpPr>
          <p:grpSpPr>
            <a:xfrm>
              <a:off x="2320290" y="3276600"/>
              <a:ext cx="689611" cy="861061"/>
              <a:chOff x="2320290" y="3276600"/>
              <a:chExt cx="689611" cy="861061"/>
            </a:xfrm>
          </p:grpSpPr>
          <p:sp>
            <p:nvSpPr>
              <p:cNvPr id="29" name="Freeform 28"/>
              <p:cNvSpPr/>
              <p:nvPr/>
            </p:nvSpPr>
            <p:spPr>
              <a:xfrm>
                <a:off x="2743200" y="3276600"/>
                <a:ext cx="266701" cy="861061"/>
              </a:xfrm>
              <a:custGeom>
                <a:avLst/>
                <a:gdLst/>
                <a:ahLst/>
                <a:cxnLst/>
                <a:rect l="0" t="0" r="0" b="0"/>
                <a:pathLst>
                  <a:path w="266701" h="861061">
                    <a:moveTo>
                      <a:pt x="266700" y="0"/>
                    </a:moveTo>
                    <a:lnTo>
                      <a:pt x="176530" y="0"/>
                    </a:lnTo>
                    <a:lnTo>
                      <a:pt x="163830" y="1270"/>
                    </a:lnTo>
                    <a:lnTo>
                      <a:pt x="151130" y="3810"/>
                    </a:lnTo>
                    <a:lnTo>
                      <a:pt x="139700" y="6350"/>
                    </a:lnTo>
                    <a:lnTo>
                      <a:pt x="128270" y="10160"/>
                    </a:lnTo>
                    <a:lnTo>
                      <a:pt x="118110" y="13970"/>
                    </a:lnTo>
                    <a:lnTo>
                      <a:pt x="107950" y="17780"/>
                    </a:lnTo>
                    <a:lnTo>
                      <a:pt x="97790" y="20320"/>
                    </a:lnTo>
                    <a:lnTo>
                      <a:pt x="86360" y="21590"/>
                    </a:lnTo>
                    <a:lnTo>
                      <a:pt x="74930" y="22860"/>
                    </a:lnTo>
                    <a:lnTo>
                      <a:pt x="63500" y="24130"/>
                    </a:lnTo>
                    <a:lnTo>
                      <a:pt x="53340" y="24130"/>
                    </a:lnTo>
                    <a:lnTo>
                      <a:pt x="35560" y="25400"/>
                    </a:lnTo>
                    <a:lnTo>
                      <a:pt x="17780" y="25400"/>
                    </a:lnTo>
                    <a:lnTo>
                      <a:pt x="11430" y="29210"/>
                    </a:lnTo>
                    <a:lnTo>
                      <a:pt x="7620" y="36830"/>
                    </a:lnTo>
                    <a:lnTo>
                      <a:pt x="3810" y="54610"/>
                    </a:lnTo>
                    <a:lnTo>
                      <a:pt x="1270" y="71120"/>
                    </a:lnTo>
                    <a:lnTo>
                      <a:pt x="1270" y="92710"/>
                    </a:lnTo>
                    <a:lnTo>
                      <a:pt x="0" y="133350"/>
                    </a:lnTo>
                    <a:lnTo>
                      <a:pt x="0" y="764540"/>
                    </a:lnTo>
                    <a:lnTo>
                      <a:pt x="3810" y="784860"/>
                    </a:lnTo>
                    <a:lnTo>
                      <a:pt x="7620" y="797560"/>
                    </a:lnTo>
                    <a:lnTo>
                      <a:pt x="6350" y="796290"/>
                    </a:lnTo>
                    <a:lnTo>
                      <a:pt x="3810" y="793750"/>
                    </a:lnTo>
                    <a:lnTo>
                      <a:pt x="2540" y="796290"/>
                    </a:lnTo>
                    <a:lnTo>
                      <a:pt x="1270" y="819150"/>
                    </a:lnTo>
                    <a:lnTo>
                      <a:pt x="0" y="840740"/>
                    </a:lnTo>
                    <a:lnTo>
                      <a:pt x="2540" y="848360"/>
                    </a:lnTo>
                    <a:lnTo>
                      <a:pt x="7620" y="853440"/>
                    </a:lnTo>
                    <a:lnTo>
                      <a:pt x="13970" y="857250"/>
                    </a:lnTo>
                    <a:lnTo>
                      <a:pt x="21590" y="858520"/>
                    </a:lnTo>
                    <a:lnTo>
                      <a:pt x="31750" y="861060"/>
                    </a:lnTo>
                    <a:lnTo>
                      <a:pt x="41910" y="861060"/>
                    </a:lnTo>
                    <a:lnTo>
                      <a:pt x="52070" y="861060"/>
                    </a:lnTo>
                    <a:lnTo>
                      <a:pt x="60960" y="858520"/>
                    </a:lnTo>
                    <a:lnTo>
                      <a:pt x="71120" y="855980"/>
                    </a:lnTo>
                    <a:lnTo>
                      <a:pt x="104140" y="845820"/>
                    </a:lnTo>
                    <a:lnTo>
                      <a:pt x="114300" y="843280"/>
                    </a:lnTo>
                    <a:lnTo>
                      <a:pt x="124460" y="842010"/>
                    </a:lnTo>
                    <a:lnTo>
                      <a:pt x="133350" y="840740"/>
                    </a:lnTo>
                    <a:lnTo>
                      <a:pt x="142240" y="838200"/>
                    </a:lnTo>
                    <a:lnTo>
                      <a:pt x="151130" y="835660"/>
                    </a:lnTo>
                    <a:lnTo>
                      <a:pt x="160020" y="831850"/>
                    </a:lnTo>
                    <a:lnTo>
                      <a:pt x="170180" y="829310"/>
                    </a:lnTo>
                    <a:lnTo>
                      <a:pt x="181610" y="828040"/>
                    </a:lnTo>
                    <a:lnTo>
                      <a:pt x="215900" y="838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 name="Freeform 29"/>
              <p:cNvSpPr/>
              <p:nvPr/>
            </p:nvSpPr>
            <p:spPr>
              <a:xfrm>
                <a:off x="2374900" y="3403600"/>
                <a:ext cx="393701" cy="165101"/>
              </a:xfrm>
              <a:custGeom>
                <a:avLst/>
                <a:gdLst/>
                <a:ahLst/>
                <a:cxnLst/>
                <a:rect l="0" t="0" r="0" b="0"/>
                <a:pathLst>
                  <a:path w="393701" h="165101">
                    <a:moveTo>
                      <a:pt x="393700" y="165100"/>
                    </a:moveTo>
                    <a:lnTo>
                      <a:pt x="387350" y="151130"/>
                    </a:lnTo>
                    <a:lnTo>
                      <a:pt x="382270" y="144780"/>
                    </a:lnTo>
                    <a:lnTo>
                      <a:pt x="375920" y="137160"/>
                    </a:lnTo>
                    <a:lnTo>
                      <a:pt x="369570" y="129540"/>
                    </a:lnTo>
                    <a:lnTo>
                      <a:pt x="361950" y="120650"/>
                    </a:lnTo>
                    <a:lnTo>
                      <a:pt x="354330" y="110490"/>
                    </a:lnTo>
                    <a:lnTo>
                      <a:pt x="346710" y="99060"/>
                    </a:lnTo>
                    <a:lnTo>
                      <a:pt x="336550" y="90170"/>
                    </a:lnTo>
                    <a:lnTo>
                      <a:pt x="326390" y="82550"/>
                    </a:lnTo>
                    <a:lnTo>
                      <a:pt x="314960" y="76200"/>
                    </a:lnTo>
                    <a:lnTo>
                      <a:pt x="306070" y="71120"/>
                    </a:lnTo>
                    <a:lnTo>
                      <a:pt x="298450" y="64770"/>
                    </a:lnTo>
                    <a:lnTo>
                      <a:pt x="292100" y="60960"/>
                    </a:lnTo>
                    <a:lnTo>
                      <a:pt x="284480" y="55880"/>
                    </a:lnTo>
                    <a:lnTo>
                      <a:pt x="278130" y="50800"/>
                    </a:lnTo>
                    <a:lnTo>
                      <a:pt x="269240" y="46990"/>
                    </a:lnTo>
                    <a:lnTo>
                      <a:pt x="260350" y="43180"/>
                    </a:lnTo>
                    <a:lnTo>
                      <a:pt x="250190" y="38100"/>
                    </a:lnTo>
                    <a:lnTo>
                      <a:pt x="238760" y="34290"/>
                    </a:lnTo>
                    <a:lnTo>
                      <a:pt x="228600" y="31750"/>
                    </a:lnTo>
                    <a:lnTo>
                      <a:pt x="218440" y="29210"/>
                    </a:lnTo>
                    <a:lnTo>
                      <a:pt x="209550" y="27940"/>
                    </a:lnTo>
                    <a:lnTo>
                      <a:pt x="200660" y="26670"/>
                    </a:lnTo>
                    <a:lnTo>
                      <a:pt x="191770" y="26670"/>
                    </a:lnTo>
                    <a:lnTo>
                      <a:pt x="182880" y="26670"/>
                    </a:lnTo>
                    <a:lnTo>
                      <a:pt x="171450" y="22860"/>
                    </a:lnTo>
                    <a:lnTo>
                      <a:pt x="157480" y="17780"/>
                    </a:lnTo>
                    <a:lnTo>
                      <a:pt x="143510" y="12700"/>
                    </a:lnTo>
                    <a:lnTo>
                      <a:pt x="130810" y="7620"/>
                    </a:lnTo>
                    <a:lnTo>
                      <a:pt x="119380" y="5080"/>
                    </a:lnTo>
                    <a:lnTo>
                      <a:pt x="109220" y="3810"/>
                    </a:lnTo>
                    <a:lnTo>
                      <a:pt x="97790" y="2540"/>
                    </a:lnTo>
                    <a:lnTo>
                      <a:pt x="86360" y="1270"/>
                    </a:lnTo>
                    <a:lnTo>
                      <a:pt x="63500" y="1270"/>
                    </a:lnTo>
                    <a:lnTo>
                      <a:pt x="5334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Freeform 30"/>
              <p:cNvSpPr/>
              <p:nvPr/>
            </p:nvSpPr>
            <p:spPr>
              <a:xfrm>
                <a:off x="2320290" y="3276600"/>
                <a:ext cx="156211" cy="254001"/>
              </a:xfrm>
              <a:custGeom>
                <a:avLst/>
                <a:gdLst/>
                <a:ahLst/>
                <a:cxnLst/>
                <a:rect l="0" t="0" r="0" b="0"/>
                <a:pathLst>
                  <a:path w="156211" h="254001">
                    <a:moveTo>
                      <a:pt x="80010" y="0"/>
                    </a:moveTo>
                    <a:lnTo>
                      <a:pt x="49530" y="59690"/>
                    </a:lnTo>
                    <a:lnTo>
                      <a:pt x="45720" y="66040"/>
                    </a:lnTo>
                    <a:lnTo>
                      <a:pt x="41910" y="72390"/>
                    </a:lnTo>
                    <a:lnTo>
                      <a:pt x="38100" y="77470"/>
                    </a:lnTo>
                    <a:lnTo>
                      <a:pt x="34290" y="85090"/>
                    </a:lnTo>
                    <a:lnTo>
                      <a:pt x="33020" y="91440"/>
                    </a:lnTo>
                    <a:lnTo>
                      <a:pt x="31750" y="99060"/>
                    </a:lnTo>
                    <a:lnTo>
                      <a:pt x="27940" y="105410"/>
                    </a:lnTo>
                    <a:lnTo>
                      <a:pt x="22860" y="111760"/>
                    </a:lnTo>
                    <a:lnTo>
                      <a:pt x="16510" y="116840"/>
                    </a:lnTo>
                    <a:lnTo>
                      <a:pt x="11430" y="123190"/>
                    </a:lnTo>
                    <a:lnTo>
                      <a:pt x="5080" y="129540"/>
                    </a:lnTo>
                    <a:lnTo>
                      <a:pt x="1270" y="137160"/>
                    </a:lnTo>
                    <a:lnTo>
                      <a:pt x="0" y="142240"/>
                    </a:lnTo>
                    <a:lnTo>
                      <a:pt x="2540" y="146050"/>
                    </a:lnTo>
                    <a:lnTo>
                      <a:pt x="7620" y="147320"/>
                    </a:lnTo>
                    <a:lnTo>
                      <a:pt x="11430" y="151130"/>
                    </a:lnTo>
                    <a:lnTo>
                      <a:pt x="16510" y="153670"/>
                    </a:lnTo>
                    <a:lnTo>
                      <a:pt x="20320" y="157480"/>
                    </a:lnTo>
                    <a:lnTo>
                      <a:pt x="26670" y="161290"/>
                    </a:lnTo>
                    <a:lnTo>
                      <a:pt x="33020" y="165100"/>
                    </a:lnTo>
                    <a:lnTo>
                      <a:pt x="40640" y="170180"/>
                    </a:lnTo>
                    <a:lnTo>
                      <a:pt x="55880" y="177800"/>
                    </a:lnTo>
                    <a:lnTo>
                      <a:pt x="63500" y="181610"/>
                    </a:lnTo>
                    <a:lnTo>
                      <a:pt x="71120" y="186690"/>
                    </a:lnTo>
                    <a:lnTo>
                      <a:pt x="76200" y="190500"/>
                    </a:lnTo>
                    <a:lnTo>
                      <a:pt x="82550" y="194310"/>
                    </a:lnTo>
                    <a:lnTo>
                      <a:pt x="86360" y="199390"/>
                    </a:lnTo>
                    <a:lnTo>
                      <a:pt x="91440" y="203200"/>
                    </a:lnTo>
                    <a:lnTo>
                      <a:pt x="96520" y="207010"/>
                    </a:lnTo>
                    <a:lnTo>
                      <a:pt x="101600" y="212090"/>
                    </a:lnTo>
                    <a:lnTo>
                      <a:pt x="109220" y="215900"/>
                    </a:lnTo>
                    <a:lnTo>
                      <a:pt x="115570" y="219710"/>
                    </a:lnTo>
                    <a:lnTo>
                      <a:pt x="121920" y="226060"/>
                    </a:lnTo>
                    <a:lnTo>
                      <a:pt x="128270" y="232410"/>
                    </a:lnTo>
                    <a:lnTo>
                      <a:pt x="156210"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33" name="TextBox 32"/>
            <p:cNvSpPr txBox="1"/>
            <p:nvPr/>
          </p:nvSpPr>
          <p:spPr>
            <a:xfrm>
              <a:off x="774700" y="4318000"/>
              <a:ext cx="609600" cy="553998"/>
            </a:xfrm>
            <a:prstGeom prst="rect">
              <a:avLst/>
            </a:prstGeom>
            <a:noFill/>
          </p:spPr>
          <p:txBody>
            <a:bodyPr vert="horz" rtlCol="0">
              <a:spAutoFit/>
            </a:bodyPr>
            <a:lstStyle/>
            <a:p>
              <a:r>
                <a:rPr lang="en-CA" sz="1500" u="sng" dirty="0">
                  <a:solidFill>
                    <a:srgbClr val="000000"/>
                  </a:solidFill>
                </a:rPr>
                <a:t>3</a:t>
              </a:r>
            </a:p>
            <a:p>
              <a:r>
                <a:rPr lang="en-CA" sz="1500" dirty="0">
                  <a:solidFill>
                    <a:srgbClr val="000000"/>
                  </a:solidFill>
                </a:rPr>
                <a:t>4</a:t>
              </a:r>
            </a:p>
          </p:txBody>
        </p:sp>
        <p:sp>
          <p:nvSpPr>
            <p:cNvPr id="34" name="TextBox 33"/>
            <p:cNvSpPr txBox="1"/>
            <p:nvPr/>
          </p:nvSpPr>
          <p:spPr>
            <a:xfrm>
              <a:off x="3111500" y="4406900"/>
              <a:ext cx="609600" cy="553998"/>
            </a:xfrm>
            <a:prstGeom prst="rect">
              <a:avLst/>
            </a:prstGeom>
            <a:noFill/>
          </p:spPr>
          <p:txBody>
            <a:bodyPr vert="horz" rtlCol="0">
              <a:spAutoFit/>
            </a:bodyPr>
            <a:lstStyle/>
            <a:p>
              <a:r>
                <a:rPr lang="en-CA" sz="1500" u="sng" dirty="0">
                  <a:solidFill>
                    <a:srgbClr val="000000"/>
                  </a:solidFill>
                </a:rPr>
                <a:t>7</a:t>
              </a:r>
            </a:p>
            <a:p>
              <a:r>
                <a:rPr lang="en-CA" sz="1500" dirty="0">
                  <a:solidFill>
                    <a:srgbClr val="000000"/>
                  </a:solidFill>
                </a:rPr>
                <a:t>8</a:t>
              </a:r>
            </a:p>
          </p:txBody>
        </p:sp>
        <p:sp>
          <p:nvSpPr>
            <p:cNvPr id="35" name="TextBox 34"/>
            <p:cNvSpPr txBox="1"/>
            <p:nvPr/>
          </p:nvSpPr>
          <p:spPr>
            <a:xfrm>
              <a:off x="4559300" y="3352800"/>
              <a:ext cx="1168400" cy="569387"/>
            </a:xfrm>
            <a:prstGeom prst="rect">
              <a:avLst/>
            </a:prstGeom>
            <a:noFill/>
          </p:spPr>
          <p:txBody>
            <a:bodyPr vert="horz" rtlCol="0">
              <a:spAutoFit/>
            </a:bodyPr>
            <a:lstStyle/>
            <a:p>
              <a:r>
                <a:rPr lang="en-CA" sz="3100">
                  <a:solidFill>
                    <a:srgbClr val="000000"/>
                  </a:solidFill>
                  <a:latin typeface="Times New Roman - 52"/>
                </a:rPr>
                <a:t>=</a:t>
              </a:r>
            </a:p>
          </p:txBody>
        </p:sp>
        <p:grpSp>
          <p:nvGrpSpPr>
            <p:cNvPr id="40" name="Group 39"/>
            <p:cNvGrpSpPr/>
            <p:nvPr/>
          </p:nvGrpSpPr>
          <p:grpSpPr>
            <a:xfrm>
              <a:off x="5627370" y="3200400"/>
              <a:ext cx="1174751" cy="1212851"/>
              <a:chOff x="5627370" y="3200400"/>
              <a:chExt cx="1174751" cy="1212851"/>
            </a:xfrm>
          </p:grpSpPr>
          <p:sp>
            <p:nvSpPr>
              <p:cNvPr id="36" name="Freeform 35"/>
              <p:cNvSpPr/>
              <p:nvPr/>
            </p:nvSpPr>
            <p:spPr>
              <a:xfrm>
                <a:off x="5632450" y="3860800"/>
                <a:ext cx="438151" cy="552451"/>
              </a:xfrm>
              <a:custGeom>
                <a:avLst/>
                <a:gdLst/>
                <a:ahLst/>
                <a:cxnLst/>
                <a:rect l="0" t="0" r="0" b="0"/>
                <a:pathLst>
                  <a:path w="438151" h="552451">
                    <a:moveTo>
                      <a:pt x="438150" y="0"/>
                    </a:moveTo>
                    <a:lnTo>
                      <a:pt x="431800" y="20320"/>
                    </a:lnTo>
                    <a:lnTo>
                      <a:pt x="429260" y="29210"/>
                    </a:lnTo>
                    <a:lnTo>
                      <a:pt x="427990" y="38100"/>
                    </a:lnTo>
                    <a:lnTo>
                      <a:pt x="426720" y="45720"/>
                    </a:lnTo>
                    <a:lnTo>
                      <a:pt x="422910" y="59690"/>
                    </a:lnTo>
                    <a:lnTo>
                      <a:pt x="419100" y="64770"/>
                    </a:lnTo>
                    <a:lnTo>
                      <a:pt x="416560" y="73660"/>
                    </a:lnTo>
                    <a:lnTo>
                      <a:pt x="415290" y="82550"/>
                    </a:lnTo>
                    <a:lnTo>
                      <a:pt x="415290" y="92710"/>
                    </a:lnTo>
                    <a:lnTo>
                      <a:pt x="414020" y="104140"/>
                    </a:lnTo>
                    <a:lnTo>
                      <a:pt x="412750" y="128270"/>
                    </a:lnTo>
                    <a:lnTo>
                      <a:pt x="411480" y="139700"/>
                    </a:lnTo>
                    <a:lnTo>
                      <a:pt x="408940" y="148590"/>
                    </a:lnTo>
                    <a:lnTo>
                      <a:pt x="406400" y="158750"/>
                    </a:lnTo>
                    <a:lnTo>
                      <a:pt x="403860" y="167640"/>
                    </a:lnTo>
                    <a:lnTo>
                      <a:pt x="402590" y="176530"/>
                    </a:lnTo>
                    <a:lnTo>
                      <a:pt x="401320" y="185420"/>
                    </a:lnTo>
                    <a:lnTo>
                      <a:pt x="401320" y="195580"/>
                    </a:lnTo>
                    <a:lnTo>
                      <a:pt x="400050" y="218440"/>
                    </a:lnTo>
                    <a:lnTo>
                      <a:pt x="400050" y="265430"/>
                    </a:lnTo>
                    <a:lnTo>
                      <a:pt x="400050" y="381000"/>
                    </a:lnTo>
                    <a:lnTo>
                      <a:pt x="398780" y="387350"/>
                    </a:lnTo>
                    <a:lnTo>
                      <a:pt x="396240" y="387350"/>
                    </a:lnTo>
                    <a:lnTo>
                      <a:pt x="393700" y="386080"/>
                    </a:lnTo>
                    <a:lnTo>
                      <a:pt x="391160" y="381000"/>
                    </a:lnTo>
                    <a:lnTo>
                      <a:pt x="388620" y="368300"/>
                    </a:lnTo>
                    <a:lnTo>
                      <a:pt x="384810" y="354330"/>
                    </a:lnTo>
                    <a:lnTo>
                      <a:pt x="381000" y="345440"/>
                    </a:lnTo>
                    <a:lnTo>
                      <a:pt x="378460" y="336550"/>
                    </a:lnTo>
                    <a:lnTo>
                      <a:pt x="377190" y="326390"/>
                    </a:lnTo>
                    <a:lnTo>
                      <a:pt x="377190" y="314960"/>
                    </a:lnTo>
                    <a:lnTo>
                      <a:pt x="375920" y="303530"/>
                    </a:lnTo>
                    <a:lnTo>
                      <a:pt x="374650" y="278130"/>
                    </a:lnTo>
                    <a:lnTo>
                      <a:pt x="374650" y="236220"/>
                    </a:lnTo>
                    <a:lnTo>
                      <a:pt x="374650" y="172720"/>
                    </a:lnTo>
                    <a:lnTo>
                      <a:pt x="373380" y="162560"/>
                    </a:lnTo>
                    <a:lnTo>
                      <a:pt x="370840" y="149860"/>
                    </a:lnTo>
                    <a:lnTo>
                      <a:pt x="368300" y="138430"/>
                    </a:lnTo>
                    <a:lnTo>
                      <a:pt x="364490" y="120650"/>
                    </a:lnTo>
                    <a:lnTo>
                      <a:pt x="363220" y="114300"/>
                    </a:lnTo>
                    <a:lnTo>
                      <a:pt x="360680" y="109220"/>
                    </a:lnTo>
                    <a:lnTo>
                      <a:pt x="349250" y="99060"/>
                    </a:lnTo>
                    <a:lnTo>
                      <a:pt x="342900" y="97790"/>
                    </a:lnTo>
                    <a:lnTo>
                      <a:pt x="337820" y="100330"/>
                    </a:lnTo>
                    <a:lnTo>
                      <a:pt x="334010" y="105410"/>
                    </a:lnTo>
                    <a:lnTo>
                      <a:pt x="330200" y="113030"/>
                    </a:lnTo>
                    <a:lnTo>
                      <a:pt x="327660" y="121920"/>
                    </a:lnTo>
                    <a:lnTo>
                      <a:pt x="326390" y="132080"/>
                    </a:lnTo>
                    <a:lnTo>
                      <a:pt x="326390" y="140970"/>
                    </a:lnTo>
                    <a:lnTo>
                      <a:pt x="325120" y="151130"/>
                    </a:lnTo>
                    <a:lnTo>
                      <a:pt x="325120" y="160020"/>
                    </a:lnTo>
                    <a:lnTo>
                      <a:pt x="326390" y="168910"/>
                    </a:lnTo>
                    <a:lnTo>
                      <a:pt x="327660" y="177800"/>
                    </a:lnTo>
                    <a:lnTo>
                      <a:pt x="331470" y="185420"/>
                    </a:lnTo>
                    <a:lnTo>
                      <a:pt x="332740" y="195580"/>
                    </a:lnTo>
                    <a:lnTo>
                      <a:pt x="334010" y="207010"/>
                    </a:lnTo>
                    <a:lnTo>
                      <a:pt x="335280" y="218440"/>
                    </a:lnTo>
                    <a:lnTo>
                      <a:pt x="335280" y="228600"/>
                    </a:lnTo>
                    <a:lnTo>
                      <a:pt x="336550" y="247650"/>
                    </a:lnTo>
                    <a:lnTo>
                      <a:pt x="337820" y="260350"/>
                    </a:lnTo>
                    <a:lnTo>
                      <a:pt x="340360" y="273050"/>
                    </a:lnTo>
                    <a:lnTo>
                      <a:pt x="342900" y="288290"/>
                    </a:lnTo>
                    <a:lnTo>
                      <a:pt x="345440" y="303530"/>
                    </a:lnTo>
                    <a:lnTo>
                      <a:pt x="346710" y="320040"/>
                    </a:lnTo>
                    <a:lnTo>
                      <a:pt x="347980" y="335280"/>
                    </a:lnTo>
                    <a:lnTo>
                      <a:pt x="347980" y="368300"/>
                    </a:lnTo>
                    <a:lnTo>
                      <a:pt x="349250" y="458470"/>
                    </a:lnTo>
                    <a:lnTo>
                      <a:pt x="349250" y="552450"/>
                    </a:lnTo>
                    <a:lnTo>
                      <a:pt x="349250" y="544830"/>
                    </a:lnTo>
                    <a:lnTo>
                      <a:pt x="346710" y="538480"/>
                    </a:lnTo>
                    <a:lnTo>
                      <a:pt x="335280" y="523240"/>
                    </a:lnTo>
                    <a:lnTo>
                      <a:pt x="325120" y="506730"/>
                    </a:lnTo>
                    <a:lnTo>
                      <a:pt x="316230" y="492760"/>
                    </a:lnTo>
                    <a:lnTo>
                      <a:pt x="307340" y="481330"/>
                    </a:lnTo>
                    <a:lnTo>
                      <a:pt x="298450" y="467360"/>
                    </a:lnTo>
                    <a:lnTo>
                      <a:pt x="289560" y="452120"/>
                    </a:lnTo>
                    <a:lnTo>
                      <a:pt x="281940" y="435610"/>
                    </a:lnTo>
                    <a:lnTo>
                      <a:pt x="276860" y="425450"/>
                    </a:lnTo>
                    <a:lnTo>
                      <a:pt x="273050" y="415290"/>
                    </a:lnTo>
                    <a:lnTo>
                      <a:pt x="269240" y="403860"/>
                    </a:lnTo>
                    <a:lnTo>
                      <a:pt x="264160" y="393700"/>
                    </a:lnTo>
                    <a:lnTo>
                      <a:pt x="260350" y="383540"/>
                    </a:lnTo>
                    <a:lnTo>
                      <a:pt x="256540" y="374650"/>
                    </a:lnTo>
                    <a:lnTo>
                      <a:pt x="252730" y="360680"/>
                    </a:lnTo>
                    <a:lnTo>
                      <a:pt x="251460" y="345440"/>
                    </a:lnTo>
                    <a:lnTo>
                      <a:pt x="250190" y="327660"/>
                    </a:lnTo>
                    <a:lnTo>
                      <a:pt x="248920" y="309880"/>
                    </a:lnTo>
                    <a:lnTo>
                      <a:pt x="248920" y="275590"/>
                    </a:lnTo>
                    <a:lnTo>
                      <a:pt x="247650" y="231140"/>
                    </a:lnTo>
                    <a:lnTo>
                      <a:pt x="246380" y="218440"/>
                    </a:lnTo>
                    <a:lnTo>
                      <a:pt x="243840" y="208280"/>
                    </a:lnTo>
                    <a:lnTo>
                      <a:pt x="241300" y="198120"/>
                    </a:lnTo>
                    <a:lnTo>
                      <a:pt x="238760" y="186690"/>
                    </a:lnTo>
                    <a:lnTo>
                      <a:pt x="237490" y="175260"/>
                    </a:lnTo>
                    <a:lnTo>
                      <a:pt x="236220" y="163830"/>
                    </a:lnTo>
                    <a:lnTo>
                      <a:pt x="236220" y="152400"/>
                    </a:lnTo>
                    <a:lnTo>
                      <a:pt x="234950" y="133350"/>
                    </a:lnTo>
                    <a:lnTo>
                      <a:pt x="233680" y="124460"/>
                    </a:lnTo>
                    <a:lnTo>
                      <a:pt x="231140" y="115570"/>
                    </a:lnTo>
                    <a:lnTo>
                      <a:pt x="228600" y="106680"/>
                    </a:lnTo>
                    <a:lnTo>
                      <a:pt x="224790" y="97790"/>
                    </a:lnTo>
                    <a:lnTo>
                      <a:pt x="217170" y="80010"/>
                    </a:lnTo>
                    <a:lnTo>
                      <a:pt x="214630" y="78740"/>
                    </a:lnTo>
                    <a:lnTo>
                      <a:pt x="213360" y="82550"/>
                    </a:lnTo>
                    <a:lnTo>
                      <a:pt x="212090" y="88900"/>
                    </a:lnTo>
                    <a:lnTo>
                      <a:pt x="213360" y="93980"/>
                    </a:lnTo>
                    <a:lnTo>
                      <a:pt x="218440" y="99060"/>
                    </a:lnTo>
                    <a:lnTo>
                      <a:pt x="223520" y="104140"/>
                    </a:lnTo>
                    <a:lnTo>
                      <a:pt x="233680" y="118110"/>
                    </a:lnTo>
                    <a:lnTo>
                      <a:pt x="242570" y="132080"/>
                    </a:lnTo>
                    <a:lnTo>
                      <a:pt x="251460" y="148590"/>
                    </a:lnTo>
                    <a:lnTo>
                      <a:pt x="264160" y="165100"/>
                    </a:lnTo>
                    <a:lnTo>
                      <a:pt x="271780" y="173990"/>
                    </a:lnTo>
                    <a:lnTo>
                      <a:pt x="279400" y="185420"/>
                    </a:lnTo>
                    <a:lnTo>
                      <a:pt x="287020" y="198120"/>
                    </a:lnTo>
                    <a:lnTo>
                      <a:pt x="294640" y="212090"/>
                    </a:lnTo>
                    <a:lnTo>
                      <a:pt x="299720" y="224790"/>
                    </a:lnTo>
                    <a:lnTo>
                      <a:pt x="303530" y="236220"/>
                    </a:lnTo>
                    <a:lnTo>
                      <a:pt x="306070" y="246380"/>
                    </a:lnTo>
                    <a:lnTo>
                      <a:pt x="309880" y="255270"/>
                    </a:lnTo>
                    <a:lnTo>
                      <a:pt x="312420" y="265430"/>
                    </a:lnTo>
                    <a:lnTo>
                      <a:pt x="316230" y="274320"/>
                    </a:lnTo>
                    <a:lnTo>
                      <a:pt x="321310" y="281940"/>
                    </a:lnTo>
                    <a:lnTo>
                      <a:pt x="335280" y="293370"/>
                    </a:lnTo>
                    <a:lnTo>
                      <a:pt x="346710" y="307340"/>
                    </a:lnTo>
                    <a:lnTo>
                      <a:pt x="356870" y="322580"/>
                    </a:lnTo>
                    <a:lnTo>
                      <a:pt x="365760" y="339090"/>
                    </a:lnTo>
                    <a:lnTo>
                      <a:pt x="367030" y="342900"/>
                    </a:lnTo>
                    <a:lnTo>
                      <a:pt x="367030" y="344170"/>
                    </a:lnTo>
                    <a:lnTo>
                      <a:pt x="365760" y="344170"/>
                    </a:lnTo>
                    <a:lnTo>
                      <a:pt x="359410" y="335280"/>
                    </a:lnTo>
                    <a:lnTo>
                      <a:pt x="350520" y="322580"/>
                    </a:lnTo>
                    <a:lnTo>
                      <a:pt x="337820" y="307340"/>
                    </a:lnTo>
                    <a:lnTo>
                      <a:pt x="318770" y="288290"/>
                    </a:lnTo>
                    <a:lnTo>
                      <a:pt x="307340" y="276860"/>
                    </a:lnTo>
                    <a:lnTo>
                      <a:pt x="295910" y="266700"/>
                    </a:lnTo>
                    <a:lnTo>
                      <a:pt x="284480" y="256540"/>
                    </a:lnTo>
                    <a:lnTo>
                      <a:pt x="271780" y="247650"/>
                    </a:lnTo>
                    <a:lnTo>
                      <a:pt x="259080" y="234950"/>
                    </a:lnTo>
                    <a:lnTo>
                      <a:pt x="247650" y="222250"/>
                    </a:lnTo>
                    <a:lnTo>
                      <a:pt x="234950" y="207010"/>
                    </a:lnTo>
                    <a:lnTo>
                      <a:pt x="222250" y="193040"/>
                    </a:lnTo>
                    <a:lnTo>
                      <a:pt x="196850" y="166370"/>
                    </a:lnTo>
                    <a:lnTo>
                      <a:pt x="186690" y="154940"/>
                    </a:lnTo>
                    <a:lnTo>
                      <a:pt x="179070" y="143510"/>
                    </a:lnTo>
                    <a:lnTo>
                      <a:pt x="172720" y="134620"/>
                    </a:lnTo>
                    <a:lnTo>
                      <a:pt x="165100" y="127000"/>
                    </a:lnTo>
                    <a:lnTo>
                      <a:pt x="157480" y="123190"/>
                    </a:lnTo>
                    <a:lnTo>
                      <a:pt x="149860" y="120650"/>
                    </a:lnTo>
                    <a:lnTo>
                      <a:pt x="142240" y="115570"/>
                    </a:lnTo>
                    <a:lnTo>
                      <a:pt x="130810" y="102870"/>
                    </a:lnTo>
                    <a:lnTo>
                      <a:pt x="123190" y="95250"/>
                    </a:lnTo>
                    <a:lnTo>
                      <a:pt x="114300" y="87630"/>
                    </a:lnTo>
                    <a:lnTo>
                      <a:pt x="104140" y="80010"/>
                    </a:lnTo>
                    <a:lnTo>
                      <a:pt x="95250" y="73660"/>
                    </a:lnTo>
                    <a:lnTo>
                      <a:pt x="82550" y="68580"/>
                    </a:lnTo>
                    <a:lnTo>
                      <a:pt x="77470" y="71120"/>
                    </a:lnTo>
                    <a:lnTo>
                      <a:pt x="74930" y="77470"/>
                    </a:lnTo>
                    <a:lnTo>
                      <a:pt x="73660" y="85090"/>
                    </a:lnTo>
                    <a:lnTo>
                      <a:pt x="73660" y="91440"/>
                    </a:lnTo>
                    <a:lnTo>
                      <a:pt x="74930" y="97790"/>
                    </a:lnTo>
                    <a:lnTo>
                      <a:pt x="77470" y="102870"/>
                    </a:lnTo>
                    <a:lnTo>
                      <a:pt x="78740" y="111760"/>
                    </a:lnTo>
                    <a:lnTo>
                      <a:pt x="80010" y="120650"/>
                    </a:lnTo>
                    <a:lnTo>
                      <a:pt x="81280" y="130810"/>
                    </a:lnTo>
                    <a:lnTo>
                      <a:pt x="83820" y="140970"/>
                    </a:lnTo>
                    <a:lnTo>
                      <a:pt x="88900" y="151130"/>
                    </a:lnTo>
                    <a:lnTo>
                      <a:pt x="101600" y="167640"/>
                    </a:lnTo>
                    <a:lnTo>
                      <a:pt x="110490" y="179070"/>
                    </a:lnTo>
                    <a:lnTo>
                      <a:pt x="124460" y="193040"/>
                    </a:lnTo>
                    <a:lnTo>
                      <a:pt x="130810" y="200660"/>
                    </a:lnTo>
                    <a:lnTo>
                      <a:pt x="138430" y="207010"/>
                    </a:lnTo>
                    <a:lnTo>
                      <a:pt x="147320" y="213360"/>
                    </a:lnTo>
                    <a:lnTo>
                      <a:pt x="154940" y="218440"/>
                    </a:lnTo>
                    <a:lnTo>
                      <a:pt x="163830" y="223520"/>
                    </a:lnTo>
                    <a:lnTo>
                      <a:pt x="171450" y="227330"/>
                    </a:lnTo>
                    <a:lnTo>
                      <a:pt x="180340" y="232410"/>
                    </a:lnTo>
                    <a:lnTo>
                      <a:pt x="187960" y="237490"/>
                    </a:lnTo>
                    <a:lnTo>
                      <a:pt x="196850" y="245110"/>
                    </a:lnTo>
                    <a:lnTo>
                      <a:pt x="205740" y="252730"/>
                    </a:lnTo>
                    <a:lnTo>
                      <a:pt x="213360" y="260350"/>
                    </a:lnTo>
                    <a:lnTo>
                      <a:pt x="231140" y="275590"/>
                    </a:lnTo>
                    <a:lnTo>
                      <a:pt x="240030" y="288290"/>
                    </a:lnTo>
                    <a:lnTo>
                      <a:pt x="242570" y="294640"/>
                    </a:lnTo>
                    <a:lnTo>
                      <a:pt x="243840" y="302260"/>
                    </a:lnTo>
                    <a:lnTo>
                      <a:pt x="245110" y="311150"/>
                    </a:lnTo>
                    <a:lnTo>
                      <a:pt x="246380" y="321310"/>
                    </a:lnTo>
                    <a:lnTo>
                      <a:pt x="245110" y="326390"/>
                    </a:lnTo>
                    <a:lnTo>
                      <a:pt x="243840" y="326390"/>
                    </a:lnTo>
                    <a:lnTo>
                      <a:pt x="234950" y="318770"/>
                    </a:lnTo>
                    <a:lnTo>
                      <a:pt x="226060" y="312420"/>
                    </a:lnTo>
                    <a:lnTo>
                      <a:pt x="215900" y="306070"/>
                    </a:lnTo>
                    <a:lnTo>
                      <a:pt x="205740" y="297180"/>
                    </a:lnTo>
                    <a:lnTo>
                      <a:pt x="194310" y="287020"/>
                    </a:lnTo>
                    <a:lnTo>
                      <a:pt x="182880" y="275590"/>
                    </a:lnTo>
                    <a:lnTo>
                      <a:pt x="170180" y="266700"/>
                    </a:lnTo>
                    <a:lnTo>
                      <a:pt x="157480" y="260350"/>
                    </a:lnTo>
                    <a:lnTo>
                      <a:pt x="101600" y="231140"/>
                    </a:lnTo>
                    <a:lnTo>
                      <a:pt x="87630" y="223520"/>
                    </a:lnTo>
                    <a:lnTo>
                      <a:pt x="76200" y="215900"/>
                    </a:lnTo>
                    <a:lnTo>
                      <a:pt x="66040" y="207010"/>
                    </a:lnTo>
                    <a:lnTo>
                      <a:pt x="57150" y="200660"/>
                    </a:lnTo>
                    <a:lnTo>
                      <a:pt x="44450" y="189230"/>
                    </a:lnTo>
                    <a:lnTo>
                      <a:pt x="36830" y="184150"/>
                    </a:lnTo>
                    <a:lnTo>
                      <a:pt x="29210" y="179070"/>
                    </a:lnTo>
                    <a:lnTo>
                      <a:pt x="21590" y="173990"/>
                    </a:lnTo>
                    <a:lnTo>
                      <a:pt x="16510" y="168910"/>
                    </a:lnTo>
                    <a:lnTo>
                      <a:pt x="12700" y="161290"/>
                    </a:lnTo>
                    <a:lnTo>
                      <a:pt x="7620" y="146050"/>
                    </a:lnTo>
                    <a:lnTo>
                      <a:pt x="1270" y="130810"/>
                    </a:lnTo>
                    <a:lnTo>
                      <a:pt x="0" y="129540"/>
                    </a:lnTo>
                    <a:lnTo>
                      <a:pt x="2540" y="139700"/>
                    </a:lnTo>
                    <a:lnTo>
                      <a:pt x="8890" y="153670"/>
                    </a:lnTo>
                    <a:lnTo>
                      <a:pt x="11430" y="162560"/>
                    </a:lnTo>
                    <a:lnTo>
                      <a:pt x="22860" y="177800"/>
                    </a:lnTo>
                    <a:lnTo>
                      <a:pt x="30480" y="186690"/>
                    </a:lnTo>
                    <a:lnTo>
                      <a:pt x="38100" y="196850"/>
                    </a:lnTo>
                    <a:lnTo>
                      <a:pt x="45720" y="207010"/>
                    </a:lnTo>
                    <a:lnTo>
                      <a:pt x="53340" y="218440"/>
                    </a:lnTo>
                    <a:lnTo>
                      <a:pt x="59690" y="228600"/>
                    </a:lnTo>
                    <a:lnTo>
                      <a:pt x="62230" y="238760"/>
                    </a:lnTo>
                    <a:lnTo>
                      <a:pt x="64770" y="247650"/>
                    </a:lnTo>
                    <a:lnTo>
                      <a:pt x="68580" y="256540"/>
                    </a:lnTo>
                    <a:lnTo>
                      <a:pt x="71120" y="265430"/>
                    </a:lnTo>
                    <a:lnTo>
                      <a:pt x="74930" y="274320"/>
                    </a:lnTo>
                    <a:lnTo>
                      <a:pt x="80010" y="284480"/>
                    </a:lnTo>
                    <a:lnTo>
                      <a:pt x="86360" y="295910"/>
                    </a:lnTo>
                    <a:lnTo>
                      <a:pt x="93980" y="307340"/>
                    </a:lnTo>
                    <a:lnTo>
                      <a:pt x="100330" y="317500"/>
                    </a:lnTo>
                    <a:lnTo>
                      <a:pt x="110490" y="336550"/>
                    </a:lnTo>
                    <a:lnTo>
                      <a:pt x="119380" y="350520"/>
                    </a:lnTo>
                    <a:lnTo>
                      <a:pt x="124460" y="356870"/>
                    </a:lnTo>
                    <a:lnTo>
                      <a:pt x="132080" y="363220"/>
                    </a:lnTo>
                    <a:lnTo>
                      <a:pt x="140970" y="370840"/>
                    </a:lnTo>
                    <a:lnTo>
                      <a:pt x="151130" y="378460"/>
                    </a:lnTo>
                    <a:lnTo>
                      <a:pt x="158750" y="386080"/>
                    </a:lnTo>
                    <a:lnTo>
                      <a:pt x="172720" y="402590"/>
                    </a:lnTo>
                    <a:lnTo>
                      <a:pt x="176530" y="403860"/>
                    </a:lnTo>
                    <a:lnTo>
                      <a:pt x="179070" y="400050"/>
                    </a:lnTo>
                    <a:lnTo>
                      <a:pt x="180340" y="393700"/>
                    </a:lnTo>
                    <a:lnTo>
                      <a:pt x="179070" y="387350"/>
                    </a:lnTo>
                    <a:lnTo>
                      <a:pt x="170180" y="370840"/>
                    </a:lnTo>
                    <a:lnTo>
                      <a:pt x="160020" y="355600"/>
                    </a:lnTo>
                    <a:lnTo>
                      <a:pt x="154940" y="346710"/>
                    </a:lnTo>
                    <a:lnTo>
                      <a:pt x="149860" y="336550"/>
                    </a:lnTo>
                    <a:lnTo>
                      <a:pt x="135890" y="314960"/>
                    </a:lnTo>
                    <a:lnTo>
                      <a:pt x="130810" y="303530"/>
                    </a:lnTo>
                    <a:lnTo>
                      <a:pt x="127000" y="290830"/>
                    </a:lnTo>
                    <a:lnTo>
                      <a:pt x="124460" y="278130"/>
                    </a:lnTo>
                    <a:lnTo>
                      <a:pt x="120650" y="267970"/>
                    </a:lnTo>
                    <a:lnTo>
                      <a:pt x="115570" y="257810"/>
                    </a:lnTo>
                    <a:lnTo>
                      <a:pt x="107950" y="247650"/>
                    </a:lnTo>
                    <a:lnTo>
                      <a:pt x="102870" y="238760"/>
                    </a:lnTo>
                    <a:lnTo>
                      <a:pt x="97790" y="229870"/>
                    </a:lnTo>
                    <a:lnTo>
                      <a:pt x="92710" y="220980"/>
                    </a:lnTo>
                    <a:lnTo>
                      <a:pt x="82550" y="203200"/>
                    </a:lnTo>
                    <a:lnTo>
                      <a:pt x="76200" y="186690"/>
                    </a:lnTo>
                    <a:lnTo>
                      <a:pt x="72390" y="168910"/>
                    </a:lnTo>
                    <a:lnTo>
                      <a:pt x="67310" y="152400"/>
                    </a:lnTo>
                    <a:lnTo>
                      <a:pt x="59690" y="137160"/>
                    </a:lnTo>
                    <a:lnTo>
                      <a:pt x="48260" y="119380"/>
                    </a:lnTo>
                    <a:lnTo>
                      <a:pt x="40640" y="104140"/>
                    </a:lnTo>
                    <a:lnTo>
                      <a:pt x="35560" y="95250"/>
                    </a:lnTo>
                    <a:lnTo>
                      <a:pt x="31750" y="83820"/>
                    </a:lnTo>
                    <a:lnTo>
                      <a:pt x="27940" y="73660"/>
                    </a:lnTo>
                    <a:lnTo>
                      <a:pt x="19050" y="57150"/>
                    </a:lnTo>
                    <a:lnTo>
                      <a:pt x="15240" y="50800"/>
                    </a:lnTo>
                    <a:lnTo>
                      <a:pt x="15240" y="46990"/>
                    </a:lnTo>
                    <a:lnTo>
                      <a:pt x="17780" y="43180"/>
                    </a:lnTo>
                    <a:lnTo>
                      <a:pt x="22860" y="41910"/>
                    </a:lnTo>
                    <a:lnTo>
                      <a:pt x="29210" y="40640"/>
                    </a:lnTo>
                    <a:lnTo>
                      <a:pt x="39370" y="39370"/>
                    </a:lnTo>
                    <a:lnTo>
                      <a:pt x="49530" y="39370"/>
                    </a:lnTo>
                    <a:lnTo>
                      <a:pt x="62230" y="36830"/>
                    </a:lnTo>
                    <a:lnTo>
                      <a:pt x="76200" y="34290"/>
                    </a:lnTo>
                    <a:lnTo>
                      <a:pt x="90170" y="31750"/>
                    </a:lnTo>
                    <a:lnTo>
                      <a:pt x="105410" y="29210"/>
                    </a:lnTo>
                    <a:lnTo>
                      <a:pt x="118110" y="27940"/>
                    </a:lnTo>
                    <a:lnTo>
                      <a:pt x="132080" y="26670"/>
                    </a:lnTo>
                    <a:lnTo>
                      <a:pt x="143510" y="25400"/>
                    </a:lnTo>
                    <a:lnTo>
                      <a:pt x="154940" y="22860"/>
                    </a:lnTo>
                    <a:lnTo>
                      <a:pt x="198120" y="7620"/>
                    </a:lnTo>
                    <a:lnTo>
                      <a:pt x="209550" y="5080"/>
                    </a:lnTo>
                    <a:lnTo>
                      <a:pt x="219710" y="3810"/>
                    </a:lnTo>
                    <a:lnTo>
                      <a:pt x="228600" y="2540"/>
                    </a:lnTo>
                    <a:lnTo>
                      <a:pt x="238760" y="1270"/>
                    </a:lnTo>
                    <a:lnTo>
                      <a:pt x="250190" y="1270"/>
                    </a:lnTo>
                    <a:lnTo>
                      <a:pt x="283210" y="0"/>
                    </a:lnTo>
                    <a:lnTo>
                      <a:pt x="326390" y="0"/>
                    </a:lnTo>
                    <a:lnTo>
                      <a:pt x="336550" y="1270"/>
                    </a:lnTo>
                    <a:lnTo>
                      <a:pt x="346710" y="3810"/>
                    </a:lnTo>
                    <a:lnTo>
                      <a:pt x="355600" y="6350"/>
                    </a:lnTo>
                    <a:lnTo>
                      <a:pt x="364490" y="10160"/>
                    </a:lnTo>
                    <a:lnTo>
                      <a:pt x="373380" y="13970"/>
                    </a:lnTo>
                    <a:lnTo>
                      <a:pt x="382270" y="17780"/>
                    </a:lnTo>
                    <a:lnTo>
                      <a:pt x="391160" y="20320"/>
                    </a:lnTo>
                    <a:lnTo>
                      <a:pt x="400050" y="21590"/>
                    </a:lnTo>
                    <a:lnTo>
                      <a:pt x="408940" y="22860"/>
                    </a:lnTo>
                    <a:lnTo>
                      <a:pt x="412750" y="25400"/>
                    </a:lnTo>
                    <a:lnTo>
                      <a:pt x="414020" y="27940"/>
                    </a:lnTo>
                    <a:lnTo>
                      <a:pt x="414020" y="31750"/>
                    </a:lnTo>
                    <a:lnTo>
                      <a:pt x="410210" y="31750"/>
                    </a:lnTo>
                    <a:lnTo>
                      <a:pt x="400050" y="29210"/>
                    </a:lnTo>
                    <a:lnTo>
                      <a:pt x="391160" y="27940"/>
                    </a:lnTo>
                    <a:lnTo>
                      <a:pt x="381000" y="26670"/>
                    </a:lnTo>
                    <a:lnTo>
                      <a:pt x="370840" y="26670"/>
                    </a:lnTo>
                    <a:lnTo>
                      <a:pt x="347980" y="25400"/>
                    </a:lnTo>
                    <a:lnTo>
                      <a:pt x="298450" y="25400"/>
                    </a:lnTo>
                    <a:lnTo>
                      <a:pt x="287020" y="26670"/>
                    </a:lnTo>
                    <a:lnTo>
                      <a:pt x="276860" y="29210"/>
                    </a:lnTo>
                    <a:lnTo>
                      <a:pt x="266700" y="31750"/>
                    </a:lnTo>
                    <a:lnTo>
                      <a:pt x="264160" y="36830"/>
                    </a:lnTo>
                    <a:lnTo>
                      <a:pt x="267970" y="43180"/>
                    </a:lnTo>
                    <a:lnTo>
                      <a:pt x="280670" y="55880"/>
                    </a:lnTo>
                    <a:lnTo>
                      <a:pt x="288290" y="60960"/>
                    </a:lnTo>
                    <a:lnTo>
                      <a:pt x="295910" y="66040"/>
                    </a:lnTo>
                    <a:lnTo>
                      <a:pt x="300990" y="72390"/>
                    </a:lnTo>
                    <a:lnTo>
                      <a:pt x="304800" y="78740"/>
                    </a:lnTo>
                    <a:lnTo>
                      <a:pt x="306070" y="86360"/>
                    </a:lnTo>
                    <a:lnTo>
                      <a:pt x="311150" y="92710"/>
                    </a:lnTo>
                    <a:lnTo>
                      <a:pt x="316230" y="99060"/>
                    </a:lnTo>
                    <a:lnTo>
                      <a:pt x="349250" y="1143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7" name="Freeform 36"/>
              <p:cNvSpPr/>
              <p:nvPr/>
            </p:nvSpPr>
            <p:spPr>
              <a:xfrm>
                <a:off x="5627370" y="3200400"/>
                <a:ext cx="455931" cy="482601"/>
              </a:xfrm>
              <a:custGeom>
                <a:avLst/>
                <a:gdLst/>
                <a:ahLst/>
                <a:cxnLst/>
                <a:rect l="0" t="0" r="0" b="0"/>
                <a:pathLst>
                  <a:path w="455931" h="482601">
                    <a:moveTo>
                      <a:pt x="455930" y="0"/>
                    </a:moveTo>
                    <a:lnTo>
                      <a:pt x="455930" y="20320"/>
                    </a:lnTo>
                    <a:lnTo>
                      <a:pt x="454660" y="27940"/>
                    </a:lnTo>
                    <a:lnTo>
                      <a:pt x="449580" y="39370"/>
                    </a:lnTo>
                    <a:lnTo>
                      <a:pt x="447040" y="46990"/>
                    </a:lnTo>
                    <a:lnTo>
                      <a:pt x="445770" y="57150"/>
                    </a:lnTo>
                    <a:lnTo>
                      <a:pt x="444500" y="67310"/>
                    </a:lnTo>
                    <a:lnTo>
                      <a:pt x="443230" y="77470"/>
                    </a:lnTo>
                    <a:lnTo>
                      <a:pt x="440690" y="87630"/>
                    </a:lnTo>
                    <a:lnTo>
                      <a:pt x="436880" y="96520"/>
                    </a:lnTo>
                    <a:lnTo>
                      <a:pt x="434340" y="105410"/>
                    </a:lnTo>
                    <a:lnTo>
                      <a:pt x="433070" y="114300"/>
                    </a:lnTo>
                    <a:lnTo>
                      <a:pt x="433070" y="121920"/>
                    </a:lnTo>
                    <a:lnTo>
                      <a:pt x="431800" y="132080"/>
                    </a:lnTo>
                    <a:lnTo>
                      <a:pt x="431800" y="143510"/>
                    </a:lnTo>
                    <a:lnTo>
                      <a:pt x="430530" y="175260"/>
                    </a:lnTo>
                    <a:lnTo>
                      <a:pt x="430530" y="447040"/>
                    </a:lnTo>
                    <a:lnTo>
                      <a:pt x="427990" y="455930"/>
                    </a:lnTo>
                    <a:lnTo>
                      <a:pt x="422910" y="463550"/>
                    </a:lnTo>
                    <a:lnTo>
                      <a:pt x="416560" y="469900"/>
                    </a:lnTo>
                    <a:lnTo>
                      <a:pt x="408940" y="473710"/>
                    </a:lnTo>
                    <a:lnTo>
                      <a:pt x="398780" y="476250"/>
                    </a:lnTo>
                    <a:lnTo>
                      <a:pt x="388620" y="478790"/>
                    </a:lnTo>
                    <a:lnTo>
                      <a:pt x="378460" y="480060"/>
                    </a:lnTo>
                    <a:lnTo>
                      <a:pt x="369570" y="481330"/>
                    </a:lnTo>
                    <a:lnTo>
                      <a:pt x="359410" y="481330"/>
                    </a:lnTo>
                    <a:lnTo>
                      <a:pt x="341630" y="482600"/>
                    </a:lnTo>
                    <a:lnTo>
                      <a:pt x="312420" y="482600"/>
                    </a:lnTo>
                    <a:lnTo>
                      <a:pt x="119380" y="482600"/>
                    </a:lnTo>
                    <a:lnTo>
                      <a:pt x="110490" y="481330"/>
                    </a:lnTo>
                    <a:lnTo>
                      <a:pt x="101600" y="478790"/>
                    </a:lnTo>
                    <a:lnTo>
                      <a:pt x="92710" y="476250"/>
                    </a:lnTo>
                    <a:lnTo>
                      <a:pt x="78740" y="468630"/>
                    </a:lnTo>
                    <a:lnTo>
                      <a:pt x="73660" y="464820"/>
                    </a:lnTo>
                    <a:lnTo>
                      <a:pt x="66040" y="462280"/>
                    </a:lnTo>
                    <a:lnTo>
                      <a:pt x="55880" y="461010"/>
                    </a:lnTo>
                    <a:lnTo>
                      <a:pt x="45720" y="459740"/>
                    </a:lnTo>
                    <a:lnTo>
                      <a:pt x="34290" y="458470"/>
                    </a:lnTo>
                    <a:lnTo>
                      <a:pt x="22860" y="458470"/>
                    </a:lnTo>
                    <a:lnTo>
                      <a:pt x="10160" y="458470"/>
                    </a:lnTo>
                    <a:lnTo>
                      <a:pt x="3810" y="454660"/>
                    </a:lnTo>
                    <a:lnTo>
                      <a:pt x="0" y="449580"/>
                    </a:lnTo>
                    <a:lnTo>
                      <a:pt x="0" y="444500"/>
                    </a:lnTo>
                    <a:lnTo>
                      <a:pt x="2540" y="438150"/>
                    </a:lnTo>
                    <a:lnTo>
                      <a:pt x="6350" y="433070"/>
                    </a:lnTo>
                    <a:lnTo>
                      <a:pt x="12700" y="429260"/>
                    </a:lnTo>
                    <a:lnTo>
                      <a:pt x="20320" y="424180"/>
                    </a:lnTo>
                    <a:lnTo>
                      <a:pt x="30480" y="419100"/>
                    </a:lnTo>
                    <a:lnTo>
                      <a:pt x="40640" y="415290"/>
                    </a:lnTo>
                    <a:lnTo>
                      <a:pt x="49530" y="411480"/>
                    </a:lnTo>
                    <a:lnTo>
                      <a:pt x="62230" y="402590"/>
                    </a:lnTo>
                    <a:lnTo>
                      <a:pt x="91440" y="382270"/>
                    </a:lnTo>
                    <a:lnTo>
                      <a:pt x="100330" y="375920"/>
                    </a:lnTo>
                    <a:lnTo>
                      <a:pt x="113030" y="365760"/>
                    </a:lnTo>
                    <a:lnTo>
                      <a:pt x="123190" y="361950"/>
                    </a:lnTo>
                    <a:lnTo>
                      <a:pt x="135890" y="360680"/>
                    </a:lnTo>
                    <a:lnTo>
                      <a:pt x="148590" y="358140"/>
                    </a:lnTo>
                    <a:lnTo>
                      <a:pt x="161290" y="358140"/>
                    </a:lnTo>
                    <a:lnTo>
                      <a:pt x="171450" y="356870"/>
                    </a:lnTo>
                    <a:lnTo>
                      <a:pt x="181610" y="356870"/>
                    </a:lnTo>
                    <a:lnTo>
                      <a:pt x="204470" y="355600"/>
                    </a:lnTo>
                    <a:lnTo>
                      <a:pt x="246380" y="355600"/>
                    </a:lnTo>
                    <a:lnTo>
                      <a:pt x="255270" y="354330"/>
                    </a:lnTo>
                    <a:lnTo>
                      <a:pt x="264160" y="351790"/>
                    </a:lnTo>
                    <a:lnTo>
                      <a:pt x="273050" y="349250"/>
                    </a:lnTo>
                    <a:lnTo>
                      <a:pt x="281940" y="345440"/>
                    </a:lnTo>
                    <a:lnTo>
                      <a:pt x="290830" y="341630"/>
                    </a:lnTo>
                    <a:lnTo>
                      <a:pt x="299720" y="337820"/>
                    </a:lnTo>
                    <a:lnTo>
                      <a:pt x="300990" y="337820"/>
                    </a:lnTo>
                    <a:lnTo>
                      <a:pt x="290830" y="345440"/>
                    </a:lnTo>
                    <a:lnTo>
                      <a:pt x="283210" y="349250"/>
                    </a:lnTo>
                    <a:lnTo>
                      <a:pt x="276860" y="351790"/>
                    </a:lnTo>
                    <a:lnTo>
                      <a:pt x="267970" y="353060"/>
                    </a:lnTo>
                    <a:lnTo>
                      <a:pt x="259080" y="356870"/>
                    </a:lnTo>
                    <a:lnTo>
                      <a:pt x="248920" y="361950"/>
                    </a:lnTo>
                    <a:lnTo>
                      <a:pt x="227330" y="373380"/>
                    </a:lnTo>
                    <a:lnTo>
                      <a:pt x="208280" y="383540"/>
                    </a:lnTo>
                    <a:lnTo>
                      <a:pt x="196850" y="388620"/>
                    </a:lnTo>
                    <a:lnTo>
                      <a:pt x="186690" y="393700"/>
                    </a:lnTo>
                    <a:lnTo>
                      <a:pt x="173990" y="397510"/>
                    </a:lnTo>
                    <a:lnTo>
                      <a:pt x="163830" y="401320"/>
                    </a:lnTo>
                    <a:lnTo>
                      <a:pt x="153670" y="406400"/>
                    </a:lnTo>
                    <a:lnTo>
                      <a:pt x="144780" y="410210"/>
                    </a:lnTo>
                    <a:lnTo>
                      <a:pt x="142240" y="412750"/>
                    </a:lnTo>
                    <a:lnTo>
                      <a:pt x="144780" y="415290"/>
                    </a:lnTo>
                    <a:lnTo>
                      <a:pt x="158750" y="417830"/>
                    </a:lnTo>
                    <a:lnTo>
                      <a:pt x="166370" y="417830"/>
                    </a:lnTo>
                    <a:lnTo>
                      <a:pt x="173990" y="417830"/>
                    </a:lnTo>
                    <a:lnTo>
                      <a:pt x="193040" y="419100"/>
                    </a:lnTo>
                    <a:lnTo>
                      <a:pt x="360680" y="419100"/>
                    </a:lnTo>
                    <a:lnTo>
                      <a:pt x="365760" y="416560"/>
                    </a:lnTo>
                    <a:lnTo>
                      <a:pt x="367030" y="411480"/>
                    </a:lnTo>
                    <a:lnTo>
                      <a:pt x="367030" y="405130"/>
                    </a:lnTo>
                    <a:lnTo>
                      <a:pt x="364490" y="400050"/>
                    </a:lnTo>
                    <a:lnTo>
                      <a:pt x="353060" y="389890"/>
                    </a:lnTo>
                    <a:lnTo>
                      <a:pt x="339090" y="381000"/>
                    </a:lnTo>
                    <a:lnTo>
                      <a:pt x="331470" y="377190"/>
                    </a:lnTo>
                    <a:lnTo>
                      <a:pt x="326390" y="372110"/>
                    </a:lnTo>
                    <a:lnTo>
                      <a:pt x="322580" y="368300"/>
                    </a:lnTo>
                    <a:lnTo>
                      <a:pt x="321310" y="364490"/>
                    </a:lnTo>
                    <a:lnTo>
                      <a:pt x="311150" y="355600"/>
                    </a:lnTo>
                    <a:lnTo>
                      <a:pt x="303530" y="351790"/>
                    </a:lnTo>
                    <a:lnTo>
                      <a:pt x="293370" y="339090"/>
                    </a:lnTo>
                    <a:lnTo>
                      <a:pt x="283210" y="323850"/>
                    </a:lnTo>
                    <a:lnTo>
                      <a:pt x="278130" y="316230"/>
                    </a:lnTo>
                    <a:lnTo>
                      <a:pt x="274320" y="308610"/>
                    </a:lnTo>
                    <a:lnTo>
                      <a:pt x="271780" y="297180"/>
                    </a:lnTo>
                    <a:lnTo>
                      <a:pt x="269240" y="284480"/>
                    </a:lnTo>
                    <a:lnTo>
                      <a:pt x="267970" y="270510"/>
                    </a:lnTo>
                    <a:lnTo>
                      <a:pt x="267970" y="256540"/>
                    </a:lnTo>
                    <a:lnTo>
                      <a:pt x="270510" y="242570"/>
                    </a:lnTo>
                    <a:lnTo>
                      <a:pt x="273050" y="229870"/>
                    </a:lnTo>
                    <a:lnTo>
                      <a:pt x="279400" y="214630"/>
                    </a:lnTo>
                    <a:lnTo>
                      <a:pt x="287020" y="199390"/>
                    </a:lnTo>
                    <a:lnTo>
                      <a:pt x="297180" y="184150"/>
                    </a:lnTo>
                    <a:lnTo>
                      <a:pt x="306070" y="167640"/>
                    </a:lnTo>
                    <a:lnTo>
                      <a:pt x="323850" y="134620"/>
                    </a:lnTo>
                    <a:lnTo>
                      <a:pt x="331470" y="119380"/>
                    </a:lnTo>
                    <a:lnTo>
                      <a:pt x="337820" y="105410"/>
                    </a:lnTo>
                    <a:lnTo>
                      <a:pt x="342900" y="91440"/>
                    </a:lnTo>
                    <a:lnTo>
                      <a:pt x="347980" y="80010"/>
                    </a:lnTo>
                    <a:lnTo>
                      <a:pt x="353060" y="72390"/>
                    </a:lnTo>
                    <a:lnTo>
                      <a:pt x="361950" y="57150"/>
                    </a:lnTo>
                    <a:lnTo>
                      <a:pt x="367030" y="49530"/>
                    </a:lnTo>
                    <a:lnTo>
                      <a:pt x="392430" y="381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8" name="Freeform 37"/>
              <p:cNvSpPr/>
              <p:nvPr/>
            </p:nvSpPr>
            <p:spPr>
              <a:xfrm>
                <a:off x="6235700" y="3797300"/>
                <a:ext cx="566421" cy="500381"/>
              </a:xfrm>
              <a:custGeom>
                <a:avLst/>
                <a:gdLst/>
                <a:ahLst/>
                <a:cxnLst/>
                <a:rect l="0" t="0" r="0" b="0"/>
                <a:pathLst>
                  <a:path w="566421" h="500381">
                    <a:moveTo>
                      <a:pt x="0" y="76200"/>
                    </a:moveTo>
                    <a:lnTo>
                      <a:pt x="0" y="96520"/>
                    </a:lnTo>
                    <a:lnTo>
                      <a:pt x="1270" y="105410"/>
                    </a:lnTo>
                    <a:lnTo>
                      <a:pt x="3810" y="114300"/>
                    </a:lnTo>
                    <a:lnTo>
                      <a:pt x="6350" y="121920"/>
                    </a:lnTo>
                    <a:lnTo>
                      <a:pt x="8890" y="132080"/>
                    </a:lnTo>
                    <a:lnTo>
                      <a:pt x="10160" y="143510"/>
                    </a:lnTo>
                    <a:lnTo>
                      <a:pt x="11430" y="154940"/>
                    </a:lnTo>
                    <a:lnTo>
                      <a:pt x="11430" y="165100"/>
                    </a:lnTo>
                    <a:lnTo>
                      <a:pt x="12700" y="184150"/>
                    </a:lnTo>
                    <a:lnTo>
                      <a:pt x="12700" y="242570"/>
                    </a:lnTo>
                    <a:lnTo>
                      <a:pt x="12700" y="383540"/>
                    </a:lnTo>
                    <a:lnTo>
                      <a:pt x="13970" y="392430"/>
                    </a:lnTo>
                    <a:lnTo>
                      <a:pt x="19050" y="406400"/>
                    </a:lnTo>
                    <a:lnTo>
                      <a:pt x="21590" y="416560"/>
                    </a:lnTo>
                    <a:lnTo>
                      <a:pt x="22860" y="427990"/>
                    </a:lnTo>
                    <a:lnTo>
                      <a:pt x="24130" y="441960"/>
                    </a:lnTo>
                    <a:lnTo>
                      <a:pt x="24130" y="464820"/>
                    </a:lnTo>
                    <a:lnTo>
                      <a:pt x="25400" y="474980"/>
                    </a:lnTo>
                    <a:lnTo>
                      <a:pt x="27940" y="483870"/>
                    </a:lnTo>
                    <a:lnTo>
                      <a:pt x="33020" y="490220"/>
                    </a:lnTo>
                    <a:lnTo>
                      <a:pt x="38100" y="496570"/>
                    </a:lnTo>
                    <a:lnTo>
                      <a:pt x="44450" y="497840"/>
                    </a:lnTo>
                    <a:lnTo>
                      <a:pt x="49530" y="495300"/>
                    </a:lnTo>
                    <a:lnTo>
                      <a:pt x="53340" y="491490"/>
                    </a:lnTo>
                    <a:lnTo>
                      <a:pt x="57150" y="486410"/>
                    </a:lnTo>
                    <a:lnTo>
                      <a:pt x="60960" y="478790"/>
                    </a:lnTo>
                    <a:lnTo>
                      <a:pt x="66040" y="473710"/>
                    </a:lnTo>
                    <a:lnTo>
                      <a:pt x="82550" y="466090"/>
                    </a:lnTo>
                    <a:lnTo>
                      <a:pt x="90170" y="459740"/>
                    </a:lnTo>
                    <a:lnTo>
                      <a:pt x="102870" y="445770"/>
                    </a:lnTo>
                    <a:lnTo>
                      <a:pt x="113030" y="434340"/>
                    </a:lnTo>
                    <a:lnTo>
                      <a:pt x="118110" y="429260"/>
                    </a:lnTo>
                    <a:lnTo>
                      <a:pt x="130810" y="420370"/>
                    </a:lnTo>
                    <a:lnTo>
                      <a:pt x="146050" y="411480"/>
                    </a:lnTo>
                    <a:lnTo>
                      <a:pt x="161290" y="402590"/>
                    </a:lnTo>
                    <a:lnTo>
                      <a:pt x="173990" y="389890"/>
                    </a:lnTo>
                    <a:lnTo>
                      <a:pt x="180340" y="382270"/>
                    </a:lnTo>
                    <a:lnTo>
                      <a:pt x="193040" y="370840"/>
                    </a:lnTo>
                    <a:lnTo>
                      <a:pt x="200660" y="365760"/>
                    </a:lnTo>
                    <a:lnTo>
                      <a:pt x="217170" y="360680"/>
                    </a:lnTo>
                    <a:lnTo>
                      <a:pt x="224790" y="358140"/>
                    </a:lnTo>
                    <a:lnTo>
                      <a:pt x="237490" y="353060"/>
                    </a:lnTo>
                    <a:lnTo>
                      <a:pt x="251460" y="345440"/>
                    </a:lnTo>
                    <a:lnTo>
                      <a:pt x="260350" y="341630"/>
                    </a:lnTo>
                    <a:lnTo>
                      <a:pt x="270510" y="337820"/>
                    </a:lnTo>
                    <a:lnTo>
                      <a:pt x="287020" y="330200"/>
                    </a:lnTo>
                    <a:lnTo>
                      <a:pt x="299720" y="321310"/>
                    </a:lnTo>
                    <a:lnTo>
                      <a:pt x="314960" y="313690"/>
                    </a:lnTo>
                    <a:lnTo>
                      <a:pt x="330200" y="308610"/>
                    </a:lnTo>
                    <a:lnTo>
                      <a:pt x="339090" y="307340"/>
                    </a:lnTo>
                    <a:lnTo>
                      <a:pt x="345440" y="303530"/>
                    </a:lnTo>
                    <a:lnTo>
                      <a:pt x="356870" y="292100"/>
                    </a:lnTo>
                    <a:lnTo>
                      <a:pt x="364490" y="288290"/>
                    </a:lnTo>
                    <a:lnTo>
                      <a:pt x="378460" y="283210"/>
                    </a:lnTo>
                    <a:lnTo>
                      <a:pt x="384810" y="279400"/>
                    </a:lnTo>
                    <a:lnTo>
                      <a:pt x="396240" y="266700"/>
                    </a:lnTo>
                    <a:lnTo>
                      <a:pt x="405130" y="256540"/>
                    </a:lnTo>
                    <a:lnTo>
                      <a:pt x="414020" y="245110"/>
                    </a:lnTo>
                    <a:lnTo>
                      <a:pt x="422910" y="231140"/>
                    </a:lnTo>
                    <a:lnTo>
                      <a:pt x="427990" y="220980"/>
                    </a:lnTo>
                    <a:lnTo>
                      <a:pt x="431800" y="210820"/>
                    </a:lnTo>
                    <a:lnTo>
                      <a:pt x="435610" y="200660"/>
                    </a:lnTo>
                    <a:lnTo>
                      <a:pt x="440690" y="189230"/>
                    </a:lnTo>
                    <a:lnTo>
                      <a:pt x="444500" y="180340"/>
                    </a:lnTo>
                    <a:lnTo>
                      <a:pt x="453390" y="161290"/>
                    </a:lnTo>
                    <a:lnTo>
                      <a:pt x="461010" y="144780"/>
                    </a:lnTo>
                    <a:lnTo>
                      <a:pt x="464820" y="135890"/>
                    </a:lnTo>
                    <a:lnTo>
                      <a:pt x="466090" y="127000"/>
                    </a:lnTo>
                    <a:lnTo>
                      <a:pt x="467360" y="118110"/>
                    </a:lnTo>
                    <a:lnTo>
                      <a:pt x="467360" y="110490"/>
                    </a:lnTo>
                    <a:lnTo>
                      <a:pt x="464820" y="101600"/>
                    </a:lnTo>
                    <a:lnTo>
                      <a:pt x="462280" y="92710"/>
                    </a:lnTo>
                    <a:lnTo>
                      <a:pt x="458470" y="86360"/>
                    </a:lnTo>
                    <a:lnTo>
                      <a:pt x="445770" y="74930"/>
                    </a:lnTo>
                    <a:lnTo>
                      <a:pt x="434340" y="60960"/>
                    </a:lnTo>
                    <a:lnTo>
                      <a:pt x="429260" y="53340"/>
                    </a:lnTo>
                    <a:lnTo>
                      <a:pt x="422910" y="48260"/>
                    </a:lnTo>
                    <a:lnTo>
                      <a:pt x="416560" y="44450"/>
                    </a:lnTo>
                    <a:lnTo>
                      <a:pt x="398780" y="40640"/>
                    </a:lnTo>
                    <a:lnTo>
                      <a:pt x="388620" y="40640"/>
                    </a:lnTo>
                    <a:lnTo>
                      <a:pt x="378460" y="39370"/>
                    </a:lnTo>
                    <a:lnTo>
                      <a:pt x="354330" y="38100"/>
                    </a:lnTo>
                    <a:lnTo>
                      <a:pt x="289560" y="38100"/>
                    </a:lnTo>
                    <a:lnTo>
                      <a:pt x="149860" y="38100"/>
                    </a:lnTo>
                    <a:lnTo>
                      <a:pt x="140970" y="39370"/>
                    </a:lnTo>
                    <a:lnTo>
                      <a:pt x="127000" y="44450"/>
                    </a:lnTo>
                    <a:lnTo>
                      <a:pt x="118110" y="48260"/>
                    </a:lnTo>
                    <a:lnTo>
                      <a:pt x="97790" y="55880"/>
                    </a:lnTo>
                    <a:lnTo>
                      <a:pt x="82550" y="63500"/>
                    </a:lnTo>
                    <a:lnTo>
                      <a:pt x="68580" y="72390"/>
                    </a:lnTo>
                    <a:lnTo>
                      <a:pt x="53340" y="80010"/>
                    </a:lnTo>
                    <a:lnTo>
                      <a:pt x="40640" y="92710"/>
                    </a:lnTo>
                    <a:lnTo>
                      <a:pt x="35560" y="100330"/>
                    </a:lnTo>
                    <a:lnTo>
                      <a:pt x="36830" y="104140"/>
                    </a:lnTo>
                    <a:lnTo>
                      <a:pt x="41910" y="107950"/>
                    </a:lnTo>
                    <a:lnTo>
                      <a:pt x="58420" y="111760"/>
                    </a:lnTo>
                    <a:lnTo>
                      <a:pt x="68580" y="113030"/>
                    </a:lnTo>
                    <a:lnTo>
                      <a:pt x="78740" y="113030"/>
                    </a:lnTo>
                    <a:lnTo>
                      <a:pt x="102870" y="114300"/>
                    </a:lnTo>
                    <a:lnTo>
                      <a:pt x="184150" y="114300"/>
                    </a:lnTo>
                    <a:lnTo>
                      <a:pt x="194310" y="113030"/>
                    </a:lnTo>
                    <a:lnTo>
                      <a:pt x="205740" y="110490"/>
                    </a:lnTo>
                    <a:lnTo>
                      <a:pt x="217170" y="107950"/>
                    </a:lnTo>
                    <a:lnTo>
                      <a:pt x="234950" y="100330"/>
                    </a:lnTo>
                    <a:lnTo>
                      <a:pt x="241300" y="96520"/>
                    </a:lnTo>
                    <a:lnTo>
                      <a:pt x="242570" y="93980"/>
                    </a:lnTo>
                    <a:lnTo>
                      <a:pt x="241300" y="92710"/>
                    </a:lnTo>
                    <a:lnTo>
                      <a:pt x="236220" y="91440"/>
                    </a:lnTo>
                    <a:lnTo>
                      <a:pt x="220980" y="93980"/>
                    </a:lnTo>
                    <a:lnTo>
                      <a:pt x="210820" y="96520"/>
                    </a:lnTo>
                    <a:lnTo>
                      <a:pt x="199390" y="100330"/>
                    </a:lnTo>
                    <a:lnTo>
                      <a:pt x="187960" y="106680"/>
                    </a:lnTo>
                    <a:lnTo>
                      <a:pt x="176530" y="113030"/>
                    </a:lnTo>
                    <a:lnTo>
                      <a:pt x="163830" y="118110"/>
                    </a:lnTo>
                    <a:lnTo>
                      <a:pt x="151130" y="120650"/>
                    </a:lnTo>
                    <a:lnTo>
                      <a:pt x="139700" y="123190"/>
                    </a:lnTo>
                    <a:lnTo>
                      <a:pt x="128270" y="125730"/>
                    </a:lnTo>
                    <a:lnTo>
                      <a:pt x="118110" y="129540"/>
                    </a:lnTo>
                    <a:lnTo>
                      <a:pt x="105410" y="133350"/>
                    </a:lnTo>
                    <a:lnTo>
                      <a:pt x="114300" y="130810"/>
                    </a:lnTo>
                    <a:lnTo>
                      <a:pt x="140970" y="120650"/>
                    </a:lnTo>
                    <a:lnTo>
                      <a:pt x="157480" y="114300"/>
                    </a:lnTo>
                    <a:lnTo>
                      <a:pt x="175260" y="106680"/>
                    </a:lnTo>
                    <a:lnTo>
                      <a:pt x="194310" y="96520"/>
                    </a:lnTo>
                    <a:lnTo>
                      <a:pt x="214630" y="85090"/>
                    </a:lnTo>
                    <a:lnTo>
                      <a:pt x="236220" y="74930"/>
                    </a:lnTo>
                    <a:lnTo>
                      <a:pt x="259080" y="66040"/>
                    </a:lnTo>
                    <a:lnTo>
                      <a:pt x="283210" y="55880"/>
                    </a:lnTo>
                    <a:lnTo>
                      <a:pt x="331470" y="38100"/>
                    </a:lnTo>
                    <a:lnTo>
                      <a:pt x="356870" y="30480"/>
                    </a:lnTo>
                    <a:lnTo>
                      <a:pt x="382270" y="22860"/>
                    </a:lnTo>
                    <a:lnTo>
                      <a:pt x="406400" y="16510"/>
                    </a:lnTo>
                    <a:lnTo>
                      <a:pt x="431800" y="11430"/>
                    </a:lnTo>
                    <a:lnTo>
                      <a:pt x="453390" y="7620"/>
                    </a:lnTo>
                    <a:lnTo>
                      <a:pt x="471170" y="5080"/>
                    </a:lnTo>
                    <a:lnTo>
                      <a:pt x="487680" y="3810"/>
                    </a:lnTo>
                    <a:lnTo>
                      <a:pt x="502920" y="2540"/>
                    </a:lnTo>
                    <a:lnTo>
                      <a:pt x="516890" y="1270"/>
                    </a:lnTo>
                    <a:lnTo>
                      <a:pt x="543560" y="1270"/>
                    </a:lnTo>
                    <a:lnTo>
                      <a:pt x="563880" y="0"/>
                    </a:lnTo>
                    <a:lnTo>
                      <a:pt x="566420" y="3810"/>
                    </a:lnTo>
                    <a:lnTo>
                      <a:pt x="563880" y="11430"/>
                    </a:lnTo>
                    <a:lnTo>
                      <a:pt x="557530" y="20320"/>
                    </a:lnTo>
                    <a:lnTo>
                      <a:pt x="543560" y="34290"/>
                    </a:lnTo>
                    <a:lnTo>
                      <a:pt x="527050" y="44450"/>
                    </a:lnTo>
                    <a:lnTo>
                      <a:pt x="516890" y="49530"/>
                    </a:lnTo>
                    <a:lnTo>
                      <a:pt x="505460" y="54610"/>
                    </a:lnTo>
                    <a:lnTo>
                      <a:pt x="495300" y="58420"/>
                    </a:lnTo>
                    <a:lnTo>
                      <a:pt x="476250" y="67310"/>
                    </a:lnTo>
                    <a:lnTo>
                      <a:pt x="463550" y="72390"/>
                    </a:lnTo>
                    <a:lnTo>
                      <a:pt x="450850" y="76200"/>
                    </a:lnTo>
                    <a:lnTo>
                      <a:pt x="435610" y="80010"/>
                    </a:lnTo>
                    <a:lnTo>
                      <a:pt x="420370" y="86360"/>
                    </a:lnTo>
                    <a:lnTo>
                      <a:pt x="403860" y="92710"/>
                    </a:lnTo>
                    <a:lnTo>
                      <a:pt x="388620" y="100330"/>
                    </a:lnTo>
                    <a:lnTo>
                      <a:pt x="372110" y="106680"/>
                    </a:lnTo>
                    <a:lnTo>
                      <a:pt x="355600" y="111760"/>
                    </a:lnTo>
                    <a:lnTo>
                      <a:pt x="337820" y="116840"/>
                    </a:lnTo>
                    <a:lnTo>
                      <a:pt x="322580" y="120650"/>
                    </a:lnTo>
                    <a:lnTo>
                      <a:pt x="308610" y="121920"/>
                    </a:lnTo>
                    <a:lnTo>
                      <a:pt x="294640" y="124460"/>
                    </a:lnTo>
                    <a:lnTo>
                      <a:pt x="281940" y="127000"/>
                    </a:lnTo>
                    <a:lnTo>
                      <a:pt x="271780" y="129540"/>
                    </a:lnTo>
                    <a:lnTo>
                      <a:pt x="261620" y="133350"/>
                    </a:lnTo>
                    <a:lnTo>
                      <a:pt x="246380" y="140970"/>
                    </a:lnTo>
                    <a:lnTo>
                      <a:pt x="233680" y="148590"/>
                    </a:lnTo>
                    <a:lnTo>
                      <a:pt x="218440" y="156210"/>
                    </a:lnTo>
                    <a:lnTo>
                      <a:pt x="194310" y="168910"/>
                    </a:lnTo>
                    <a:lnTo>
                      <a:pt x="187960" y="170180"/>
                    </a:lnTo>
                    <a:lnTo>
                      <a:pt x="181610" y="170180"/>
                    </a:lnTo>
                    <a:lnTo>
                      <a:pt x="176530" y="168910"/>
                    </a:lnTo>
                    <a:lnTo>
                      <a:pt x="175260" y="165100"/>
                    </a:lnTo>
                    <a:lnTo>
                      <a:pt x="177800" y="158750"/>
                    </a:lnTo>
                    <a:lnTo>
                      <a:pt x="181610" y="152400"/>
                    </a:lnTo>
                    <a:lnTo>
                      <a:pt x="194310" y="142240"/>
                    </a:lnTo>
                    <a:lnTo>
                      <a:pt x="201930" y="137160"/>
                    </a:lnTo>
                    <a:lnTo>
                      <a:pt x="217170" y="130810"/>
                    </a:lnTo>
                    <a:lnTo>
                      <a:pt x="232410" y="129540"/>
                    </a:lnTo>
                    <a:lnTo>
                      <a:pt x="243840" y="128270"/>
                    </a:lnTo>
                    <a:lnTo>
                      <a:pt x="245110" y="130810"/>
                    </a:lnTo>
                    <a:lnTo>
                      <a:pt x="245110" y="134620"/>
                    </a:lnTo>
                    <a:lnTo>
                      <a:pt x="243840" y="140970"/>
                    </a:lnTo>
                    <a:lnTo>
                      <a:pt x="234950" y="154940"/>
                    </a:lnTo>
                    <a:lnTo>
                      <a:pt x="228600" y="162560"/>
                    </a:lnTo>
                    <a:lnTo>
                      <a:pt x="219710" y="170180"/>
                    </a:lnTo>
                    <a:lnTo>
                      <a:pt x="210820" y="179070"/>
                    </a:lnTo>
                    <a:lnTo>
                      <a:pt x="199390" y="186690"/>
                    </a:lnTo>
                    <a:lnTo>
                      <a:pt x="176530" y="203200"/>
                    </a:lnTo>
                    <a:lnTo>
                      <a:pt x="163830" y="212090"/>
                    </a:lnTo>
                    <a:lnTo>
                      <a:pt x="151130" y="222250"/>
                    </a:lnTo>
                    <a:lnTo>
                      <a:pt x="139700" y="232410"/>
                    </a:lnTo>
                    <a:lnTo>
                      <a:pt x="127000" y="243840"/>
                    </a:lnTo>
                    <a:lnTo>
                      <a:pt x="115570" y="252730"/>
                    </a:lnTo>
                    <a:lnTo>
                      <a:pt x="105410" y="260350"/>
                    </a:lnTo>
                    <a:lnTo>
                      <a:pt x="95250" y="266700"/>
                    </a:lnTo>
                    <a:lnTo>
                      <a:pt x="81280" y="280670"/>
                    </a:lnTo>
                    <a:lnTo>
                      <a:pt x="74930" y="289560"/>
                    </a:lnTo>
                    <a:lnTo>
                      <a:pt x="73660" y="294640"/>
                    </a:lnTo>
                    <a:lnTo>
                      <a:pt x="76200" y="298450"/>
                    </a:lnTo>
                    <a:lnTo>
                      <a:pt x="80010" y="299720"/>
                    </a:lnTo>
                    <a:lnTo>
                      <a:pt x="86360" y="299720"/>
                    </a:lnTo>
                    <a:lnTo>
                      <a:pt x="100330" y="297180"/>
                    </a:lnTo>
                    <a:lnTo>
                      <a:pt x="115570" y="287020"/>
                    </a:lnTo>
                    <a:lnTo>
                      <a:pt x="123190" y="279400"/>
                    </a:lnTo>
                    <a:lnTo>
                      <a:pt x="133350" y="273050"/>
                    </a:lnTo>
                    <a:lnTo>
                      <a:pt x="154940" y="256540"/>
                    </a:lnTo>
                    <a:lnTo>
                      <a:pt x="165100" y="248920"/>
                    </a:lnTo>
                    <a:lnTo>
                      <a:pt x="175260" y="241300"/>
                    </a:lnTo>
                    <a:lnTo>
                      <a:pt x="184150" y="232410"/>
                    </a:lnTo>
                    <a:lnTo>
                      <a:pt x="193040" y="226060"/>
                    </a:lnTo>
                    <a:lnTo>
                      <a:pt x="210820" y="214630"/>
                    </a:lnTo>
                    <a:lnTo>
                      <a:pt x="228600" y="204470"/>
                    </a:lnTo>
                    <a:lnTo>
                      <a:pt x="237490" y="199390"/>
                    </a:lnTo>
                    <a:lnTo>
                      <a:pt x="245110" y="198120"/>
                    </a:lnTo>
                    <a:lnTo>
                      <a:pt x="254000" y="198120"/>
                    </a:lnTo>
                    <a:lnTo>
                      <a:pt x="262890" y="199390"/>
                    </a:lnTo>
                    <a:lnTo>
                      <a:pt x="265430" y="205740"/>
                    </a:lnTo>
                    <a:lnTo>
                      <a:pt x="264160" y="213360"/>
                    </a:lnTo>
                    <a:lnTo>
                      <a:pt x="260350" y="222250"/>
                    </a:lnTo>
                    <a:lnTo>
                      <a:pt x="257810" y="231140"/>
                    </a:lnTo>
                    <a:lnTo>
                      <a:pt x="252730" y="240030"/>
                    </a:lnTo>
                    <a:lnTo>
                      <a:pt x="248920" y="248920"/>
                    </a:lnTo>
                    <a:lnTo>
                      <a:pt x="243840" y="259080"/>
                    </a:lnTo>
                    <a:lnTo>
                      <a:pt x="237490" y="270510"/>
                    </a:lnTo>
                    <a:lnTo>
                      <a:pt x="229870" y="281940"/>
                    </a:lnTo>
                    <a:lnTo>
                      <a:pt x="220980" y="293370"/>
                    </a:lnTo>
                    <a:lnTo>
                      <a:pt x="210820" y="306070"/>
                    </a:lnTo>
                    <a:lnTo>
                      <a:pt x="199390" y="318770"/>
                    </a:lnTo>
                    <a:lnTo>
                      <a:pt x="187960" y="331470"/>
                    </a:lnTo>
                    <a:lnTo>
                      <a:pt x="163830" y="361950"/>
                    </a:lnTo>
                    <a:lnTo>
                      <a:pt x="151130" y="375920"/>
                    </a:lnTo>
                    <a:lnTo>
                      <a:pt x="139700" y="387350"/>
                    </a:lnTo>
                    <a:lnTo>
                      <a:pt x="127000" y="397510"/>
                    </a:lnTo>
                    <a:lnTo>
                      <a:pt x="115570" y="407670"/>
                    </a:lnTo>
                    <a:lnTo>
                      <a:pt x="95250" y="426720"/>
                    </a:lnTo>
                    <a:lnTo>
                      <a:pt x="90170" y="429260"/>
                    </a:lnTo>
                    <a:lnTo>
                      <a:pt x="88900" y="429260"/>
                    </a:lnTo>
                    <a:lnTo>
                      <a:pt x="88900" y="425450"/>
                    </a:lnTo>
                    <a:lnTo>
                      <a:pt x="92710" y="417830"/>
                    </a:lnTo>
                    <a:lnTo>
                      <a:pt x="100330" y="406400"/>
                    </a:lnTo>
                    <a:lnTo>
                      <a:pt x="109220" y="393700"/>
                    </a:lnTo>
                    <a:lnTo>
                      <a:pt x="120650" y="381000"/>
                    </a:lnTo>
                    <a:lnTo>
                      <a:pt x="134620" y="368300"/>
                    </a:lnTo>
                    <a:lnTo>
                      <a:pt x="148590" y="355600"/>
                    </a:lnTo>
                    <a:lnTo>
                      <a:pt x="184150" y="326390"/>
                    </a:lnTo>
                    <a:lnTo>
                      <a:pt x="220980" y="295910"/>
                    </a:lnTo>
                    <a:lnTo>
                      <a:pt x="270510" y="257810"/>
                    </a:lnTo>
                    <a:lnTo>
                      <a:pt x="280670" y="250190"/>
                    </a:lnTo>
                    <a:lnTo>
                      <a:pt x="297180" y="234950"/>
                    </a:lnTo>
                    <a:lnTo>
                      <a:pt x="313690" y="219710"/>
                    </a:lnTo>
                    <a:lnTo>
                      <a:pt x="317500" y="218440"/>
                    </a:lnTo>
                    <a:lnTo>
                      <a:pt x="318770" y="222250"/>
                    </a:lnTo>
                    <a:lnTo>
                      <a:pt x="318770" y="228600"/>
                    </a:lnTo>
                    <a:lnTo>
                      <a:pt x="313690" y="242570"/>
                    </a:lnTo>
                    <a:lnTo>
                      <a:pt x="311150" y="251460"/>
                    </a:lnTo>
                    <a:lnTo>
                      <a:pt x="307340" y="259080"/>
                    </a:lnTo>
                    <a:lnTo>
                      <a:pt x="299720" y="275590"/>
                    </a:lnTo>
                    <a:lnTo>
                      <a:pt x="292100" y="288290"/>
                    </a:lnTo>
                    <a:lnTo>
                      <a:pt x="288290" y="293370"/>
                    </a:lnTo>
                    <a:lnTo>
                      <a:pt x="288290" y="293370"/>
                    </a:lnTo>
                    <a:lnTo>
                      <a:pt x="295910" y="281940"/>
                    </a:lnTo>
                    <a:lnTo>
                      <a:pt x="306070" y="273050"/>
                    </a:lnTo>
                    <a:lnTo>
                      <a:pt x="320040" y="265430"/>
                    </a:lnTo>
                    <a:lnTo>
                      <a:pt x="335280" y="257810"/>
                    </a:lnTo>
                    <a:lnTo>
                      <a:pt x="349250" y="247650"/>
                    </a:lnTo>
                    <a:lnTo>
                      <a:pt x="361950" y="237490"/>
                    </a:lnTo>
                    <a:lnTo>
                      <a:pt x="391160" y="205740"/>
                    </a:lnTo>
                    <a:lnTo>
                      <a:pt x="426720" y="170180"/>
                    </a:lnTo>
                    <a:lnTo>
                      <a:pt x="431800" y="166370"/>
                    </a:lnTo>
                    <a:lnTo>
                      <a:pt x="433070" y="167640"/>
                    </a:lnTo>
                    <a:lnTo>
                      <a:pt x="433070" y="171450"/>
                    </a:lnTo>
                    <a:lnTo>
                      <a:pt x="430530" y="175260"/>
                    </a:lnTo>
                    <a:lnTo>
                      <a:pt x="425450" y="182880"/>
                    </a:lnTo>
                    <a:lnTo>
                      <a:pt x="401320" y="214630"/>
                    </a:lnTo>
                    <a:lnTo>
                      <a:pt x="388620" y="228600"/>
                    </a:lnTo>
                    <a:lnTo>
                      <a:pt x="374650" y="241300"/>
                    </a:lnTo>
                    <a:lnTo>
                      <a:pt x="359410" y="254000"/>
                    </a:lnTo>
                    <a:lnTo>
                      <a:pt x="346710" y="265430"/>
                    </a:lnTo>
                    <a:lnTo>
                      <a:pt x="325120" y="285750"/>
                    </a:lnTo>
                    <a:lnTo>
                      <a:pt x="314960" y="293370"/>
                    </a:lnTo>
                    <a:lnTo>
                      <a:pt x="302260" y="299720"/>
                    </a:lnTo>
                    <a:lnTo>
                      <a:pt x="290830" y="306070"/>
                    </a:lnTo>
                    <a:lnTo>
                      <a:pt x="278130" y="312420"/>
                    </a:lnTo>
                    <a:lnTo>
                      <a:pt x="266700" y="320040"/>
                    </a:lnTo>
                    <a:lnTo>
                      <a:pt x="254000" y="327660"/>
                    </a:lnTo>
                    <a:lnTo>
                      <a:pt x="242570" y="334010"/>
                    </a:lnTo>
                    <a:lnTo>
                      <a:pt x="222250" y="345440"/>
                    </a:lnTo>
                    <a:lnTo>
                      <a:pt x="208280" y="354330"/>
                    </a:lnTo>
                    <a:lnTo>
                      <a:pt x="201930" y="359410"/>
                    </a:lnTo>
                    <a:lnTo>
                      <a:pt x="196850" y="360680"/>
                    </a:lnTo>
                    <a:lnTo>
                      <a:pt x="191770" y="360680"/>
                    </a:lnTo>
                    <a:lnTo>
                      <a:pt x="186690" y="359410"/>
                    </a:lnTo>
                    <a:lnTo>
                      <a:pt x="184150" y="353060"/>
                    </a:lnTo>
                    <a:lnTo>
                      <a:pt x="181610" y="345440"/>
                    </a:lnTo>
                    <a:lnTo>
                      <a:pt x="180340" y="336550"/>
                    </a:lnTo>
                    <a:lnTo>
                      <a:pt x="179070" y="322580"/>
                    </a:lnTo>
                    <a:lnTo>
                      <a:pt x="179070" y="316230"/>
                    </a:lnTo>
                    <a:lnTo>
                      <a:pt x="173990" y="302260"/>
                    </a:lnTo>
                    <a:lnTo>
                      <a:pt x="171450" y="294640"/>
                    </a:lnTo>
                    <a:lnTo>
                      <a:pt x="166370" y="288290"/>
                    </a:lnTo>
                    <a:lnTo>
                      <a:pt x="153670" y="276860"/>
                    </a:lnTo>
                    <a:lnTo>
                      <a:pt x="138430" y="267970"/>
                    </a:lnTo>
                    <a:lnTo>
                      <a:pt x="130810" y="262890"/>
                    </a:lnTo>
                    <a:lnTo>
                      <a:pt x="120650" y="260350"/>
                    </a:lnTo>
                    <a:lnTo>
                      <a:pt x="110490" y="257810"/>
                    </a:lnTo>
                    <a:lnTo>
                      <a:pt x="99060" y="256540"/>
                    </a:lnTo>
                    <a:lnTo>
                      <a:pt x="82550" y="251460"/>
                    </a:lnTo>
                    <a:lnTo>
                      <a:pt x="71120" y="243840"/>
                    </a:lnTo>
                    <a:lnTo>
                      <a:pt x="60960" y="236220"/>
                    </a:lnTo>
                    <a:lnTo>
                      <a:pt x="57150" y="229870"/>
                    </a:lnTo>
                    <a:lnTo>
                      <a:pt x="54610" y="220980"/>
                    </a:lnTo>
                    <a:lnTo>
                      <a:pt x="53340" y="210820"/>
                    </a:lnTo>
                    <a:lnTo>
                      <a:pt x="54610" y="203200"/>
                    </a:lnTo>
                    <a:lnTo>
                      <a:pt x="55880" y="195580"/>
                    </a:lnTo>
                    <a:lnTo>
                      <a:pt x="60960" y="184150"/>
                    </a:lnTo>
                    <a:lnTo>
                      <a:pt x="68580" y="173990"/>
                    </a:lnTo>
                    <a:lnTo>
                      <a:pt x="74930" y="171450"/>
                    </a:lnTo>
                    <a:lnTo>
                      <a:pt x="83820" y="168910"/>
                    </a:lnTo>
                    <a:lnTo>
                      <a:pt x="93980" y="167640"/>
                    </a:lnTo>
                    <a:lnTo>
                      <a:pt x="102870" y="168910"/>
                    </a:lnTo>
                    <a:lnTo>
                      <a:pt x="109220" y="170180"/>
                    </a:lnTo>
                    <a:lnTo>
                      <a:pt x="115570" y="172720"/>
                    </a:lnTo>
                    <a:lnTo>
                      <a:pt x="120650" y="177800"/>
                    </a:lnTo>
                    <a:lnTo>
                      <a:pt x="130810" y="189230"/>
                    </a:lnTo>
                    <a:lnTo>
                      <a:pt x="134620" y="198120"/>
                    </a:lnTo>
                    <a:lnTo>
                      <a:pt x="139700" y="208280"/>
                    </a:lnTo>
                    <a:lnTo>
                      <a:pt x="143510" y="219710"/>
                    </a:lnTo>
                    <a:lnTo>
                      <a:pt x="148590" y="232410"/>
                    </a:lnTo>
                    <a:lnTo>
                      <a:pt x="152400" y="246380"/>
                    </a:lnTo>
                    <a:lnTo>
                      <a:pt x="156210" y="261620"/>
                    </a:lnTo>
                    <a:lnTo>
                      <a:pt x="160020" y="274320"/>
                    </a:lnTo>
                    <a:lnTo>
                      <a:pt x="161290" y="285750"/>
                    </a:lnTo>
                    <a:lnTo>
                      <a:pt x="162560" y="297180"/>
                    </a:lnTo>
                    <a:lnTo>
                      <a:pt x="163830" y="307340"/>
                    </a:lnTo>
                    <a:lnTo>
                      <a:pt x="163830" y="320040"/>
                    </a:lnTo>
                    <a:lnTo>
                      <a:pt x="165100" y="342900"/>
                    </a:lnTo>
                    <a:lnTo>
                      <a:pt x="165100" y="361950"/>
                    </a:lnTo>
                    <a:lnTo>
                      <a:pt x="163830" y="370840"/>
                    </a:lnTo>
                    <a:lnTo>
                      <a:pt x="161290" y="379730"/>
                    </a:lnTo>
                    <a:lnTo>
                      <a:pt x="158750" y="388620"/>
                    </a:lnTo>
                    <a:lnTo>
                      <a:pt x="153670" y="396240"/>
                    </a:lnTo>
                    <a:lnTo>
                      <a:pt x="140970" y="407670"/>
                    </a:lnTo>
                    <a:lnTo>
                      <a:pt x="129540" y="421640"/>
                    </a:lnTo>
                    <a:lnTo>
                      <a:pt x="124460" y="429260"/>
                    </a:lnTo>
                    <a:lnTo>
                      <a:pt x="120650" y="438150"/>
                    </a:lnTo>
                    <a:lnTo>
                      <a:pt x="119380" y="449580"/>
                    </a:lnTo>
                    <a:lnTo>
                      <a:pt x="116840" y="459740"/>
                    </a:lnTo>
                    <a:lnTo>
                      <a:pt x="118110" y="468630"/>
                    </a:lnTo>
                    <a:lnTo>
                      <a:pt x="119380" y="476250"/>
                    </a:lnTo>
                    <a:lnTo>
                      <a:pt x="124460" y="488950"/>
                    </a:lnTo>
                    <a:lnTo>
                      <a:pt x="132080" y="497840"/>
                    </a:lnTo>
                    <a:lnTo>
                      <a:pt x="138430" y="500380"/>
                    </a:lnTo>
                    <a:lnTo>
                      <a:pt x="147320" y="500380"/>
                    </a:lnTo>
                    <a:lnTo>
                      <a:pt x="157480" y="497840"/>
                    </a:lnTo>
                    <a:lnTo>
                      <a:pt x="172720" y="492760"/>
                    </a:lnTo>
                    <a:lnTo>
                      <a:pt x="186690" y="485140"/>
                    </a:lnTo>
                    <a:lnTo>
                      <a:pt x="196850" y="481330"/>
                    </a:lnTo>
                    <a:lnTo>
                      <a:pt x="207010" y="477520"/>
                    </a:lnTo>
                    <a:lnTo>
                      <a:pt x="215900" y="472440"/>
                    </a:lnTo>
                    <a:lnTo>
                      <a:pt x="228600" y="458470"/>
                    </a:lnTo>
                    <a:lnTo>
                      <a:pt x="233680" y="450850"/>
                    </a:lnTo>
                    <a:lnTo>
                      <a:pt x="236220" y="443230"/>
                    </a:lnTo>
                    <a:lnTo>
                      <a:pt x="237490" y="435610"/>
                    </a:lnTo>
                    <a:lnTo>
                      <a:pt x="240030" y="425450"/>
                    </a:lnTo>
                    <a:lnTo>
                      <a:pt x="246380" y="403860"/>
                    </a:lnTo>
                    <a:lnTo>
                      <a:pt x="252730" y="393700"/>
                    </a:lnTo>
                    <a:lnTo>
                      <a:pt x="257810" y="383540"/>
                    </a:lnTo>
                    <a:lnTo>
                      <a:pt x="265430" y="374650"/>
                    </a:lnTo>
                    <a:lnTo>
                      <a:pt x="280670" y="360680"/>
                    </a:lnTo>
                    <a:lnTo>
                      <a:pt x="297180" y="347980"/>
                    </a:lnTo>
                    <a:lnTo>
                      <a:pt x="313690" y="332740"/>
                    </a:lnTo>
                    <a:lnTo>
                      <a:pt x="330200" y="320040"/>
                    </a:lnTo>
                    <a:lnTo>
                      <a:pt x="345440" y="309880"/>
                    </a:lnTo>
                    <a:lnTo>
                      <a:pt x="356870" y="300990"/>
                    </a:lnTo>
                    <a:lnTo>
                      <a:pt x="367030" y="288290"/>
                    </a:lnTo>
                    <a:lnTo>
                      <a:pt x="377190" y="273050"/>
                    </a:lnTo>
                    <a:lnTo>
                      <a:pt x="384810" y="265430"/>
                    </a:lnTo>
                    <a:lnTo>
                      <a:pt x="397510" y="252730"/>
                    </a:lnTo>
                    <a:lnTo>
                      <a:pt x="408940" y="246380"/>
                    </a:lnTo>
                    <a:lnTo>
                      <a:pt x="414020" y="241300"/>
                    </a:lnTo>
                    <a:lnTo>
                      <a:pt x="422910" y="229870"/>
                    </a:lnTo>
                    <a:lnTo>
                      <a:pt x="425450" y="220980"/>
                    </a:lnTo>
                    <a:lnTo>
                      <a:pt x="427990" y="210820"/>
                    </a:lnTo>
                    <a:lnTo>
                      <a:pt x="429260" y="199390"/>
                    </a:lnTo>
                    <a:lnTo>
                      <a:pt x="426720" y="191770"/>
                    </a:lnTo>
                    <a:lnTo>
                      <a:pt x="422910" y="187960"/>
                    </a:lnTo>
                    <a:lnTo>
                      <a:pt x="406400" y="177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9" name="Freeform 38"/>
              <p:cNvSpPr/>
              <p:nvPr/>
            </p:nvSpPr>
            <p:spPr>
              <a:xfrm>
                <a:off x="6375400" y="3887470"/>
                <a:ext cx="232411" cy="201931"/>
              </a:xfrm>
              <a:custGeom>
                <a:avLst/>
                <a:gdLst/>
                <a:ahLst/>
                <a:cxnLst/>
                <a:rect l="0" t="0" r="0" b="0"/>
                <a:pathLst>
                  <a:path w="232411" h="201931">
                    <a:moveTo>
                      <a:pt x="203200" y="87630"/>
                    </a:moveTo>
                    <a:lnTo>
                      <a:pt x="196850" y="81280"/>
                    </a:lnTo>
                    <a:lnTo>
                      <a:pt x="196850" y="74930"/>
                    </a:lnTo>
                    <a:lnTo>
                      <a:pt x="200660" y="66040"/>
                    </a:lnTo>
                    <a:lnTo>
                      <a:pt x="232410" y="3810"/>
                    </a:lnTo>
                    <a:lnTo>
                      <a:pt x="232410" y="0"/>
                    </a:lnTo>
                    <a:lnTo>
                      <a:pt x="229870" y="1270"/>
                    </a:lnTo>
                    <a:lnTo>
                      <a:pt x="224790" y="5080"/>
                    </a:lnTo>
                    <a:lnTo>
                      <a:pt x="198120" y="22860"/>
                    </a:lnTo>
                    <a:lnTo>
                      <a:pt x="185420" y="30480"/>
                    </a:lnTo>
                    <a:lnTo>
                      <a:pt x="171450" y="38100"/>
                    </a:lnTo>
                    <a:lnTo>
                      <a:pt x="157480" y="45720"/>
                    </a:lnTo>
                    <a:lnTo>
                      <a:pt x="143510" y="54610"/>
                    </a:lnTo>
                    <a:lnTo>
                      <a:pt x="133350" y="62230"/>
                    </a:lnTo>
                    <a:lnTo>
                      <a:pt x="121920" y="71120"/>
                    </a:lnTo>
                    <a:lnTo>
                      <a:pt x="109220" y="78740"/>
                    </a:lnTo>
                    <a:lnTo>
                      <a:pt x="95250" y="87630"/>
                    </a:lnTo>
                    <a:lnTo>
                      <a:pt x="81280" y="96520"/>
                    </a:lnTo>
                    <a:lnTo>
                      <a:pt x="69850" y="104140"/>
                    </a:lnTo>
                    <a:lnTo>
                      <a:pt x="60960" y="113030"/>
                    </a:lnTo>
                    <a:lnTo>
                      <a:pt x="53340" y="121920"/>
                    </a:lnTo>
                    <a:lnTo>
                      <a:pt x="48260" y="128270"/>
                    </a:lnTo>
                    <a:lnTo>
                      <a:pt x="44450" y="134620"/>
                    </a:lnTo>
                    <a:lnTo>
                      <a:pt x="41910" y="139700"/>
                    </a:lnTo>
                    <a:lnTo>
                      <a:pt x="38100" y="146050"/>
                    </a:lnTo>
                    <a:lnTo>
                      <a:pt x="33020" y="153670"/>
                    </a:lnTo>
                    <a:lnTo>
                      <a:pt x="25400" y="161290"/>
                    </a:lnTo>
                    <a:lnTo>
                      <a:pt x="20320" y="168910"/>
                    </a:lnTo>
                    <a:lnTo>
                      <a:pt x="15240" y="177800"/>
                    </a:lnTo>
                    <a:lnTo>
                      <a:pt x="0" y="20193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cxnSp>
          <p:nvCxnSpPr>
            <p:cNvPr id="41" name="Straight Connector 40"/>
            <p:cNvCxnSpPr/>
            <p:nvPr/>
          </p:nvCxnSpPr>
          <p:spPr>
            <a:xfrm>
              <a:off x="6146800" y="3092450"/>
              <a:ext cx="0" cy="1333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54650" y="3746500"/>
              <a:ext cx="13589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3" name="Freeform 42"/>
            <p:cNvSpPr/>
            <p:nvPr/>
          </p:nvSpPr>
          <p:spPr>
            <a:xfrm>
              <a:off x="5553710" y="3215640"/>
              <a:ext cx="497841" cy="499111"/>
            </a:xfrm>
            <a:custGeom>
              <a:avLst/>
              <a:gdLst/>
              <a:ahLst/>
              <a:cxnLst/>
              <a:rect l="0" t="0" r="0" b="0"/>
              <a:pathLst>
                <a:path w="497841" h="499111">
                  <a:moveTo>
                    <a:pt x="453390" y="162560"/>
                  </a:moveTo>
                  <a:lnTo>
                    <a:pt x="453390" y="182880"/>
                  </a:lnTo>
                  <a:lnTo>
                    <a:pt x="454660" y="191770"/>
                  </a:lnTo>
                  <a:lnTo>
                    <a:pt x="457200" y="200660"/>
                  </a:lnTo>
                  <a:lnTo>
                    <a:pt x="459740" y="208280"/>
                  </a:lnTo>
                  <a:lnTo>
                    <a:pt x="462280" y="217170"/>
                  </a:lnTo>
                  <a:lnTo>
                    <a:pt x="463550" y="226060"/>
                  </a:lnTo>
                  <a:lnTo>
                    <a:pt x="464820" y="234950"/>
                  </a:lnTo>
                  <a:lnTo>
                    <a:pt x="464820" y="243840"/>
                  </a:lnTo>
                  <a:lnTo>
                    <a:pt x="466090" y="266700"/>
                  </a:lnTo>
                  <a:lnTo>
                    <a:pt x="467360" y="276860"/>
                  </a:lnTo>
                  <a:lnTo>
                    <a:pt x="469900" y="287020"/>
                  </a:lnTo>
                  <a:lnTo>
                    <a:pt x="472440" y="295910"/>
                  </a:lnTo>
                  <a:lnTo>
                    <a:pt x="476250" y="304800"/>
                  </a:lnTo>
                  <a:lnTo>
                    <a:pt x="480060" y="313690"/>
                  </a:lnTo>
                  <a:lnTo>
                    <a:pt x="483870" y="322580"/>
                  </a:lnTo>
                  <a:lnTo>
                    <a:pt x="491490" y="340360"/>
                  </a:lnTo>
                  <a:lnTo>
                    <a:pt x="495300" y="349250"/>
                  </a:lnTo>
                  <a:lnTo>
                    <a:pt x="497840" y="349250"/>
                  </a:lnTo>
                  <a:lnTo>
                    <a:pt x="495300" y="334010"/>
                  </a:lnTo>
                  <a:lnTo>
                    <a:pt x="488950" y="308610"/>
                  </a:lnTo>
                  <a:lnTo>
                    <a:pt x="486410" y="293370"/>
                  </a:lnTo>
                  <a:lnTo>
                    <a:pt x="482600" y="280670"/>
                  </a:lnTo>
                  <a:lnTo>
                    <a:pt x="477520" y="269240"/>
                  </a:lnTo>
                  <a:lnTo>
                    <a:pt x="473710" y="259080"/>
                  </a:lnTo>
                  <a:lnTo>
                    <a:pt x="471170" y="250190"/>
                  </a:lnTo>
                  <a:lnTo>
                    <a:pt x="469900" y="240030"/>
                  </a:lnTo>
                  <a:lnTo>
                    <a:pt x="468630" y="231140"/>
                  </a:lnTo>
                  <a:lnTo>
                    <a:pt x="467360" y="219710"/>
                  </a:lnTo>
                  <a:lnTo>
                    <a:pt x="467360" y="205740"/>
                  </a:lnTo>
                  <a:lnTo>
                    <a:pt x="467360" y="191770"/>
                  </a:lnTo>
                  <a:lnTo>
                    <a:pt x="464820" y="180340"/>
                  </a:lnTo>
                  <a:lnTo>
                    <a:pt x="462280" y="171450"/>
                  </a:lnTo>
                  <a:lnTo>
                    <a:pt x="459740" y="163830"/>
                  </a:lnTo>
                  <a:lnTo>
                    <a:pt x="457200" y="154940"/>
                  </a:lnTo>
                  <a:lnTo>
                    <a:pt x="455930" y="144780"/>
                  </a:lnTo>
                  <a:lnTo>
                    <a:pt x="454660" y="133350"/>
                  </a:lnTo>
                  <a:lnTo>
                    <a:pt x="453390" y="123190"/>
                  </a:lnTo>
                  <a:lnTo>
                    <a:pt x="450850" y="114300"/>
                  </a:lnTo>
                  <a:lnTo>
                    <a:pt x="447040" y="105410"/>
                  </a:lnTo>
                  <a:lnTo>
                    <a:pt x="439420" y="91440"/>
                  </a:lnTo>
                  <a:lnTo>
                    <a:pt x="435610" y="85090"/>
                  </a:lnTo>
                  <a:lnTo>
                    <a:pt x="424180" y="74930"/>
                  </a:lnTo>
                  <a:lnTo>
                    <a:pt x="416560" y="69850"/>
                  </a:lnTo>
                  <a:lnTo>
                    <a:pt x="410210" y="69850"/>
                  </a:lnTo>
                  <a:lnTo>
                    <a:pt x="405130" y="72390"/>
                  </a:lnTo>
                  <a:lnTo>
                    <a:pt x="400050" y="77470"/>
                  </a:lnTo>
                  <a:lnTo>
                    <a:pt x="391160" y="90170"/>
                  </a:lnTo>
                  <a:lnTo>
                    <a:pt x="386080" y="96520"/>
                  </a:lnTo>
                  <a:lnTo>
                    <a:pt x="382270" y="106680"/>
                  </a:lnTo>
                  <a:lnTo>
                    <a:pt x="377190" y="116840"/>
                  </a:lnTo>
                  <a:lnTo>
                    <a:pt x="373380" y="128270"/>
                  </a:lnTo>
                  <a:lnTo>
                    <a:pt x="364490" y="151130"/>
                  </a:lnTo>
                  <a:lnTo>
                    <a:pt x="360680" y="163830"/>
                  </a:lnTo>
                  <a:lnTo>
                    <a:pt x="354330" y="173990"/>
                  </a:lnTo>
                  <a:lnTo>
                    <a:pt x="347980" y="184150"/>
                  </a:lnTo>
                  <a:lnTo>
                    <a:pt x="340360" y="194310"/>
                  </a:lnTo>
                  <a:lnTo>
                    <a:pt x="332740" y="205740"/>
                  </a:lnTo>
                  <a:lnTo>
                    <a:pt x="325120" y="219710"/>
                  </a:lnTo>
                  <a:lnTo>
                    <a:pt x="317500" y="234950"/>
                  </a:lnTo>
                  <a:lnTo>
                    <a:pt x="309880" y="248920"/>
                  </a:lnTo>
                  <a:lnTo>
                    <a:pt x="304800" y="262890"/>
                  </a:lnTo>
                  <a:lnTo>
                    <a:pt x="298450" y="275590"/>
                  </a:lnTo>
                  <a:lnTo>
                    <a:pt x="295910" y="287020"/>
                  </a:lnTo>
                  <a:lnTo>
                    <a:pt x="293370" y="298450"/>
                  </a:lnTo>
                  <a:lnTo>
                    <a:pt x="292100" y="307340"/>
                  </a:lnTo>
                  <a:lnTo>
                    <a:pt x="287020" y="318770"/>
                  </a:lnTo>
                  <a:lnTo>
                    <a:pt x="281940" y="330200"/>
                  </a:lnTo>
                  <a:lnTo>
                    <a:pt x="275590" y="341630"/>
                  </a:lnTo>
                  <a:lnTo>
                    <a:pt x="271780" y="354330"/>
                  </a:lnTo>
                  <a:lnTo>
                    <a:pt x="269240" y="367030"/>
                  </a:lnTo>
                  <a:lnTo>
                    <a:pt x="266700" y="378460"/>
                  </a:lnTo>
                  <a:lnTo>
                    <a:pt x="262890" y="389890"/>
                  </a:lnTo>
                  <a:lnTo>
                    <a:pt x="256540" y="400050"/>
                  </a:lnTo>
                  <a:lnTo>
                    <a:pt x="250190" y="410210"/>
                  </a:lnTo>
                  <a:lnTo>
                    <a:pt x="245110" y="419100"/>
                  </a:lnTo>
                  <a:lnTo>
                    <a:pt x="240030" y="427990"/>
                  </a:lnTo>
                  <a:lnTo>
                    <a:pt x="234950" y="436880"/>
                  </a:lnTo>
                  <a:lnTo>
                    <a:pt x="229870" y="443230"/>
                  </a:lnTo>
                  <a:lnTo>
                    <a:pt x="224790" y="447040"/>
                  </a:lnTo>
                  <a:lnTo>
                    <a:pt x="214630" y="452120"/>
                  </a:lnTo>
                  <a:lnTo>
                    <a:pt x="200660" y="459740"/>
                  </a:lnTo>
                  <a:lnTo>
                    <a:pt x="193040" y="466090"/>
                  </a:lnTo>
                  <a:lnTo>
                    <a:pt x="185420" y="474980"/>
                  </a:lnTo>
                  <a:lnTo>
                    <a:pt x="177800" y="485140"/>
                  </a:lnTo>
                  <a:lnTo>
                    <a:pt x="168910" y="491490"/>
                  </a:lnTo>
                  <a:lnTo>
                    <a:pt x="161290" y="496570"/>
                  </a:lnTo>
                  <a:lnTo>
                    <a:pt x="152400" y="499110"/>
                  </a:lnTo>
                  <a:lnTo>
                    <a:pt x="147320" y="499110"/>
                  </a:lnTo>
                  <a:lnTo>
                    <a:pt x="143510" y="495300"/>
                  </a:lnTo>
                  <a:lnTo>
                    <a:pt x="140970" y="490220"/>
                  </a:lnTo>
                  <a:lnTo>
                    <a:pt x="142240" y="482600"/>
                  </a:lnTo>
                  <a:lnTo>
                    <a:pt x="146050" y="473710"/>
                  </a:lnTo>
                  <a:lnTo>
                    <a:pt x="151130" y="462280"/>
                  </a:lnTo>
                  <a:lnTo>
                    <a:pt x="154940" y="452120"/>
                  </a:lnTo>
                  <a:lnTo>
                    <a:pt x="156210" y="439420"/>
                  </a:lnTo>
                  <a:lnTo>
                    <a:pt x="158750" y="427990"/>
                  </a:lnTo>
                  <a:lnTo>
                    <a:pt x="163830" y="414020"/>
                  </a:lnTo>
                  <a:lnTo>
                    <a:pt x="171450" y="400050"/>
                  </a:lnTo>
                  <a:lnTo>
                    <a:pt x="180340" y="383540"/>
                  </a:lnTo>
                  <a:lnTo>
                    <a:pt x="189230" y="370840"/>
                  </a:lnTo>
                  <a:lnTo>
                    <a:pt x="198120" y="359410"/>
                  </a:lnTo>
                  <a:lnTo>
                    <a:pt x="207010" y="349250"/>
                  </a:lnTo>
                  <a:lnTo>
                    <a:pt x="215900" y="335280"/>
                  </a:lnTo>
                  <a:lnTo>
                    <a:pt x="224790" y="318770"/>
                  </a:lnTo>
                  <a:lnTo>
                    <a:pt x="233680" y="299720"/>
                  </a:lnTo>
                  <a:lnTo>
                    <a:pt x="241300" y="287020"/>
                  </a:lnTo>
                  <a:lnTo>
                    <a:pt x="250190" y="276860"/>
                  </a:lnTo>
                  <a:lnTo>
                    <a:pt x="259080" y="267970"/>
                  </a:lnTo>
                  <a:lnTo>
                    <a:pt x="265430" y="260350"/>
                  </a:lnTo>
                  <a:lnTo>
                    <a:pt x="271780" y="251460"/>
                  </a:lnTo>
                  <a:lnTo>
                    <a:pt x="280670" y="236220"/>
                  </a:lnTo>
                  <a:lnTo>
                    <a:pt x="284480" y="224790"/>
                  </a:lnTo>
                  <a:lnTo>
                    <a:pt x="285750" y="215900"/>
                  </a:lnTo>
                  <a:lnTo>
                    <a:pt x="287020" y="207010"/>
                  </a:lnTo>
                  <a:lnTo>
                    <a:pt x="287020" y="196850"/>
                  </a:lnTo>
                  <a:lnTo>
                    <a:pt x="290830" y="187960"/>
                  </a:lnTo>
                  <a:lnTo>
                    <a:pt x="295910" y="180340"/>
                  </a:lnTo>
                  <a:lnTo>
                    <a:pt x="308610" y="168910"/>
                  </a:lnTo>
                  <a:lnTo>
                    <a:pt x="323850" y="160020"/>
                  </a:lnTo>
                  <a:lnTo>
                    <a:pt x="328930" y="153670"/>
                  </a:lnTo>
                  <a:lnTo>
                    <a:pt x="332740" y="146050"/>
                  </a:lnTo>
                  <a:lnTo>
                    <a:pt x="337820" y="132080"/>
                  </a:lnTo>
                  <a:lnTo>
                    <a:pt x="340360" y="123190"/>
                  </a:lnTo>
                  <a:lnTo>
                    <a:pt x="344170" y="115570"/>
                  </a:lnTo>
                  <a:lnTo>
                    <a:pt x="347980" y="105410"/>
                  </a:lnTo>
                  <a:lnTo>
                    <a:pt x="356870" y="83820"/>
                  </a:lnTo>
                  <a:lnTo>
                    <a:pt x="360680" y="73660"/>
                  </a:lnTo>
                  <a:lnTo>
                    <a:pt x="364490" y="63500"/>
                  </a:lnTo>
                  <a:lnTo>
                    <a:pt x="368300" y="54610"/>
                  </a:lnTo>
                  <a:lnTo>
                    <a:pt x="377190" y="40640"/>
                  </a:lnTo>
                  <a:lnTo>
                    <a:pt x="381000" y="34290"/>
                  </a:lnTo>
                  <a:lnTo>
                    <a:pt x="379730" y="30480"/>
                  </a:lnTo>
                  <a:lnTo>
                    <a:pt x="374650" y="27940"/>
                  </a:lnTo>
                  <a:lnTo>
                    <a:pt x="367030" y="26670"/>
                  </a:lnTo>
                  <a:lnTo>
                    <a:pt x="360680" y="26670"/>
                  </a:lnTo>
                  <a:lnTo>
                    <a:pt x="354330" y="27940"/>
                  </a:lnTo>
                  <a:lnTo>
                    <a:pt x="349250" y="30480"/>
                  </a:lnTo>
                  <a:lnTo>
                    <a:pt x="336550" y="44450"/>
                  </a:lnTo>
                  <a:lnTo>
                    <a:pt x="328930" y="54610"/>
                  </a:lnTo>
                  <a:lnTo>
                    <a:pt x="320040" y="63500"/>
                  </a:lnTo>
                  <a:lnTo>
                    <a:pt x="308610" y="72390"/>
                  </a:lnTo>
                  <a:lnTo>
                    <a:pt x="298450" y="81280"/>
                  </a:lnTo>
                  <a:lnTo>
                    <a:pt x="287020" y="90170"/>
                  </a:lnTo>
                  <a:lnTo>
                    <a:pt x="278130" y="99060"/>
                  </a:lnTo>
                  <a:lnTo>
                    <a:pt x="269240" y="107950"/>
                  </a:lnTo>
                  <a:lnTo>
                    <a:pt x="261620" y="115570"/>
                  </a:lnTo>
                  <a:lnTo>
                    <a:pt x="255270" y="124460"/>
                  </a:lnTo>
                  <a:lnTo>
                    <a:pt x="243840" y="139700"/>
                  </a:lnTo>
                  <a:lnTo>
                    <a:pt x="233680" y="151130"/>
                  </a:lnTo>
                  <a:lnTo>
                    <a:pt x="229870" y="160020"/>
                  </a:lnTo>
                  <a:lnTo>
                    <a:pt x="224790" y="168910"/>
                  </a:lnTo>
                  <a:lnTo>
                    <a:pt x="220980" y="179070"/>
                  </a:lnTo>
                  <a:lnTo>
                    <a:pt x="215900" y="189230"/>
                  </a:lnTo>
                  <a:lnTo>
                    <a:pt x="208280" y="208280"/>
                  </a:lnTo>
                  <a:lnTo>
                    <a:pt x="203200" y="218440"/>
                  </a:lnTo>
                  <a:lnTo>
                    <a:pt x="199390" y="229870"/>
                  </a:lnTo>
                  <a:lnTo>
                    <a:pt x="195580" y="241300"/>
                  </a:lnTo>
                  <a:lnTo>
                    <a:pt x="191770" y="251460"/>
                  </a:lnTo>
                  <a:lnTo>
                    <a:pt x="190500" y="261620"/>
                  </a:lnTo>
                  <a:lnTo>
                    <a:pt x="189230" y="270510"/>
                  </a:lnTo>
                  <a:lnTo>
                    <a:pt x="187960" y="280670"/>
                  </a:lnTo>
                  <a:lnTo>
                    <a:pt x="187960" y="292100"/>
                  </a:lnTo>
                  <a:lnTo>
                    <a:pt x="187960" y="304800"/>
                  </a:lnTo>
                  <a:lnTo>
                    <a:pt x="185420" y="313690"/>
                  </a:lnTo>
                  <a:lnTo>
                    <a:pt x="180340" y="327660"/>
                  </a:lnTo>
                  <a:lnTo>
                    <a:pt x="176530" y="336550"/>
                  </a:lnTo>
                  <a:lnTo>
                    <a:pt x="172720" y="345440"/>
                  </a:lnTo>
                  <a:lnTo>
                    <a:pt x="168910" y="356870"/>
                  </a:lnTo>
                  <a:lnTo>
                    <a:pt x="162560" y="365760"/>
                  </a:lnTo>
                  <a:lnTo>
                    <a:pt x="153670" y="372110"/>
                  </a:lnTo>
                  <a:lnTo>
                    <a:pt x="143510" y="378460"/>
                  </a:lnTo>
                  <a:lnTo>
                    <a:pt x="134620" y="379730"/>
                  </a:lnTo>
                  <a:lnTo>
                    <a:pt x="128270" y="378460"/>
                  </a:lnTo>
                  <a:lnTo>
                    <a:pt x="121920" y="373380"/>
                  </a:lnTo>
                  <a:lnTo>
                    <a:pt x="118110" y="367030"/>
                  </a:lnTo>
                  <a:lnTo>
                    <a:pt x="115570" y="358140"/>
                  </a:lnTo>
                  <a:lnTo>
                    <a:pt x="114300" y="347980"/>
                  </a:lnTo>
                  <a:lnTo>
                    <a:pt x="114300" y="340360"/>
                  </a:lnTo>
                  <a:lnTo>
                    <a:pt x="115570" y="332740"/>
                  </a:lnTo>
                  <a:lnTo>
                    <a:pt x="121920" y="320040"/>
                  </a:lnTo>
                  <a:lnTo>
                    <a:pt x="128270" y="304800"/>
                  </a:lnTo>
                  <a:lnTo>
                    <a:pt x="140970" y="280670"/>
                  </a:lnTo>
                  <a:lnTo>
                    <a:pt x="148590" y="267970"/>
                  </a:lnTo>
                  <a:lnTo>
                    <a:pt x="152400" y="262890"/>
                  </a:lnTo>
                  <a:lnTo>
                    <a:pt x="156210" y="254000"/>
                  </a:lnTo>
                  <a:lnTo>
                    <a:pt x="157480" y="245110"/>
                  </a:lnTo>
                  <a:lnTo>
                    <a:pt x="158750" y="234950"/>
                  </a:lnTo>
                  <a:lnTo>
                    <a:pt x="163830" y="218440"/>
                  </a:lnTo>
                  <a:lnTo>
                    <a:pt x="172720" y="204470"/>
                  </a:lnTo>
                  <a:lnTo>
                    <a:pt x="185420" y="184150"/>
                  </a:lnTo>
                  <a:lnTo>
                    <a:pt x="193040" y="175260"/>
                  </a:lnTo>
                  <a:lnTo>
                    <a:pt x="200660" y="168910"/>
                  </a:lnTo>
                  <a:lnTo>
                    <a:pt x="208280" y="162560"/>
                  </a:lnTo>
                  <a:lnTo>
                    <a:pt x="214630" y="154940"/>
                  </a:lnTo>
                  <a:lnTo>
                    <a:pt x="217170" y="147320"/>
                  </a:lnTo>
                  <a:lnTo>
                    <a:pt x="219710" y="139700"/>
                  </a:lnTo>
                  <a:lnTo>
                    <a:pt x="226060" y="133350"/>
                  </a:lnTo>
                  <a:lnTo>
                    <a:pt x="233680" y="127000"/>
                  </a:lnTo>
                  <a:lnTo>
                    <a:pt x="243840" y="121920"/>
                  </a:lnTo>
                  <a:lnTo>
                    <a:pt x="252730" y="115570"/>
                  </a:lnTo>
                  <a:lnTo>
                    <a:pt x="261620" y="109220"/>
                  </a:lnTo>
                  <a:lnTo>
                    <a:pt x="270510" y="101600"/>
                  </a:lnTo>
                  <a:lnTo>
                    <a:pt x="284480" y="92710"/>
                  </a:lnTo>
                  <a:lnTo>
                    <a:pt x="295910" y="87630"/>
                  </a:lnTo>
                  <a:lnTo>
                    <a:pt x="311150" y="81280"/>
                  </a:lnTo>
                  <a:lnTo>
                    <a:pt x="335280" y="68580"/>
                  </a:lnTo>
                  <a:lnTo>
                    <a:pt x="347980" y="60960"/>
                  </a:lnTo>
                  <a:lnTo>
                    <a:pt x="353060" y="57150"/>
                  </a:lnTo>
                  <a:lnTo>
                    <a:pt x="361950" y="52070"/>
                  </a:lnTo>
                  <a:lnTo>
                    <a:pt x="370840" y="48260"/>
                  </a:lnTo>
                  <a:lnTo>
                    <a:pt x="381000" y="44450"/>
                  </a:lnTo>
                  <a:lnTo>
                    <a:pt x="391160" y="39370"/>
                  </a:lnTo>
                  <a:lnTo>
                    <a:pt x="410210" y="31750"/>
                  </a:lnTo>
                  <a:lnTo>
                    <a:pt x="435610" y="19050"/>
                  </a:lnTo>
                  <a:lnTo>
                    <a:pt x="449580" y="10160"/>
                  </a:lnTo>
                  <a:lnTo>
                    <a:pt x="454660" y="6350"/>
                  </a:lnTo>
                  <a:lnTo>
                    <a:pt x="454660" y="2540"/>
                  </a:lnTo>
                  <a:lnTo>
                    <a:pt x="449580" y="1270"/>
                  </a:lnTo>
                  <a:lnTo>
                    <a:pt x="441960" y="0"/>
                  </a:lnTo>
                  <a:lnTo>
                    <a:pt x="433070" y="0"/>
                  </a:lnTo>
                  <a:lnTo>
                    <a:pt x="422910" y="2540"/>
                  </a:lnTo>
                  <a:lnTo>
                    <a:pt x="411480" y="5080"/>
                  </a:lnTo>
                  <a:lnTo>
                    <a:pt x="400050" y="7620"/>
                  </a:lnTo>
                  <a:lnTo>
                    <a:pt x="375920" y="15240"/>
                  </a:lnTo>
                  <a:lnTo>
                    <a:pt x="365760" y="19050"/>
                  </a:lnTo>
                  <a:lnTo>
                    <a:pt x="355600" y="22860"/>
                  </a:lnTo>
                  <a:lnTo>
                    <a:pt x="345440" y="27940"/>
                  </a:lnTo>
                  <a:lnTo>
                    <a:pt x="327660" y="35560"/>
                  </a:lnTo>
                  <a:lnTo>
                    <a:pt x="318770" y="39370"/>
                  </a:lnTo>
                  <a:lnTo>
                    <a:pt x="304800" y="48260"/>
                  </a:lnTo>
                  <a:lnTo>
                    <a:pt x="299720" y="52070"/>
                  </a:lnTo>
                  <a:lnTo>
                    <a:pt x="289560" y="64770"/>
                  </a:lnTo>
                  <a:lnTo>
                    <a:pt x="279400" y="80010"/>
                  </a:lnTo>
                  <a:lnTo>
                    <a:pt x="271780" y="87630"/>
                  </a:lnTo>
                  <a:lnTo>
                    <a:pt x="265430" y="95250"/>
                  </a:lnTo>
                  <a:lnTo>
                    <a:pt x="259080" y="104140"/>
                  </a:lnTo>
                  <a:lnTo>
                    <a:pt x="252730" y="111760"/>
                  </a:lnTo>
                  <a:lnTo>
                    <a:pt x="242570" y="127000"/>
                  </a:lnTo>
                  <a:lnTo>
                    <a:pt x="233680" y="138430"/>
                  </a:lnTo>
                  <a:lnTo>
                    <a:pt x="224790" y="152400"/>
                  </a:lnTo>
                  <a:lnTo>
                    <a:pt x="220980" y="160020"/>
                  </a:lnTo>
                  <a:lnTo>
                    <a:pt x="215900" y="168910"/>
                  </a:lnTo>
                  <a:lnTo>
                    <a:pt x="212090" y="180340"/>
                  </a:lnTo>
                  <a:lnTo>
                    <a:pt x="208280" y="190500"/>
                  </a:lnTo>
                  <a:lnTo>
                    <a:pt x="201930" y="199390"/>
                  </a:lnTo>
                  <a:lnTo>
                    <a:pt x="181610" y="220980"/>
                  </a:lnTo>
                  <a:lnTo>
                    <a:pt x="171450" y="236220"/>
                  </a:lnTo>
                  <a:lnTo>
                    <a:pt x="167640" y="243840"/>
                  </a:lnTo>
                  <a:lnTo>
                    <a:pt x="166370" y="251460"/>
                  </a:lnTo>
                  <a:lnTo>
                    <a:pt x="163830" y="260350"/>
                  </a:lnTo>
                  <a:lnTo>
                    <a:pt x="160020" y="266700"/>
                  </a:lnTo>
                  <a:lnTo>
                    <a:pt x="142240" y="287020"/>
                  </a:lnTo>
                  <a:lnTo>
                    <a:pt x="134620" y="295910"/>
                  </a:lnTo>
                  <a:lnTo>
                    <a:pt x="125730" y="306070"/>
                  </a:lnTo>
                  <a:lnTo>
                    <a:pt x="110490" y="330200"/>
                  </a:lnTo>
                  <a:lnTo>
                    <a:pt x="101600" y="341630"/>
                  </a:lnTo>
                  <a:lnTo>
                    <a:pt x="95250" y="353060"/>
                  </a:lnTo>
                  <a:lnTo>
                    <a:pt x="88900" y="361950"/>
                  </a:lnTo>
                  <a:lnTo>
                    <a:pt x="83820" y="372110"/>
                  </a:lnTo>
                  <a:lnTo>
                    <a:pt x="76200" y="378460"/>
                  </a:lnTo>
                  <a:lnTo>
                    <a:pt x="69850" y="382270"/>
                  </a:lnTo>
                  <a:lnTo>
                    <a:pt x="62230" y="386080"/>
                  </a:lnTo>
                  <a:lnTo>
                    <a:pt x="55880" y="391160"/>
                  </a:lnTo>
                  <a:lnTo>
                    <a:pt x="49530" y="400050"/>
                  </a:lnTo>
                  <a:lnTo>
                    <a:pt x="35560" y="427990"/>
                  </a:lnTo>
                  <a:lnTo>
                    <a:pt x="30480" y="436880"/>
                  </a:lnTo>
                  <a:lnTo>
                    <a:pt x="25400" y="443230"/>
                  </a:lnTo>
                  <a:lnTo>
                    <a:pt x="17780" y="447040"/>
                  </a:lnTo>
                  <a:lnTo>
                    <a:pt x="10160" y="449580"/>
                  </a:lnTo>
                  <a:lnTo>
                    <a:pt x="6350" y="448310"/>
                  </a:lnTo>
                  <a:lnTo>
                    <a:pt x="2540" y="444500"/>
                  </a:lnTo>
                  <a:lnTo>
                    <a:pt x="0" y="439420"/>
                  </a:lnTo>
                  <a:lnTo>
                    <a:pt x="1270" y="431800"/>
                  </a:lnTo>
                  <a:lnTo>
                    <a:pt x="5080" y="422910"/>
                  </a:lnTo>
                  <a:lnTo>
                    <a:pt x="11430" y="411480"/>
                  </a:lnTo>
                  <a:lnTo>
                    <a:pt x="20320" y="396240"/>
                  </a:lnTo>
                  <a:lnTo>
                    <a:pt x="25400" y="391160"/>
                  </a:lnTo>
                  <a:lnTo>
                    <a:pt x="29210" y="382270"/>
                  </a:lnTo>
                  <a:lnTo>
                    <a:pt x="34290" y="372110"/>
                  </a:lnTo>
                  <a:lnTo>
                    <a:pt x="38100" y="361950"/>
                  </a:lnTo>
                  <a:lnTo>
                    <a:pt x="43180" y="353060"/>
                  </a:lnTo>
                  <a:lnTo>
                    <a:pt x="50800" y="340360"/>
                  </a:lnTo>
                  <a:lnTo>
                    <a:pt x="63500" y="325120"/>
                  </a:lnTo>
                  <a:lnTo>
                    <a:pt x="71120" y="317500"/>
                  </a:lnTo>
                  <a:lnTo>
                    <a:pt x="78740" y="308610"/>
                  </a:lnTo>
                  <a:lnTo>
                    <a:pt x="86360" y="298450"/>
                  </a:lnTo>
                  <a:lnTo>
                    <a:pt x="93980" y="287020"/>
                  </a:lnTo>
                  <a:lnTo>
                    <a:pt x="106680" y="274320"/>
                  </a:lnTo>
                  <a:lnTo>
                    <a:pt x="113030" y="270510"/>
                  </a:lnTo>
                  <a:lnTo>
                    <a:pt x="125730" y="255270"/>
                  </a:lnTo>
                  <a:lnTo>
                    <a:pt x="133350" y="246380"/>
                  </a:lnTo>
                  <a:lnTo>
                    <a:pt x="146050" y="231140"/>
                  </a:lnTo>
                  <a:lnTo>
                    <a:pt x="151130" y="224790"/>
                  </a:lnTo>
                  <a:lnTo>
                    <a:pt x="156210" y="217170"/>
                  </a:lnTo>
                  <a:lnTo>
                    <a:pt x="160020" y="207010"/>
                  </a:lnTo>
                  <a:lnTo>
                    <a:pt x="165100" y="196850"/>
                  </a:lnTo>
                  <a:lnTo>
                    <a:pt x="173990" y="177800"/>
                  </a:lnTo>
                  <a:lnTo>
                    <a:pt x="177800" y="167640"/>
                  </a:lnTo>
                  <a:lnTo>
                    <a:pt x="184150" y="162560"/>
                  </a:lnTo>
                  <a:lnTo>
                    <a:pt x="190500" y="157480"/>
                  </a:lnTo>
                  <a:lnTo>
                    <a:pt x="198120" y="154940"/>
                  </a:lnTo>
                  <a:lnTo>
                    <a:pt x="204470" y="151130"/>
                  </a:lnTo>
                  <a:lnTo>
                    <a:pt x="214630" y="138430"/>
                  </a:lnTo>
                  <a:lnTo>
                    <a:pt x="223520" y="127000"/>
                  </a:lnTo>
                  <a:lnTo>
                    <a:pt x="228600" y="121920"/>
                  </a:lnTo>
                  <a:lnTo>
                    <a:pt x="241300" y="113030"/>
                  </a:lnTo>
                  <a:lnTo>
                    <a:pt x="256540" y="101600"/>
                  </a:lnTo>
                  <a:lnTo>
                    <a:pt x="264160" y="95250"/>
                  </a:lnTo>
                  <a:lnTo>
                    <a:pt x="279400" y="82550"/>
                  </a:lnTo>
                  <a:lnTo>
                    <a:pt x="290830" y="71120"/>
                  </a:lnTo>
                  <a:lnTo>
                    <a:pt x="303530" y="62230"/>
                  </a:lnTo>
                  <a:lnTo>
                    <a:pt x="311150" y="57150"/>
                  </a:lnTo>
                  <a:lnTo>
                    <a:pt x="323850" y="44450"/>
                  </a:lnTo>
                  <a:lnTo>
                    <a:pt x="328930" y="36830"/>
                  </a:lnTo>
                  <a:lnTo>
                    <a:pt x="334010" y="33020"/>
                  </a:lnTo>
                  <a:lnTo>
                    <a:pt x="337820" y="29210"/>
                  </a:lnTo>
                  <a:lnTo>
                    <a:pt x="342900" y="26670"/>
                  </a:lnTo>
                  <a:lnTo>
                    <a:pt x="350520" y="25400"/>
                  </a:lnTo>
                  <a:lnTo>
                    <a:pt x="359410" y="25400"/>
                  </a:lnTo>
                  <a:lnTo>
                    <a:pt x="369570" y="24130"/>
                  </a:lnTo>
                  <a:lnTo>
                    <a:pt x="388620" y="22860"/>
                  </a:lnTo>
                  <a:lnTo>
                    <a:pt x="415290" y="22860"/>
                  </a:lnTo>
                  <a:lnTo>
                    <a:pt x="449580" y="22860"/>
                  </a:lnTo>
                  <a:lnTo>
                    <a:pt x="457200" y="20320"/>
                  </a:lnTo>
                  <a:lnTo>
                    <a:pt x="466090" y="15240"/>
                  </a:lnTo>
                  <a:lnTo>
                    <a:pt x="474980" y="8890"/>
                  </a:lnTo>
                  <a:lnTo>
                    <a:pt x="480060" y="7620"/>
                  </a:lnTo>
                  <a:lnTo>
                    <a:pt x="483870" y="10160"/>
                  </a:lnTo>
                  <a:lnTo>
                    <a:pt x="486410" y="13970"/>
                  </a:lnTo>
                  <a:lnTo>
                    <a:pt x="487680" y="21590"/>
                  </a:lnTo>
                  <a:lnTo>
                    <a:pt x="488950" y="30480"/>
                  </a:lnTo>
                  <a:lnTo>
                    <a:pt x="490220" y="40640"/>
                  </a:lnTo>
                  <a:lnTo>
                    <a:pt x="490220" y="50800"/>
                  </a:lnTo>
                  <a:lnTo>
                    <a:pt x="491490" y="68580"/>
                  </a:lnTo>
                  <a:lnTo>
                    <a:pt x="491490" y="186690"/>
                  </a:lnTo>
                  <a:lnTo>
                    <a:pt x="491490" y="207010"/>
                  </a:lnTo>
                  <a:lnTo>
                    <a:pt x="490220" y="217170"/>
                  </a:lnTo>
                  <a:lnTo>
                    <a:pt x="487680" y="228600"/>
                  </a:lnTo>
                  <a:lnTo>
                    <a:pt x="485140" y="240030"/>
                  </a:lnTo>
                  <a:lnTo>
                    <a:pt x="481330" y="250190"/>
                  </a:lnTo>
                  <a:lnTo>
                    <a:pt x="473710" y="264160"/>
                  </a:lnTo>
                  <a:lnTo>
                    <a:pt x="471170" y="274320"/>
                  </a:lnTo>
                  <a:lnTo>
                    <a:pt x="469900" y="285750"/>
                  </a:lnTo>
                  <a:lnTo>
                    <a:pt x="468630" y="299720"/>
                  </a:lnTo>
                  <a:lnTo>
                    <a:pt x="466090" y="311150"/>
                  </a:lnTo>
                  <a:lnTo>
                    <a:pt x="459740" y="326390"/>
                  </a:lnTo>
                  <a:lnTo>
                    <a:pt x="436880" y="374650"/>
                  </a:lnTo>
                  <a:lnTo>
                    <a:pt x="427990" y="387350"/>
                  </a:lnTo>
                  <a:lnTo>
                    <a:pt x="419100" y="398780"/>
                  </a:lnTo>
                  <a:lnTo>
                    <a:pt x="411480" y="414020"/>
                  </a:lnTo>
                  <a:lnTo>
                    <a:pt x="407670" y="415290"/>
                  </a:lnTo>
                  <a:lnTo>
                    <a:pt x="406400" y="411480"/>
                  </a:lnTo>
                  <a:lnTo>
                    <a:pt x="403860" y="396240"/>
                  </a:lnTo>
                  <a:lnTo>
                    <a:pt x="403860" y="386080"/>
                  </a:lnTo>
                  <a:lnTo>
                    <a:pt x="402590" y="364490"/>
                  </a:lnTo>
                  <a:lnTo>
                    <a:pt x="402590" y="325120"/>
                  </a:lnTo>
                  <a:lnTo>
                    <a:pt x="402590" y="9906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4" name="Freeform 43"/>
            <p:cNvSpPr/>
            <p:nvPr/>
          </p:nvSpPr>
          <p:spPr>
            <a:xfrm>
              <a:off x="6197600" y="3140710"/>
              <a:ext cx="572771" cy="579121"/>
            </a:xfrm>
            <a:custGeom>
              <a:avLst/>
              <a:gdLst/>
              <a:ahLst/>
              <a:cxnLst/>
              <a:rect l="0" t="0" r="0" b="0"/>
              <a:pathLst>
                <a:path w="572771" h="579121">
                  <a:moveTo>
                    <a:pt x="0" y="529590"/>
                  </a:moveTo>
                  <a:lnTo>
                    <a:pt x="0" y="487680"/>
                  </a:lnTo>
                  <a:lnTo>
                    <a:pt x="1270" y="477520"/>
                  </a:lnTo>
                  <a:lnTo>
                    <a:pt x="3810" y="468630"/>
                  </a:lnTo>
                  <a:lnTo>
                    <a:pt x="17780" y="425450"/>
                  </a:lnTo>
                  <a:lnTo>
                    <a:pt x="20320" y="415290"/>
                  </a:lnTo>
                  <a:lnTo>
                    <a:pt x="21590" y="405130"/>
                  </a:lnTo>
                  <a:lnTo>
                    <a:pt x="22860" y="396240"/>
                  </a:lnTo>
                  <a:lnTo>
                    <a:pt x="27940" y="378460"/>
                  </a:lnTo>
                  <a:lnTo>
                    <a:pt x="31750" y="369570"/>
                  </a:lnTo>
                  <a:lnTo>
                    <a:pt x="34290" y="358140"/>
                  </a:lnTo>
                  <a:lnTo>
                    <a:pt x="35560" y="344170"/>
                  </a:lnTo>
                  <a:lnTo>
                    <a:pt x="35560" y="330200"/>
                  </a:lnTo>
                  <a:lnTo>
                    <a:pt x="36830" y="306070"/>
                  </a:lnTo>
                  <a:lnTo>
                    <a:pt x="38100" y="284480"/>
                  </a:lnTo>
                  <a:lnTo>
                    <a:pt x="38100" y="85090"/>
                  </a:lnTo>
                  <a:lnTo>
                    <a:pt x="40640" y="76200"/>
                  </a:lnTo>
                  <a:lnTo>
                    <a:pt x="45720" y="71120"/>
                  </a:lnTo>
                  <a:lnTo>
                    <a:pt x="52070" y="67310"/>
                  </a:lnTo>
                  <a:lnTo>
                    <a:pt x="59690" y="64770"/>
                  </a:lnTo>
                  <a:lnTo>
                    <a:pt x="69850" y="63500"/>
                  </a:lnTo>
                  <a:lnTo>
                    <a:pt x="80010" y="62230"/>
                  </a:lnTo>
                  <a:lnTo>
                    <a:pt x="90170" y="62230"/>
                  </a:lnTo>
                  <a:lnTo>
                    <a:pt x="99060" y="64770"/>
                  </a:lnTo>
                  <a:lnTo>
                    <a:pt x="109220" y="67310"/>
                  </a:lnTo>
                  <a:lnTo>
                    <a:pt x="127000" y="69850"/>
                  </a:lnTo>
                  <a:lnTo>
                    <a:pt x="143510" y="71120"/>
                  </a:lnTo>
                  <a:lnTo>
                    <a:pt x="161290" y="72390"/>
                  </a:lnTo>
                  <a:lnTo>
                    <a:pt x="193040" y="72390"/>
                  </a:lnTo>
                  <a:lnTo>
                    <a:pt x="203200" y="73660"/>
                  </a:lnTo>
                  <a:lnTo>
                    <a:pt x="213360" y="76200"/>
                  </a:lnTo>
                  <a:lnTo>
                    <a:pt x="222250" y="78740"/>
                  </a:lnTo>
                  <a:lnTo>
                    <a:pt x="231140" y="82550"/>
                  </a:lnTo>
                  <a:lnTo>
                    <a:pt x="248920" y="90170"/>
                  </a:lnTo>
                  <a:lnTo>
                    <a:pt x="262890" y="97790"/>
                  </a:lnTo>
                  <a:lnTo>
                    <a:pt x="267970" y="102870"/>
                  </a:lnTo>
                  <a:lnTo>
                    <a:pt x="278130" y="114300"/>
                  </a:lnTo>
                  <a:lnTo>
                    <a:pt x="287020" y="129540"/>
                  </a:lnTo>
                  <a:lnTo>
                    <a:pt x="295910" y="144780"/>
                  </a:lnTo>
                  <a:lnTo>
                    <a:pt x="304800" y="157480"/>
                  </a:lnTo>
                  <a:lnTo>
                    <a:pt x="314960" y="170180"/>
                  </a:lnTo>
                  <a:lnTo>
                    <a:pt x="328930" y="184150"/>
                  </a:lnTo>
                  <a:lnTo>
                    <a:pt x="340360" y="200660"/>
                  </a:lnTo>
                  <a:lnTo>
                    <a:pt x="350520" y="215900"/>
                  </a:lnTo>
                  <a:lnTo>
                    <a:pt x="363220" y="233680"/>
                  </a:lnTo>
                  <a:lnTo>
                    <a:pt x="372110" y="247650"/>
                  </a:lnTo>
                  <a:lnTo>
                    <a:pt x="381000" y="264160"/>
                  </a:lnTo>
                  <a:lnTo>
                    <a:pt x="389890" y="279400"/>
                  </a:lnTo>
                  <a:lnTo>
                    <a:pt x="402590" y="294640"/>
                  </a:lnTo>
                  <a:lnTo>
                    <a:pt x="415290" y="309880"/>
                  </a:lnTo>
                  <a:lnTo>
                    <a:pt x="422910" y="323850"/>
                  </a:lnTo>
                  <a:lnTo>
                    <a:pt x="430530" y="328930"/>
                  </a:lnTo>
                  <a:lnTo>
                    <a:pt x="439420" y="332740"/>
                  </a:lnTo>
                  <a:lnTo>
                    <a:pt x="449580" y="335280"/>
                  </a:lnTo>
                  <a:lnTo>
                    <a:pt x="457200" y="339090"/>
                  </a:lnTo>
                  <a:lnTo>
                    <a:pt x="471170" y="351790"/>
                  </a:lnTo>
                  <a:lnTo>
                    <a:pt x="485140" y="365760"/>
                  </a:lnTo>
                  <a:lnTo>
                    <a:pt x="510540" y="392430"/>
                  </a:lnTo>
                  <a:lnTo>
                    <a:pt x="519430" y="405130"/>
                  </a:lnTo>
                  <a:lnTo>
                    <a:pt x="528320" y="419100"/>
                  </a:lnTo>
                  <a:lnTo>
                    <a:pt x="537210" y="430530"/>
                  </a:lnTo>
                  <a:lnTo>
                    <a:pt x="539750" y="436880"/>
                  </a:lnTo>
                  <a:lnTo>
                    <a:pt x="543560" y="450850"/>
                  </a:lnTo>
                  <a:lnTo>
                    <a:pt x="544830" y="459740"/>
                  </a:lnTo>
                  <a:lnTo>
                    <a:pt x="544830" y="471170"/>
                  </a:lnTo>
                  <a:lnTo>
                    <a:pt x="544830" y="481330"/>
                  </a:lnTo>
                  <a:lnTo>
                    <a:pt x="542290" y="488950"/>
                  </a:lnTo>
                  <a:lnTo>
                    <a:pt x="538480" y="494030"/>
                  </a:lnTo>
                  <a:lnTo>
                    <a:pt x="532130" y="497840"/>
                  </a:lnTo>
                  <a:lnTo>
                    <a:pt x="525780" y="497840"/>
                  </a:lnTo>
                  <a:lnTo>
                    <a:pt x="510540" y="495300"/>
                  </a:lnTo>
                  <a:lnTo>
                    <a:pt x="494030" y="492760"/>
                  </a:lnTo>
                  <a:lnTo>
                    <a:pt x="486410" y="492760"/>
                  </a:lnTo>
                  <a:lnTo>
                    <a:pt x="476250" y="494030"/>
                  </a:lnTo>
                  <a:lnTo>
                    <a:pt x="466090" y="495300"/>
                  </a:lnTo>
                  <a:lnTo>
                    <a:pt x="454660" y="499110"/>
                  </a:lnTo>
                  <a:lnTo>
                    <a:pt x="444500" y="500380"/>
                  </a:lnTo>
                  <a:lnTo>
                    <a:pt x="434340" y="501650"/>
                  </a:lnTo>
                  <a:lnTo>
                    <a:pt x="425450" y="502920"/>
                  </a:lnTo>
                  <a:lnTo>
                    <a:pt x="414020" y="502920"/>
                  </a:lnTo>
                  <a:lnTo>
                    <a:pt x="391160" y="504190"/>
                  </a:lnTo>
                  <a:lnTo>
                    <a:pt x="317500" y="504190"/>
                  </a:lnTo>
                  <a:lnTo>
                    <a:pt x="264160" y="504190"/>
                  </a:lnTo>
                  <a:lnTo>
                    <a:pt x="255270" y="505460"/>
                  </a:lnTo>
                  <a:lnTo>
                    <a:pt x="241300" y="510540"/>
                  </a:lnTo>
                  <a:lnTo>
                    <a:pt x="232410" y="513080"/>
                  </a:lnTo>
                  <a:lnTo>
                    <a:pt x="223520" y="514350"/>
                  </a:lnTo>
                  <a:lnTo>
                    <a:pt x="212090" y="515620"/>
                  </a:lnTo>
                  <a:lnTo>
                    <a:pt x="201930" y="515620"/>
                  </a:lnTo>
                  <a:lnTo>
                    <a:pt x="182880" y="516890"/>
                  </a:lnTo>
                  <a:lnTo>
                    <a:pt x="129540" y="516890"/>
                  </a:lnTo>
                  <a:lnTo>
                    <a:pt x="22860" y="516890"/>
                  </a:lnTo>
                  <a:lnTo>
                    <a:pt x="15240" y="513080"/>
                  </a:lnTo>
                  <a:lnTo>
                    <a:pt x="10160" y="505460"/>
                  </a:lnTo>
                  <a:lnTo>
                    <a:pt x="6350" y="496570"/>
                  </a:lnTo>
                  <a:lnTo>
                    <a:pt x="6350" y="486410"/>
                  </a:lnTo>
                  <a:lnTo>
                    <a:pt x="6350" y="474980"/>
                  </a:lnTo>
                  <a:lnTo>
                    <a:pt x="8890" y="463550"/>
                  </a:lnTo>
                  <a:lnTo>
                    <a:pt x="11430" y="452120"/>
                  </a:lnTo>
                  <a:lnTo>
                    <a:pt x="15240" y="439420"/>
                  </a:lnTo>
                  <a:lnTo>
                    <a:pt x="17780" y="426720"/>
                  </a:lnTo>
                  <a:lnTo>
                    <a:pt x="22860" y="415290"/>
                  </a:lnTo>
                  <a:lnTo>
                    <a:pt x="29210" y="402590"/>
                  </a:lnTo>
                  <a:lnTo>
                    <a:pt x="43180" y="378460"/>
                  </a:lnTo>
                  <a:lnTo>
                    <a:pt x="53340" y="358140"/>
                  </a:lnTo>
                  <a:lnTo>
                    <a:pt x="58420" y="347980"/>
                  </a:lnTo>
                  <a:lnTo>
                    <a:pt x="62230" y="336550"/>
                  </a:lnTo>
                  <a:lnTo>
                    <a:pt x="67310" y="325120"/>
                  </a:lnTo>
                  <a:lnTo>
                    <a:pt x="73660" y="314960"/>
                  </a:lnTo>
                  <a:lnTo>
                    <a:pt x="87630" y="300990"/>
                  </a:lnTo>
                  <a:lnTo>
                    <a:pt x="91440" y="294640"/>
                  </a:lnTo>
                  <a:lnTo>
                    <a:pt x="97790" y="278130"/>
                  </a:lnTo>
                  <a:lnTo>
                    <a:pt x="102870" y="262890"/>
                  </a:lnTo>
                  <a:lnTo>
                    <a:pt x="109220" y="245110"/>
                  </a:lnTo>
                  <a:lnTo>
                    <a:pt x="111760" y="228600"/>
                  </a:lnTo>
                  <a:lnTo>
                    <a:pt x="109220" y="212090"/>
                  </a:lnTo>
                  <a:lnTo>
                    <a:pt x="104140" y="195580"/>
                  </a:lnTo>
                  <a:lnTo>
                    <a:pt x="96520" y="177800"/>
                  </a:lnTo>
                  <a:lnTo>
                    <a:pt x="93980" y="168910"/>
                  </a:lnTo>
                  <a:lnTo>
                    <a:pt x="92710" y="157480"/>
                  </a:lnTo>
                  <a:lnTo>
                    <a:pt x="91440" y="146050"/>
                  </a:lnTo>
                  <a:lnTo>
                    <a:pt x="88900" y="135890"/>
                  </a:lnTo>
                  <a:lnTo>
                    <a:pt x="86360" y="125730"/>
                  </a:lnTo>
                  <a:lnTo>
                    <a:pt x="82550" y="116840"/>
                  </a:lnTo>
                  <a:lnTo>
                    <a:pt x="78740" y="113030"/>
                  </a:lnTo>
                  <a:lnTo>
                    <a:pt x="74930" y="113030"/>
                  </a:lnTo>
                  <a:lnTo>
                    <a:pt x="71120" y="116840"/>
                  </a:lnTo>
                  <a:lnTo>
                    <a:pt x="68580" y="123190"/>
                  </a:lnTo>
                  <a:lnTo>
                    <a:pt x="67310" y="132080"/>
                  </a:lnTo>
                  <a:lnTo>
                    <a:pt x="66040" y="140970"/>
                  </a:lnTo>
                  <a:lnTo>
                    <a:pt x="66040" y="149860"/>
                  </a:lnTo>
                  <a:lnTo>
                    <a:pt x="68580" y="156210"/>
                  </a:lnTo>
                  <a:lnTo>
                    <a:pt x="73660" y="171450"/>
                  </a:lnTo>
                  <a:lnTo>
                    <a:pt x="77470" y="184150"/>
                  </a:lnTo>
                  <a:lnTo>
                    <a:pt x="81280" y="196850"/>
                  </a:lnTo>
                  <a:lnTo>
                    <a:pt x="85090" y="213360"/>
                  </a:lnTo>
                  <a:lnTo>
                    <a:pt x="105410" y="303530"/>
                  </a:lnTo>
                  <a:lnTo>
                    <a:pt x="110490" y="320040"/>
                  </a:lnTo>
                  <a:lnTo>
                    <a:pt x="118110" y="349250"/>
                  </a:lnTo>
                  <a:lnTo>
                    <a:pt x="121920" y="360680"/>
                  </a:lnTo>
                  <a:lnTo>
                    <a:pt x="123190" y="372110"/>
                  </a:lnTo>
                  <a:lnTo>
                    <a:pt x="124460" y="382270"/>
                  </a:lnTo>
                  <a:lnTo>
                    <a:pt x="125730" y="392430"/>
                  </a:lnTo>
                  <a:lnTo>
                    <a:pt x="125730" y="401320"/>
                  </a:lnTo>
                  <a:lnTo>
                    <a:pt x="125730" y="410210"/>
                  </a:lnTo>
                  <a:lnTo>
                    <a:pt x="127000" y="431800"/>
                  </a:lnTo>
                  <a:lnTo>
                    <a:pt x="127000" y="443230"/>
                  </a:lnTo>
                  <a:lnTo>
                    <a:pt x="128270" y="452120"/>
                  </a:lnTo>
                  <a:lnTo>
                    <a:pt x="133350" y="466090"/>
                  </a:lnTo>
                  <a:lnTo>
                    <a:pt x="135890" y="474980"/>
                  </a:lnTo>
                  <a:lnTo>
                    <a:pt x="137160" y="483870"/>
                  </a:lnTo>
                  <a:lnTo>
                    <a:pt x="138430" y="497840"/>
                  </a:lnTo>
                  <a:lnTo>
                    <a:pt x="139700" y="490220"/>
                  </a:lnTo>
                  <a:lnTo>
                    <a:pt x="139700" y="454660"/>
                  </a:lnTo>
                  <a:lnTo>
                    <a:pt x="139700" y="91440"/>
                  </a:lnTo>
                  <a:lnTo>
                    <a:pt x="140970" y="87630"/>
                  </a:lnTo>
                  <a:lnTo>
                    <a:pt x="143510" y="88900"/>
                  </a:lnTo>
                  <a:lnTo>
                    <a:pt x="157480" y="106680"/>
                  </a:lnTo>
                  <a:lnTo>
                    <a:pt x="163830" y="115570"/>
                  </a:lnTo>
                  <a:lnTo>
                    <a:pt x="170180" y="129540"/>
                  </a:lnTo>
                  <a:lnTo>
                    <a:pt x="175260" y="146050"/>
                  </a:lnTo>
                  <a:lnTo>
                    <a:pt x="180340" y="163830"/>
                  </a:lnTo>
                  <a:lnTo>
                    <a:pt x="187960" y="180340"/>
                  </a:lnTo>
                  <a:lnTo>
                    <a:pt x="196850" y="194310"/>
                  </a:lnTo>
                  <a:lnTo>
                    <a:pt x="208280" y="209550"/>
                  </a:lnTo>
                  <a:lnTo>
                    <a:pt x="217170" y="226060"/>
                  </a:lnTo>
                  <a:lnTo>
                    <a:pt x="227330" y="243840"/>
                  </a:lnTo>
                  <a:lnTo>
                    <a:pt x="236220" y="262890"/>
                  </a:lnTo>
                  <a:lnTo>
                    <a:pt x="246380" y="281940"/>
                  </a:lnTo>
                  <a:lnTo>
                    <a:pt x="269240" y="323850"/>
                  </a:lnTo>
                  <a:lnTo>
                    <a:pt x="278130" y="341630"/>
                  </a:lnTo>
                  <a:lnTo>
                    <a:pt x="285750" y="358140"/>
                  </a:lnTo>
                  <a:lnTo>
                    <a:pt x="292100" y="372110"/>
                  </a:lnTo>
                  <a:lnTo>
                    <a:pt x="297180" y="387350"/>
                  </a:lnTo>
                  <a:lnTo>
                    <a:pt x="307340" y="414020"/>
                  </a:lnTo>
                  <a:lnTo>
                    <a:pt x="313690" y="425450"/>
                  </a:lnTo>
                  <a:lnTo>
                    <a:pt x="321310" y="436880"/>
                  </a:lnTo>
                  <a:lnTo>
                    <a:pt x="327660" y="445770"/>
                  </a:lnTo>
                  <a:lnTo>
                    <a:pt x="335280" y="455930"/>
                  </a:lnTo>
                  <a:lnTo>
                    <a:pt x="351790" y="473710"/>
                  </a:lnTo>
                  <a:lnTo>
                    <a:pt x="359410" y="483870"/>
                  </a:lnTo>
                  <a:lnTo>
                    <a:pt x="364490" y="495300"/>
                  </a:lnTo>
                  <a:lnTo>
                    <a:pt x="370840" y="506730"/>
                  </a:lnTo>
                  <a:lnTo>
                    <a:pt x="374650" y="511810"/>
                  </a:lnTo>
                  <a:lnTo>
                    <a:pt x="379730" y="511810"/>
                  </a:lnTo>
                  <a:lnTo>
                    <a:pt x="384810" y="509270"/>
                  </a:lnTo>
                  <a:lnTo>
                    <a:pt x="384810" y="504190"/>
                  </a:lnTo>
                  <a:lnTo>
                    <a:pt x="382270" y="499110"/>
                  </a:lnTo>
                  <a:lnTo>
                    <a:pt x="377190" y="492760"/>
                  </a:lnTo>
                  <a:lnTo>
                    <a:pt x="372110" y="477520"/>
                  </a:lnTo>
                  <a:lnTo>
                    <a:pt x="368300" y="461010"/>
                  </a:lnTo>
                  <a:lnTo>
                    <a:pt x="361950" y="444500"/>
                  </a:lnTo>
                  <a:lnTo>
                    <a:pt x="354330" y="427990"/>
                  </a:lnTo>
                  <a:lnTo>
                    <a:pt x="342900" y="402590"/>
                  </a:lnTo>
                  <a:lnTo>
                    <a:pt x="332740" y="386080"/>
                  </a:lnTo>
                  <a:lnTo>
                    <a:pt x="318770" y="368300"/>
                  </a:lnTo>
                  <a:lnTo>
                    <a:pt x="314960" y="360680"/>
                  </a:lnTo>
                  <a:lnTo>
                    <a:pt x="308610" y="342900"/>
                  </a:lnTo>
                  <a:lnTo>
                    <a:pt x="303530" y="326390"/>
                  </a:lnTo>
                  <a:lnTo>
                    <a:pt x="295910" y="311150"/>
                  </a:lnTo>
                  <a:lnTo>
                    <a:pt x="287020" y="299720"/>
                  </a:lnTo>
                  <a:lnTo>
                    <a:pt x="285750" y="299720"/>
                  </a:lnTo>
                  <a:lnTo>
                    <a:pt x="288290" y="311150"/>
                  </a:lnTo>
                  <a:lnTo>
                    <a:pt x="298450" y="327660"/>
                  </a:lnTo>
                  <a:lnTo>
                    <a:pt x="304800" y="335280"/>
                  </a:lnTo>
                  <a:lnTo>
                    <a:pt x="314960" y="346710"/>
                  </a:lnTo>
                  <a:lnTo>
                    <a:pt x="340360" y="373380"/>
                  </a:lnTo>
                  <a:lnTo>
                    <a:pt x="355600" y="387350"/>
                  </a:lnTo>
                  <a:lnTo>
                    <a:pt x="370840" y="401320"/>
                  </a:lnTo>
                  <a:lnTo>
                    <a:pt x="504190" y="509270"/>
                  </a:lnTo>
                  <a:lnTo>
                    <a:pt x="519430" y="524510"/>
                  </a:lnTo>
                  <a:lnTo>
                    <a:pt x="530860" y="538480"/>
                  </a:lnTo>
                  <a:lnTo>
                    <a:pt x="541020" y="552450"/>
                  </a:lnTo>
                  <a:lnTo>
                    <a:pt x="549910" y="563880"/>
                  </a:lnTo>
                  <a:lnTo>
                    <a:pt x="566420" y="579120"/>
                  </a:lnTo>
                  <a:lnTo>
                    <a:pt x="571500" y="579120"/>
                  </a:lnTo>
                  <a:lnTo>
                    <a:pt x="572770" y="575310"/>
                  </a:lnTo>
                  <a:lnTo>
                    <a:pt x="572770" y="568960"/>
                  </a:lnTo>
                  <a:lnTo>
                    <a:pt x="567690" y="553720"/>
                  </a:lnTo>
                  <a:lnTo>
                    <a:pt x="561340" y="538480"/>
                  </a:lnTo>
                  <a:lnTo>
                    <a:pt x="553720" y="527050"/>
                  </a:lnTo>
                  <a:lnTo>
                    <a:pt x="548640" y="518160"/>
                  </a:lnTo>
                  <a:lnTo>
                    <a:pt x="542290" y="506730"/>
                  </a:lnTo>
                  <a:lnTo>
                    <a:pt x="534670" y="492760"/>
                  </a:lnTo>
                  <a:lnTo>
                    <a:pt x="525780" y="482600"/>
                  </a:lnTo>
                  <a:lnTo>
                    <a:pt x="515620" y="473710"/>
                  </a:lnTo>
                  <a:lnTo>
                    <a:pt x="504190" y="467360"/>
                  </a:lnTo>
                  <a:lnTo>
                    <a:pt x="497840" y="459740"/>
                  </a:lnTo>
                  <a:lnTo>
                    <a:pt x="492760" y="452120"/>
                  </a:lnTo>
                  <a:lnTo>
                    <a:pt x="488950" y="444500"/>
                  </a:lnTo>
                  <a:lnTo>
                    <a:pt x="477520" y="427990"/>
                  </a:lnTo>
                  <a:lnTo>
                    <a:pt x="463550" y="412750"/>
                  </a:lnTo>
                  <a:lnTo>
                    <a:pt x="448310" y="401320"/>
                  </a:lnTo>
                  <a:lnTo>
                    <a:pt x="439420" y="391160"/>
                  </a:lnTo>
                  <a:lnTo>
                    <a:pt x="431800" y="379730"/>
                  </a:lnTo>
                  <a:lnTo>
                    <a:pt x="422910" y="365760"/>
                  </a:lnTo>
                  <a:lnTo>
                    <a:pt x="416560" y="355600"/>
                  </a:lnTo>
                  <a:lnTo>
                    <a:pt x="405130" y="340360"/>
                  </a:lnTo>
                  <a:lnTo>
                    <a:pt x="391160" y="325120"/>
                  </a:lnTo>
                  <a:lnTo>
                    <a:pt x="370840" y="304800"/>
                  </a:lnTo>
                  <a:lnTo>
                    <a:pt x="359410" y="294640"/>
                  </a:lnTo>
                  <a:lnTo>
                    <a:pt x="345440" y="284480"/>
                  </a:lnTo>
                  <a:lnTo>
                    <a:pt x="328930" y="275590"/>
                  </a:lnTo>
                  <a:lnTo>
                    <a:pt x="313690" y="266700"/>
                  </a:lnTo>
                  <a:lnTo>
                    <a:pt x="303530" y="259080"/>
                  </a:lnTo>
                  <a:lnTo>
                    <a:pt x="293370" y="246380"/>
                  </a:lnTo>
                  <a:lnTo>
                    <a:pt x="288290" y="238760"/>
                  </a:lnTo>
                  <a:lnTo>
                    <a:pt x="283210" y="234950"/>
                  </a:lnTo>
                  <a:lnTo>
                    <a:pt x="275590" y="231140"/>
                  </a:lnTo>
                  <a:lnTo>
                    <a:pt x="269240" y="228600"/>
                  </a:lnTo>
                  <a:lnTo>
                    <a:pt x="262890" y="224790"/>
                  </a:lnTo>
                  <a:lnTo>
                    <a:pt x="251460" y="212090"/>
                  </a:lnTo>
                  <a:lnTo>
                    <a:pt x="242570" y="198120"/>
                  </a:lnTo>
                  <a:lnTo>
                    <a:pt x="237490" y="189230"/>
                  </a:lnTo>
                  <a:lnTo>
                    <a:pt x="233680" y="187960"/>
                  </a:lnTo>
                  <a:lnTo>
                    <a:pt x="228600" y="187960"/>
                  </a:lnTo>
                  <a:lnTo>
                    <a:pt x="224790" y="191770"/>
                  </a:lnTo>
                  <a:lnTo>
                    <a:pt x="224790" y="196850"/>
                  </a:lnTo>
                  <a:lnTo>
                    <a:pt x="227330" y="203200"/>
                  </a:lnTo>
                  <a:lnTo>
                    <a:pt x="236220" y="218440"/>
                  </a:lnTo>
                  <a:lnTo>
                    <a:pt x="245110" y="233680"/>
                  </a:lnTo>
                  <a:lnTo>
                    <a:pt x="252730" y="243840"/>
                  </a:lnTo>
                  <a:lnTo>
                    <a:pt x="261620" y="254000"/>
                  </a:lnTo>
                  <a:lnTo>
                    <a:pt x="271780" y="265430"/>
                  </a:lnTo>
                  <a:lnTo>
                    <a:pt x="283210" y="283210"/>
                  </a:lnTo>
                  <a:lnTo>
                    <a:pt x="294640" y="304800"/>
                  </a:lnTo>
                  <a:lnTo>
                    <a:pt x="336550" y="389890"/>
                  </a:lnTo>
                  <a:lnTo>
                    <a:pt x="344170" y="406400"/>
                  </a:lnTo>
                  <a:lnTo>
                    <a:pt x="350520" y="422910"/>
                  </a:lnTo>
                  <a:lnTo>
                    <a:pt x="356870" y="436880"/>
                  </a:lnTo>
                  <a:lnTo>
                    <a:pt x="361950" y="448310"/>
                  </a:lnTo>
                  <a:lnTo>
                    <a:pt x="372110" y="463550"/>
                  </a:lnTo>
                  <a:lnTo>
                    <a:pt x="373380" y="467360"/>
                  </a:lnTo>
                  <a:lnTo>
                    <a:pt x="373380" y="468630"/>
                  </a:lnTo>
                  <a:lnTo>
                    <a:pt x="372110" y="467360"/>
                  </a:lnTo>
                  <a:lnTo>
                    <a:pt x="365760" y="455930"/>
                  </a:lnTo>
                  <a:lnTo>
                    <a:pt x="361950" y="445770"/>
                  </a:lnTo>
                  <a:lnTo>
                    <a:pt x="350520" y="427990"/>
                  </a:lnTo>
                  <a:lnTo>
                    <a:pt x="336550" y="412750"/>
                  </a:lnTo>
                  <a:lnTo>
                    <a:pt x="321310" y="401320"/>
                  </a:lnTo>
                  <a:lnTo>
                    <a:pt x="312420" y="391160"/>
                  </a:lnTo>
                  <a:lnTo>
                    <a:pt x="304800" y="379730"/>
                  </a:lnTo>
                  <a:lnTo>
                    <a:pt x="295910" y="365760"/>
                  </a:lnTo>
                  <a:lnTo>
                    <a:pt x="289560" y="354330"/>
                  </a:lnTo>
                  <a:lnTo>
                    <a:pt x="278130" y="334010"/>
                  </a:lnTo>
                  <a:lnTo>
                    <a:pt x="270510" y="323850"/>
                  </a:lnTo>
                  <a:lnTo>
                    <a:pt x="256540" y="306070"/>
                  </a:lnTo>
                  <a:lnTo>
                    <a:pt x="247650" y="292100"/>
                  </a:lnTo>
                  <a:lnTo>
                    <a:pt x="242570" y="279400"/>
                  </a:lnTo>
                  <a:lnTo>
                    <a:pt x="236220" y="259080"/>
                  </a:lnTo>
                  <a:lnTo>
                    <a:pt x="232410" y="248920"/>
                  </a:lnTo>
                  <a:lnTo>
                    <a:pt x="228600" y="238760"/>
                  </a:lnTo>
                  <a:lnTo>
                    <a:pt x="219710" y="220980"/>
                  </a:lnTo>
                  <a:lnTo>
                    <a:pt x="212090" y="204470"/>
                  </a:lnTo>
                  <a:lnTo>
                    <a:pt x="205740" y="196850"/>
                  </a:lnTo>
                  <a:lnTo>
                    <a:pt x="191770" y="185420"/>
                  </a:lnTo>
                  <a:lnTo>
                    <a:pt x="185420" y="182880"/>
                  </a:lnTo>
                  <a:lnTo>
                    <a:pt x="180340" y="182880"/>
                  </a:lnTo>
                  <a:lnTo>
                    <a:pt x="175260" y="184150"/>
                  </a:lnTo>
                  <a:lnTo>
                    <a:pt x="171450" y="189230"/>
                  </a:lnTo>
                  <a:lnTo>
                    <a:pt x="167640" y="205740"/>
                  </a:lnTo>
                  <a:lnTo>
                    <a:pt x="167640" y="219710"/>
                  </a:lnTo>
                  <a:lnTo>
                    <a:pt x="166370" y="234950"/>
                  </a:lnTo>
                  <a:lnTo>
                    <a:pt x="165100" y="287020"/>
                  </a:lnTo>
                  <a:lnTo>
                    <a:pt x="165100" y="304800"/>
                  </a:lnTo>
                  <a:lnTo>
                    <a:pt x="166370" y="320040"/>
                  </a:lnTo>
                  <a:lnTo>
                    <a:pt x="168910" y="335280"/>
                  </a:lnTo>
                  <a:lnTo>
                    <a:pt x="171450" y="349250"/>
                  </a:lnTo>
                  <a:lnTo>
                    <a:pt x="173990" y="363220"/>
                  </a:lnTo>
                  <a:lnTo>
                    <a:pt x="175260" y="375920"/>
                  </a:lnTo>
                  <a:lnTo>
                    <a:pt x="176530" y="388620"/>
                  </a:lnTo>
                  <a:lnTo>
                    <a:pt x="176530" y="402590"/>
                  </a:lnTo>
                  <a:lnTo>
                    <a:pt x="177800" y="427990"/>
                  </a:lnTo>
                  <a:lnTo>
                    <a:pt x="181610" y="445770"/>
                  </a:lnTo>
                  <a:lnTo>
                    <a:pt x="184150" y="452120"/>
                  </a:lnTo>
                  <a:lnTo>
                    <a:pt x="187960" y="454660"/>
                  </a:lnTo>
                  <a:lnTo>
                    <a:pt x="191770" y="452120"/>
                  </a:lnTo>
                  <a:lnTo>
                    <a:pt x="195580" y="448310"/>
                  </a:lnTo>
                  <a:lnTo>
                    <a:pt x="196850" y="440690"/>
                  </a:lnTo>
                  <a:lnTo>
                    <a:pt x="195580" y="429260"/>
                  </a:lnTo>
                  <a:lnTo>
                    <a:pt x="194310" y="416560"/>
                  </a:lnTo>
                  <a:lnTo>
                    <a:pt x="193040" y="402590"/>
                  </a:lnTo>
                  <a:lnTo>
                    <a:pt x="191770" y="389890"/>
                  </a:lnTo>
                  <a:lnTo>
                    <a:pt x="191770" y="377190"/>
                  </a:lnTo>
                  <a:lnTo>
                    <a:pt x="189230" y="365760"/>
                  </a:lnTo>
                  <a:lnTo>
                    <a:pt x="186690" y="355600"/>
                  </a:lnTo>
                  <a:lnTo>
                    <a:pt x="184150" y="345440"/>
                  </a:lnTo>
                  <a:lnTo>
                    <a:pt x="181610" y="335280"/>
                  </a:lnTo>
                  <a:lnTo>
                    <a:pt x="180340" y="323850"/>
                  </a:lnTo>
                  <a:lnTo>
                    <a:pt x="179070" y="312420"/>
                  </a:lnTo>
                  <a:lnTo>
                    <a:pt x="179070" y="300990"/>
                  </a:lnTo>
                  <a:lnTo>
                    <a:pt x="177800" y="281940"/>
                  </a:lnTo>
                  <a:lnTo>
                    <a:pt x="184150" y="275590"/>
                  </a:lnTo>
                  <a:lnTo>
                    <a:pt x="193040" y="271780"/>
                  </a:lnTo>
                  <a:lnTo>
                    <a:pt x="204470" y="267970"/>
                  </a:lnTo>
                  <a:lnTo>
                    <a:pt x="215900" y="266700"/>
                  </a:lnTo>
                  <a:lnTo>
                    <a:pt x="226060" y="265430"/>
                  </a:lnTo>
                  <a:lnTo>
                    <a:pt x="234950" y="264160"/>
                  </a:lnTo>
                  <a:lnTo>
                    <a:pt x="247650" y="266700"/>
                  </a:lnTo>
                  <a:lnTo>
                    <a:pt x="260350" y="271780"/>
                  </a:lnTo>
                  <a:lnTo>
                    <a:pt x="275590" y="276860"/>
                  </a:lnTo>
                  <a:lnTo>
                    <a:pt x="287020" y="281940"/>
                  </a:lnTo>
                  <a:lnTo>
                    <a:pt x="302260" y="292100"/>
                  </a:lnTo>
                  <a:lnTo>
                    <a:pt x="318770" y="300990"/>
                  </a:lnTo>
                  <a:lnTo>
                    <a:pt x="326390" y="304800"/>
                  </a:lnTo>
                  <a:lnTo>
                    <a:pt x="331470" y="311150"/>
                  </a:lnTo>
                  <a:lnTo>
                    <a:pt x="335280" y="317500"/>
                  </a:lnTo>
                  <a:lnTo>
                    <a:pt x="337820" y="325120"/>
                  </a:lnTo>
                  <a:lnTo>
                    <a:pt x="347980" y="340360"/>
                  </a:lnTo>
                  <a:lnTo>
                    <a:pt x="354330" y="347980"/>
                  </a:lnTo>
                  <a:lnTo>
                    <a:pt x="359410" y="356870"/>
                  </a:lnTo>
                  <a:lnTo>
                    <a:pt x="364490" y="373380"/>
                  </a:lnTo>
                  <a:lnTo>
                    <a:pt x="367030" y="383540"/>
                  </a:lnTo>
                  <a:lnTo>
                    <a:pt x="373380" y="405130"/>
                  </a:lnTo>
                  <a:lnTo>
                    <a:pt x="378460" y="415290"/>
                  </a:lnTo>
                  <a:lnTo>
                    <a:pt x="384810" y="425450"/>
                  </a:lnTo>
                  <a:lnTo>
                    <a:pt x="398780" y="441960"/>
                  </a:lnTo>
                  <a:lnTo>
                    <a:pt x="408940" y="454660"/>
                  </a:lnTo>
                  <a:lnTo>
                    <a:pt x="412750" y="461010"/>
                  </a:lnTo>
                  <a:lnTo>
                    <a:pt x="416560" y="476250"/>
                  </a:lnTo>
                  <a:lnTo>
                    <a:pt x="414020" y="478790"/>
                  </a:lnTo>
                  <a:lnTo>
                    <a:pt x="410210" y="477520"/>
                  </a:lnTo>
                  <a:lnTo>
                    <a:pt x="405130" y="473710"/>
                  </a:lnTo>
                  <a:lnTo>
                    <a:pt x="394970" y="458470"/>
                  </a:lnTo>
                  <a:lnTo>
                    <a:pt x="389890" y="448310"/>
                  </a:lnTo>
                  <a:lnTo>
                    <a:pt x="384810" y="436880"/>
                  </a:lnTo>
                  <a:lnTo>
                    <a:pt x="377190" y="425450"/>
                  </a:lnTo>
                  <a:lnTo>
                    <a:pt x="370840" y="414020"/>
                  </a:lnTo>
                  <a:lnTo>
                    <a:pt x="360680" y="400050"/>
                  </a:lnTo>
                  <a:lnTo>
                    <a:pt x="339090" y="369570"/>
                  </a:lnTo>
                  <a:lnTo>
                    <a:pt x="331470" y="358140"/>
                  </a:lnTo>
                  <a:lnTo>
                    <a:pt x="317500" y="341630"/>
                  </a:lnTo>
                  <a:lnTo>
                    <a:pt x="306070" y="325120"/>
                  </a:lnTo>
                  <a:lnTo>
                    <a:pt x="302260" y="317500"/>
                  </a:lnTo>
                  <a:lnTo>
                    <a:pt x="288290" y="304800"/>
                  </a:lnTo>
                  <a:lnTo>
                    <a:pt x="274320" y="292100"/>
                  </a:lnTo>
                  <a:lnTo>
                    <a:pt x="257810" y="278130"/>
                  </a:lnTo>
                  <a:lnTo>
                    <a:pt x="245110" y="261620"/>
                  </a:lnTo>
                  <a:lnTo>
                    <a:pt x="238760" y="254000"/>
                  </a:lnTo>
                  <a:lnTo>
                    <a:pt x="231140" y="246380"/>
                  </a:lnTo>
                  <a:lnTo>
                    <a:pt x="222250" y="241300"/>
                  </a:lnTo>
                  <a:lnTo>
                    <a:pt x="212090" y="236220"/>
                  </a:lnTo>
                  <a:lnTo>
                    <a:pt x="203200" y="227330"/>
                  </a:lnTo>
                  <a:lnTo>
                    <a:pt x="195580" y="218440"/>
                  </a:lnTo>
                  <a:lnTo>
                    <a:pt x="190500" y="208280"/>
                  </a:lnTo>
                  <a:lnTo>
                    <a:pt x="182880" y="198120"/>
                  </a:lnTo>
                  <a:lnTo>
                    <a:pt x="175260" y="187960"/>
                  </a:lnTo>
                  <a:lnTo>
                    <a:pt x="167640" y="179070"/>
                  </a:lnTo>
                  <a:lnTo>
                    <a:pt x="160020" y="168910"/>
                  </a:lnTo>
                  <a:lnTo>
                    <a:pt x="152400" y="157480"/>
                  </a:lnTo>
                  <a:lnTo>
                    <a:pt x="143510" y="146050"/>
                  </a:lnTo>
                  <a:lnTo>
                    <a:pt x="138430" y="134620"/>
                  </a:lnTo>
                  <a:lnTo>
                    <a:pt x="134620" y="121920"/>
                  </a:lnTo>
                  <a:lnTo>
                    <a:pt x="132080" y="109220"/>
                  </a:lnTo>
                  <a:lnTo>
                    <a:pt x="128270" y="99060"/>
                  </a:lnTo>
                  <a:lnTo>
                    <a:pt x="125730" y="88900"/>
                  </a:lnTo>
                  <a:lnTo>
                    <a:pt x="120650" y="76200"/>
                  </a:lnTo>
                  <a:lnTo>
                    <a:pt x="125730" y="93980"/>
                  </a:lnTo>
                  <a:lnTo>
                    <a:pt x="132080" y="114300"/>
                  </a:lnTo>
                  <a:lnTo>
                    <a:pt x="134620" y="124460"/>
                  </a:lnTo>
                  <a:lnTo>
                    <a:pt x="137160" y="133350"/>
                  </a:lnTo>
                  <a:lnTo>
                    <a:pt x="137160" y="143510"/>
                  </a:lnTo>
                  <a:lnTo>
                    <a:pt x="140970" y="154940"/>
                  </a:lnTo>
                  <a:lnTo>
                    <a:pt x="146050" y="167640"/>
                  </a:lnTo>
                  <a:lnTo>
                    <a:pt x="152400" y="182880"/>
                  </a:lnTo>
                  <a:lnTo>
                    <a:pt x="158750" y="199390"/>
                  </a:lnTo>
                  <a:lnTo>
                    <a:pt x="163830" y="218440"/>
                  </a:lnTo>
                  <a:lnTo>
                    <a:pt x="167640" y="237490"/>
                  </a:lnTo>
                  <a:lnTo>
                    <a:pt x="172720" y="254000"/>
                  </a:lnTo>
                  <a:lnTo>
                    <a:pt x="185420" y="299720"/>
                  </a:lnTo>
                  <a:lnTo>
                    <a:pt x="194310" y="331470"/>
                  </a:lnTo>
                  <a:lnTo>
                    <a:pt x="199390" y="345440"/>
                  </a:lnTo>
                  <a:lnTo>
                    <a:pt x="203200" y="358140"/>
                  </a:lnTo>
                  <a:lnTo>
                    <a:pt x="207010" y="368300"/>
                  </a:lnTo>
                  <a:lnTo>
                    <a:pt x="215900" y="383540"/>
                  </a:lnTo>
                  <a:lnTo>
                    <a:pt x="224790" y="397510"/>
                  </a:lnTo>
                  <a:lnTo>
                    <a:pt x="232410" y="412750"/>
                  </a:lnTo>
                  <a:lnTo>
                    <a:pt x="236220" y="421640"/>
                  </a:lnTo>
                  <a:lnTo>
                    <a:pt x="237490" y="431800"/>
                  </a:lnTo>
                  <a:lnTo>
                    <a:pt x="238760" y="443230"/>
                  </a:lnTo>
                  <a:lnTo>
                    <a:pt x="243840" y="459740"/>
                  </a:lnTo>
                  <a:lnTo>
                    <a:pt x="251460" y="474980"/>
                  </a:lnTo>
                  <a:lnTo>
                    <a:pt x="255270" y="483870"/>
                  </a:lnTo>
                  <a:lnTo>
                    <a:pt x="262890" y="506730"/>
                  </a:lnTo>
                  <a:lnTo>
                    <a:pt x="270510" y="530860"/>
                  </a:lnTo>
                  <a:lnTo>
                    <a:pt x="275590" y="541020"/>
                  </a:lnTo>
                  <a:lnTo>
                    <a:pt x="279400" y="551180"/>
                  </a:lnTo>
                  <a:lnTo>
                    <a:pt x="283210" y="561340"/>
                  </a:lnTo>
                  <a:lnTo>
                    <a:pt x="287020" y="563880"/>
                  </a:lnTo>
                  <a:lnTo>
                    <a:pt x="288290" y="560070"/>
                  </a:lnTo>
                  <a:lnTo>
                    <a:pt x="290830" y="547370"/>
                  </a:lnTo>
                  <a:lnTo>
                    <a:pt x="290830" y="532130"/>
                  </a:lnTo>
                  <a:lnTo>
                    <a:pt x="290830" y="523240"/>
                  </a:lnTo>
                  <a:lnTo>
                    <a:pt x="288290" y="513080"/>
                  </a:lnTo>
                  <a:lnTo>
                    <a:pt x="285750" y="501650"/>
                  </a:lnTo>
                  <a:lnTo>
                    <a:pt x="278130" y="485140"/>
                  </a:lnTo>
                  <a:lnTo>
                    <a:pt x="274320" y="478790"/>
                  </a:lnTo>
                  <a:lnTo>
                    <a:pt x="271780" y="469900"/>
                  </a:lnTo>
                  <a:lnTo>
                    <a:pt x="270510" y="461010"/>
                  </a:lnTo>
                  <a:lnTo>
                    <a:pt x="269240" y="449580"/>
                  </a:lnTo>
                  <a:lnTo>
                    <a:pt x="266700" y="439420"/>
                  </a:lnTo>
                  <a:lnTo>
                    <a:pt x="264160" y="430530"/>
                  </a:lnTo>
                  <a:lnTo>
                    <a:pt x="256540" y="414020"/>
                  </a:lnTo>
                  <a:lnTo>
                    <a:pt x="248920" y="401320"/>
                  </a:lnTo>
                  <a:lnTo>
                    <a:pt x="245110" y="387350"/>
                  </a:lnTo>
                  <a:lnTo>
                    <a:pt x="242570" y="372110"/>
                  </a:lnTo>
                  <a:lnTo>
                    <a:pt x="242570" y="355600"/>
                  </a:lnTo>
                  <a:lnTo>
                    <a:pt x="240030" y="344170"/>
                  </a:lnTo>
                  <a:lnTo>
                    <a:pt x="237490" y="331470"/>
                  </a:lnTo>
                  <a:lnTo>
                    <a:pt x="234950" y="317500"/>
                  </a:lnTo>
                  <a:lnTo>
                    <a:pt x="232410" y="303530"/>
                  </a:lnTo>
                  <a:lnTo>
                    <a:pt x="231140" y="289560"/>
                  </a:lnTo>
                  <a:lnTo>
                    <a:pt x="229870" y="276860"/>
                  </a:lnTo>
                  <a:lnTo>
                    <a:pt x="228600" y="265430"/>
                  </a:lnTo>
                  <a:lnTo>
                    <a:pt x="226060" y="254000"/>
                  </a:lnTo>
                  <a:lnTo>
                    <a:pt x="222250" y="245110"/>
                  </a:lnTo>
                  <a:lnTo>
                    <a:pt x="219710" y="234950"/>
                  </a:lnTo>
                  <a:lnTo>
                    <a:pt x="218440" y="217170"/>
                  </a:lnTo>
                  <a:lnTo>
                    <a:pt x="220980" y="199390"/>
                  </a:lnTo>
                  <a:lnTo>
                    <a:pt x="223520" y="191770"/>
                  </a:lnTo>
                  <a:lnTo>
                    <a:pt x="229870" y="185420"/>
                  </a:lnTo>
                  <a:lnTo>
                    <a:pt x="237490" y="181610"/>
                  </a:lnTo>
                  <a:lnTo>
                    <a:pt x="247650" y="179070"/>
                  </a:lnTo>
                  <a:lnTo>
                    <a:pt x="257810" y="179070"/>
                  </a:lnTo>
                  <a:lnTo>
                    <a:pt x="269240" y="180340"/>
                  </a:lnTo>
                  <a:lnTo>
                    <a:pt x="280670" y="181610"/>
                  </a:lnTo>
                  <a:lnTo>
                    <a:pt x="293370" y="187960"/>
                  </a:lnTo>
                  <a:lnTo>
                    <a:pt x="306070" y="195580"/>
                  </a:lnTo>
                  <a:lnTo>
                    <a:pt x="317500" y="205740"/>
                  </a:lnTo>
                  <a:lnTo>
                    <a:pt x="328930" y="213360"/>
                  </a:lnTo>
                  <a:lnTo>
                    <a:pt x="339090" y="219710"/>
                  </a:lnTo>
                  <a:lnTo>
                    <a:pt x="349250" y="226060"/>
                  </a:lnTo>
                  <a:lnTo>
                    <a:pt x="363220" y="240030"/>
                  </a:lnTo>
                  <a:lnTo>
                    <a:pt x="375920" y="255270"/>
                  </a:lnTo>
                  <a:lnTo>
                    <a:pt x="391160" y="271780"/>
                  </a:lnTo>
                  <a:lnTo>
                    <a:pt x="408940" y="289560"/>
                  </a:lnTo>
                  <a:lnTo>
                    <a:pt x="411480" y="297180"/>
                  </a:lnTo>
                  <a:lnTo>
                    <a:pt x="416560" y="311150"/>
                  </a:lnTo>
                  <a:lnTo>
                    <a:pt x="417830" y="320040"/>
                  </a:lnTo>
                  <a:lnTo>
                    <a:pt x="421640" y="331470"/>
                  </a:lnTo>
                  <a:lnTo>
                    <a:pt x="425450" y="341630"/>
                  </a:lnTo>
                  <a:lnTo>
                    <a:pt x="425450" y="347980"/>
                  </a:lnTo>
                  <a:lnTo>
                    <a:pt x="425450" y="350520"/>
                  </a:lnTo>
                  <a:lnTo>
                    <a:pt x="422910" y="350520"/>
                  </a:lnTo>
                  <a:lnTo>
                    <a:pt x="416560" y="336550"/>
                  </a:lnTo>
                  <a:lnTo>
                    <a:pt x="414020" y="325120"/>
                  </a:lnTo>
                  <a:lnTo>
                    <a:pt x="406400" y="312420"/>
                  </a:lnTo>
                  <a:lnTo>
                    <a:pt x="398780" y="299720"/>
                  </a:lnTo>
                  <a:lnTo>
                    <a:pt x="388620" y="288290"/>
                  </a:lnTo>
                  <a:lnTo>
                    <a:pt x="378460" y="274320"/>
                  </a:lnTo>
                  <a:lnTo>
                    <a:pt x="369570" y="259080"/>
                  </a:lnTo>
                  <a:lnTo>
                    <a:pt x="360680" y="243840"/>
                  </a:lnTo>
                  <a:lnTo>
                    <a:pt x="350520" y="228600"/>
                  </a:lnTo>
                  <a:lnTo>
                    <a:pt x="339090" y="214630"/>
                  </a:lnTo>
                  <a:lnTo>
                    <a:pt x="327660" y="200660"/>
                  </a:lnTo>
                  <a:lnTo>
                    <a:pt x="318770" y="187960"/>
                  </a:lnTo>
                  <a:lnTo>
                    <a:pt x="311150" y="175260"/>
                  </a:lnTo>
                  <a:lnTo>
                    <a:pt x="304800" y="161290"/>
                  </a:lnTo>
                  <a:lnTo>
                    <a:pt x="295910" y="148590"/>
                  </a:lnTo>
                  <a:lnTo>
                    <a:pt x="287020" y="135890"/>
                  </a:lnTo>
                  <a:lnTo>
                    <a:pt x="275590" y="123190"/>
                  </a:lnTo>
                  <a:lnTo>
                    <a:pt x="266700" y="110490"/>
                  </a:lnTo>
                  <a:lnTo>
                    <a:pt x="260350" y="97790"/>
                  </a:lnTo>
                  <a:lnTo>
                    <a:pt x="254000" y="85090"/>
                  </a:lnTo>
                  <a:lnTo>
                    <a:pt x="242570" y="67310"/>
                  </a:lnTo>
                  <a:lnTo>
                    <a:pt x="233680" y="52070"/>
                  </a:lnTo>
                  <a:lnTo>
                    <a:pt x="228600" y="41910"/>
                  </a:lnTo>
                  <a:lnTo>
                    <a:pt x="224790" y="30480"/>
                  </a:lnTo>
                  <a:lnTo>
                    <a:pt x="218440" y="20320"/>
                  </a:lnTo>
                  <a:lnTo>
                    <a:pt x="212090" y="11430"/>
                  </a:lnTo>
                  <a:lnTo>
                    <a:pt x="204470" y="1270"/>
                  </a:lnTo>
                  <a:lnTo>
                    <a:pt x="201930" y="0"/>
                  </a:lnTo>
                  <a:lnTo>
                    <a:pt x="200660" y="2540"/>
                  </a:lnTo>
                  <a:lnTo>
                    <a:pt x="203200" y="16510"/>
                  </a:lnTo>
                  <a:lnTo>
                    <a:pt x="209550" y="31750"/>
                  </a:lnTo>
                  <a:lnTo>
                    <a:pt x="220980" y="46990"/>
                  </a:lnTo>
                  <a:lnTo>
                    <a:pt x="233680" y="64770"/>
                  </a:lnTo>
                  <a:lnTo>
                    <a:pt x="243840" y="81280"/>
                  </a:lnTo>
                  <a:lnTo>
                    <a:pt x="256540" y="93980"/>
                  </a:lnTo>
                  <a:lnTo>
                    <a:pt x="271780" y="105410"/>
                  </a:lnTo>
                  <a:lnTo>
                    <a:pt x="288290" y="120650"/>
                  </a:lnTo>
                  <a:lnTo>
                    <a:pt x="293370" y="128270"/>
                  </a:lnTo>
                  <a:lnTo>
                    <a:pt x="299720" y="144780"/>
                  </a:lnTo>
                  <a:lnTo>
                    <a:pt x="302260" y="161290"/>
                  </a:lnTo>
                  <a:lnTo>
                    <a:pt x="304800" y="177800"/>
                  </a:lnTo>
                  <a:lnTo>
                    <a:pt x="311150" y="195580"/>
                  </a:lnTo>
                  <a:lnTo>
                    <a:pt x="316230" y="201930"/>
                  </a:lnTo>
                  <a:lnTo>
                    <a:pt x="328930" y="213360"/>
                  </a:lnTo>
                  <a:lnTo>
                    <a:pt x="344170" y="223520"/>
                  </a:lnTo>
                  <a:lnTo>
                    <a:pt x="359410" y="232410"/>
                  </a:lnTo>
                  <a:lnTo>
                    <a:pt x="377190" y="246380"/>
                  </a:lnTo>
                  <a:lnTo>
                    <a:pt x="391160" y="254000"/>
                  </a:lnTo>
                  <a:lnTo>
                    <a:pt x="403860" y="266700"/>
                  </a:lnTo>
                  <a:lnTo>
                    <a:pt x="414020" y="280670"/>
                  </a:lnTo>
                  <a:lnTo>
                    <a:pt x="426720" y="297180"/>
                  </a:lnTo>
                  <a:lnTo>
                    <a:pt x="435610" y="311150"/>
                  </a:lnTo>
                  <a:lnTo>
                    <a:pt x="440690" y="327660"/>
                  </a:lnTo>
                  <a:lnTo>
                    <a:pt x="444500" y="344170"/>
                  </a:lnTo>
                  <a:lnTo>
                    <a:pt x="450850" y="360680"/>
                  </a:lnTo>
                  <a:lnTo>
                    <a:pt x="458470" y="377190"/>
                  </a:lnTo>
                  <a:lnTo>
                    <a:pt x="466090" y="392430"/>
                  </a:lnTo>
                  <a:lnTo>
                    <a:pt x="473710" y="403860"/>
                  </a:lnTo>
                  <a:lnTo>
                    <a:pt x="477520" y="410210"/>
                  </a:lnTo>
                  <a:lnTo>
                    <a:pt x="478790" y="417830"/>
                  </a:lnTo>
                  <a:lnTo>
                    <a:pt x="482600" y="45339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45" name="Straight Connector 44"/>
            <p:cNvCxnSpPr/>
            <p:nvPr/>
          </p:nvCxnSpPr>
          <p:spPr>
            <a:xfrm>
              <a:off x="8001000" y="3098800"/>
              <a:ext cx="0" cy="1333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340600" y="3771900"/>
              <a:ext cx="13589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556500" y="3263900"/>
              <a:ext cx="889000" cy="9906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543800" y="3302000"/>
              <a:ext cx="914400" cy="952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7677150" y="3175000"/>
              <a:ext cx="996951" cy="1203961"/>
              <a:chOff x="7677150" y="3175000"/>
              <a:chExt cx="996951" cy="1203961"/>
            </a:xfrm>
          </p:grpSpPr>
          <p:sp>
            <p:nvSpPr>
              <p:cNvPr id="49" name="Freeform 48"/>
              <p:cNvSpPr/>
              <p:nvPr/>
            </p:nvSpPr>
            <p:spPr>
              <a:xfrm>
                <a:off x="8064500" y="3175000"/>
                <a:ext cx="279401" cy="441961"/>
              </a:xfrm>
              <a:custGeom>
                <a:avLst/>
                <a:gdLst/>
                <a:ahLst/>
                <a:cxnLst/>
                <a:rect l="0" t="0" r="0" b="0"/>
                <a:pathLst>
                  <a:path w="279401" h="441961">
                    <a:moveTo>
                      <a:pt x="0" y="0"/>
                    </a:moveTo>
                    <a:lnTo>
                      <a:pt x="0" y="234950"/>
                    </a:lnTo>
                    <a:lnTo>
                      <a:pt x="1270" y="246380"/>
                    </a:lnTo>
                    <a:lnTo>
                      <a:pt x="3810" y="260350"/>
                    </a:lnTo>
                    <a:lnTo>
                      <a:pt x="6350" y="275590"/>
                    </a:lnTo>
                    <a:lnTo>
                      <a:pt x="8890" y="288290"/>
                    </a:lnTo>
                    <a:lnTo>
                      <a:pt x="10160" y="299720"/>
                    </a:lnTo>
                    <a:lnTo>
                      <a:pt x="11430" y="309880"/>
                    </a:lnTo>
                    <a:lnTo>
                      <a:pt x="11430" y="320040"/>
                    </a:lnTo>
                    <a:lnTo>
                      <a:pt x="12700" y="344170"/>
                    </a:lnTo>
                    <a:lnTo>
                      <a:pt x="12700" y="407670"/>
                    </a:lnTo>
                    <a:lnTo>
                      <a:pt x="12700" y="441960"/>
                    </a:lnTo>
                    <a:lnTo>
                      <a:pt x="12700" y="438150"/>
                    </a:lnTo>
                    <a:lnTo>
                      <a:pt x="13970" y="430530"/>
                    </a:lnTo>
                    <a:lnTo>
                      <a:pt x="19050" y="406400"/>
                    </a:lnTo>
                    <a:lnTo>
                      <a:pt x="22860" y="394970"/>
                    </a:lnTo>
                    <a:lnTo>
                      <a:pt x="26670" y="384810"/>
                    </a:lnTo>
                    <a:lnTo>
                      <a:pt x="30480" y="374650"/>
                    </a:lnTo>
                    <a:lnTo>
                      <a:pt x="35560" y="365760"/>
                    </a:lnTo>
                    <a:lnTo>
                      <a:pt x="41910" y="356870"/>
                    </a:lnTo>
                    <a:lnTo>
                      <a:pt x="49530" y="347980"/>
                    </a:lnTo>
                    <a:lnTo>
                      <a:pt x="54610" y="339090"/>
                    </a:lnTo>
                    <a:lnTo>
                      <a:pt x="57150" y="330200"/>
                    </a:lnTo>
                    <a:lnTo>
                      <a:pt x="59690" y="322580"/>
                    </a:lnTo>
                    <a:lnTo>
                      <a:pt x="60960" y="313690"/>
                    </a:lnTo>
                    <a:lnTo>
                      <a:pt x="62230" y="304800"/>
                    </a:lnTo>
                    <a:lnTo>
                      <a:pt x="62230" y="295910"/>
                    </a:lnTo>
                    <a:lnTo>
                      <a:pt x="63500" y="288290"/>
                    </a:lnTo>
                    <a:lnTo>
                      <a:pt x="67310" y="279400"/>
                    </a:lnTo>
                    <a:lnTo>
                      <a:pt x="69850" y="270510"/>
                    </a:lnTo>
                    <a:lnTo>
                      <a:pt x="73660" y="262890"/>
                    </a:lnTo>
                    <a:lnTo>
                      <a:pt x="77470" y="254000"/>
                    </a:lnTo>
                    <a:lnTo>
                      <a:pt x="81280" y="245110"/>
                    </a:lnTo>
                    <a:lnTo>
                      <a:pt x="83820" y="236220"/>
                    </a:lnTo>
                    <a:lnTo>
                      <a:pt x="85090" y="224790"/>
                    </a:lnTo>
                    <a:lnTo>
                      <a:pt x="86360" y="213360"/>
                    </a:lnTo>
                    <a:lnTo>
                      <a:pt x="87630" y="203200"/>
                    </a:lnTo>
                    <a:lnTo>
                      <a:pt x="87630" y="193040"/>
                    </a:lnTo>
                    <a:lnTo>
                      <a:pt x="87630" y="184150"/>
                    </a:lnTo>
                    <a:lnTo>
                      <a:pt x="88900" y="149860"/>
                    </a:lnTo>
                    <a:lnTo>
                      <a:pt x="88900" y="114300"/>
                    </a:lnTo>
                    <a:lnTo>
                      <a:pt x="86360" y="102870"/>
                    </a:lnTo>
                    <a:lnTo>
                      <a:pt x="81280" y="92710"/>
                    </a:lnTo>
                    <a:lnTo>
                      <a:pt x="74930" y="82550"/>
                    </a:lnTo>
                    <a:lnTo>
                      <a:pt x="71120" y="74930"/>
                    </a:lnTo>
                    <a:lnTo>
                      <a:pt x="67310" y="62230"/>
                    </a:lnTo>
                    <a:lnTo>
                      <a:pt x="63500" y="57150"/>
                    </a:lnTo>
                    <a:lnTo>
                      <a:pt x="57150" y="52070"/>
                    </a:lnTo>
                    <a:lnTo>
                      <a:pt x="50800" y="46990"/>
                    </a:lnTo>
                    <a:lnTo>
                      <a:pt x="45720" y="46990"/>
                    </a:lnTo>
                    <a:lnTo>
                      <a:pt x="40640" y="49530"/>
                    </a:lnTo>
                    <a:lnTo>
                      <a:pt x="35560" y="54610"/>
                    </a:lnTo>
                    <a:lnTo>
                      <a:pt x="31750" y="59690"/>
                    </a:lnTo>
                    <a:lnTo>
                      <a:pt x="29210" y="67310"/>
                    </a:lnTo>
                    <a:lnTo>
                      <a:pt x="27940" y="73660"/>
                    </a:lnTo>
                    <a:lnTo>
                      <a:pt x="29210" y="83820"/>
                    </a:lnTo>
                    <a:lnTo>
                      <a:pt x="30480" y="93980"/>
                    </a:lnTo>
                    <a:lnTo>
                      <a:pt x="33020" y="105410"/>
                    </a:lnTo>
                    <a:lnTo>
                      <a:pt x="34290" y="115570"/>
                    </a:lnTo>
                    <a:lnTo>
                      <a:pt x="35560" y="124460"/>
                    </a:lnTo>
                    <a:lnTo>
                      <a:pt x="36830" y="133350"/>
                    </a:lnTo>
                    <a:lnTo>
                      <a:pt x="36830" y="144780"/>
                    </a:lnTo>
                    <a:lnTo>
                      <a:pt x="38100" y="167640"/>
                    </a:lnTo>
                    <a:lnTo>
                      <a:pt x="38100" y="364490"/>
                    </a:lnTo>
                    <a:lnTo>
                      <a:pt x="38100" y="99060"/>
                    </a:lnTo>
                    <a:lnTo>
                      <a:pt x="39370" y="90170"/>
                    </a:lnTo>
                    <a:lnTo>
                      <a:pt x="41910" y="82550"/>
                    </a:lnTo>
                    <a:lnTo>
                      <a:pt x="44450" y="76200"/>
                    </a:lnTo>
                    <a:lnTo>
                      <a:pt x="49530" y="73660"/>
                    </a:lnTo>
                    <a:lnTo>
                      <a:pt x="55880" y="72390"/>
                    </a:lnTo>
                    <a:lnTo>
                      <a:pt x="62230" y="73660"/>
                    </a:lnTo>
                    <a:lnTo>
                      <a:pt x="68580" y="77470"/>
                    </a:lnTo>
                    <a:lnTo>
                      <a:pt x="73660" y="82550"/>
                    </a:lnTo>
                    <a:lnTo>
                      <a:pt x="78740" y="88900"/>
                    </a:lnTo>
                    <a:lnTo>
                      <a:pt x="83820" y="96520"/>
                    </a:lnTo>
                    <a:lnTo>
                      <a:pt x="87630" y="104140"/>
                    </a:lnTo>
                    <a:lnTo>
                      <a:pt x="92710" y="111760"/>
                    </a:lnTo>
                    <a:lnTo>
                      <a:pt x="95250" y="119380"/>
                    </a:lnTo>
                    <a:lnTo>
                      <a:pt x="97790" y="127000"/>
                    </a:lnTo>
                    <a:lnTo>
                      <a:pt x="99060" y="135890"/>
                    </a:lnTo>
                    <a:lnTo>
                      <a:pt x="100330" y="146050"/>
                    </a:lnTo>
                    <a:lnTo>
                      <a:pt x="100330" y="156210"/>
                    </a:lnTo>
                    <a:lnTo>
                      <a:pt x="101600" y="177800"/>
                    </a:lnTo>
                    <a:lnTo>
                      <a:pt x="101600" y="200660"/>
                    </a:lnTo>
                    <a:lnTo>
                      <a:pt x="101600" y="189230"/>
                    </a:lnTo>
                    <a:lnTo>
                      <a:pt x="101600" y="85090"/>
                    </a:lnTo>
                    <a:lnTo>
                      <a:pt x="102870" y="77470"/>
                    </a:lnTo>
                    <a:lnTo>
                      <a:pt x="105410" y="72390"/>
                    </a:lnTo>
                    <a:lnTo>
                      <a:pt x="107950" y="69850"/>
                    </a:lnTo>
                    <a:lnTo>
                      <a:pt x="111760" y="71120"/>
                    </a:lnTo>
                    <a:lnTo>
                      <a:pt x="115570" y="73660"/>
                    </a:lnTo>
                    <a:lnTo>
                      <a:pt x="119380" y="78740"/>
                    </a:lnTo>
                    <a:lnTo>
                      <a:pt x="121920" y="86360"/>
                    </a:lnTo>
                    <a:lnTo>
                      <a:pt x="123190" y="95250"/>
                    </a:lnTo>
                    <a:lnTo>
                      <a:pt x="124460" y="106680"/>
                    </a:lnTo>
                    <a:lnTo>
                      <a:pt x="123190" y="110490"/>
                    </a:lnTo>
                    <a:lnTo>
                      <a:pt x="118110" y="110490"/>
                    </a:lnTo>
                    <a:lnTo>
                      <a:pt x="113030" y="107950"/>
                    </a:lnTo>
                    <a:lnTo>
                      <a:pt x="107950" y="101600"/>
                    </a:lnTo>
                    <a:lnTo>
                      <a:pt x="102870" y="92710"/>
                    </a:lnTo>
                    <a:lnTo>
                      <a:pt x="97790" y="82550"/>
                    </a:lnTo>
                    <a:lnTo>
                      <a:pt x="92710" y="74930"/>
                    </a:lnTo>
                    <a:lnTo>
                      <a:pt x="85090" y="68580"/>
                    </a:lnTo>
                    <a:lnTo>
                      <a:pt x="78740" y="62230"/>
                    </a:lnTo>
                    <a:lnTo>
                      <a:pt x="72390" y="57150"/>
                    </a:lnTo>
                    <a:lnTo>
                      <a:pt x="66040" y="52070"/>
                    </a:lnTo>
                    <a:lnTo>
                      <a:pt x="60960" y="46990"/>
                    </a:lnTo>
                    <a:lnTo>
                      <a:pt x="55880" y="41910"/>
                    </a:lnTo>
                    <a:lnTo>
                      <a:pt x="52070" y="34290"/>
                    </a:lnTo>
                    <a:lnTo>
                      <a:pt x="46990" y="27940"/>
                    </a:lnTo>
                    <a:lnTo>
                      <a:pt x="46990" y="22860"/>
                    </a:lnTo>
                    <a:lnTo>
                      <a:pt x="49530" y="19050"/>
                    </a:lnTo>
                    <a:lnTo>
                      <a:pt x="54610" y="16510"/>
                    </a:lnTo>
                    <a:lnTo>
                      <a:pt x="59690" y="15240"/>
                    </a:lnTo>
                    <a:lnTo>
                      <a:pt x="67310" y="15240"/>
                    </a:lnTo>
                    <a:lnTo>
                      <a:pt x="73660" y="13970"/>
                    </a:lnTo>
                    <a:lnTo>
                      <a:pt x="82550" y="13970"/>
                    </a:lnTo>
                    <a:lnTo>
                      <a:pt x="97790" y="12700"/>
                    </a:lnTo>
                    <a:lnTo>
                      <a:pt x="123190" y="12700"/>
                    </a:lnTo>
                    <a:lnTo>
                      <a:pt x="130810" y="13970"/>
                    </a:lnTo>
                    <a:lnTo>
                      <a:pt x="139700" y="16510"/>
                    </a:lnTo>
                    <a:lnTo>
                      <a:pt x="148590" y="19050"/>
                    </a:lnTo>
                    <a:lnTo>
                      <a:pt x="156210" y="21590"/>
                    </a:lnTo>
                    <a:lnTo>
                      <a:pt x="165100" y="22860"/>
                    </a:lnTo>
                    <a:lnTo>
                      <a:pt x="173990" y="24130"/>
                    </a:lnTo>
                    <a:lnTo>
                      <a:pt x="181610" y="25400"/>
                    </a:lnTo>
                    <a:lnTo>
                      <a:pt x="190500" y="27940"/>
                    </a:lnTo>
                    <a:lnTo>
                      <a:pt x="199390" y="31750"/>
                    </a:lnTo>
                    <a:lnTo>
                      <a:pt x="207010" y="35560"/>
                    </a:lnTo>
                    <a:lnTo>
                      <a:pt x="215900" y="39370"/>
                    </a:lnTo>
                    <a:lnTo>
                      <a:pt x="224790" y="43180"/>
                    </a:lnTo>
                    <a:lnTo>
                      <a:pt x="231140" y="46990"/>
                    </a:lnTo>
                    <a:lnTo>
                      <a:pt x="237490" y="50800"/>
                    </a:lnTo>
                    <a:lnTo>
                      <a:pt x="242570" y="54610"/>
                    </a:lnTo>
                    <a:lnTo>
                      <a:pt x="251460" y="58420"/>
                    </a:lnTo>
                    <a:lnTo>
                      <a:pt x="260350" y="59690"/>
                    </a:lnTo>
                    <a:lnTo>
                      <a:pt x="270510" y="60960"/>
                    </a:lnTo>
                    <a:lnTo>
                      <a:pt x="276860" y="63500"/>
                    </a:lnTo>
                    <a:lnTo>
                      <a:pt x="279400" y="66040"/>
                    </a:lnTo>
                    <a:lnTo>
                      <a:pt x="279400" y="69850"/>
                    </a:lnTo>
                    <a:lnTo>
                      <a:pt x="276860" y="74930"/>
                    </a:lnTo>
                    <a:lnTo>
                      <a:pt x="271780" y="81280"/>
                    </a:lnTo>
                    <a:lnTo>
                      <a:pt x="265430" y="87630"/>
                    </a:lnTo>
                    <a:lnTo>
                      <a:pt x="260350" y="95250"/>
                    </a:lnTo>
                    <a:lnTo>
                      <a:pt x="255270" y="102870"/>
                    </a:lnTo>
                    <a:lnTo>
                      <a:pt x="250190" y="110490"/>
                    </a:lnTo>
                    <a:lnTo>
                      <a:pt x="246380" y="116840"/>
                    </a:lnTo>
                    <a:lnTo>
                      <a:pt x="241300" y="119380"/>
                    </a:lnTo>
                    <a:lnTo>
                      <a:pt x="237490" y="121920"/>
                    </a:lnTo>
                    <a:lnTo>
                      <a:pt x="217170" y="132080"/>
                    </a:lnTo>
                    <a:lnTo>
                      <a:pt x="209550" y="137160"/>
                    </a:lnTo>
                    <a:lnTo>
                      <a:pt x="201930" y="143510"/>
                    </a:lnTo>
                    <a:lnTo>
                      <a:pt x="194310" y="151130"/>
                    </a:lnTo>
                    <a:lnTo>
                      <a:pt x="189230" y="158750"/>
                    </a:lnTo>
                    <a:lnTo>
                      <a:pt x="185420" y="166370"/>
                    </a:lnTo>
                    <a:lnTo>
                      <a:pt x="182880" y="173990"/>
                    </a:lnTo>
                    <a:lnTo>
                      <a:pt x="176530" y="186690"/>
                    </a:lnTo>
                    <a:lnTo>
                      <a:pt x="168910" y="199390"/>
                    </a:lnTo>
                    <a:lnTo>
                      <a:pt x="165100" y="205740"/>
                    </a:lnTo>
                    <a:lnTo>
                      <a:pt x="160020" y="213360"/>
                    </a:lnTo>
                    <a:lnTo>
                      <a:pt x="154940" y="219710"/>
                    </a:lnTo>
                    <a:lnTo>
                      <a:pt x="148590" y="226060"/>
                    </a:lnTo>
                    <a:lnTo>
                      <a:pt x="140970" y="231140"/>
                    </a:lnTo>
                    <a:lnTo>
                      <a:pt x="134620" y="236220"/>
                    </a:lnTo>
                    <a:lnTo>
                      <a:pt x="129540" y="240030"/>
                    </a:lnTo>
                    <a:lnTo>
                      <a:pt x="124460" y="245110"/>
                    </a:lnTo>
                    <a:lnTo>
                      <a:pt x="120650" y="250190"/>
                    </a:lnTo>
                    <a:lnTo>
                      <a:pt x="119380" y="257810"/>
                    </a:lnTo>
                    <a:lnTo>
                      <a:pt x="116840" y="265430"/>
                    </a:lnTo>
                    <a:lnTo>
                      <a:pt x="113030" y="273050"/>
                    </a:lnTo>
                    <a:lnTo>
                      <a:pt x="107950" y="280670"/>
                    </a:lnTo>
                    <a:lnTo>
                      <a:pt x="101600" y="288290"/>
                    </a:lnTo>
                    <a:lnTo>
                      <a:pt x="96520" y="290830"/>
                    </a:lnTo>
                    <a:lnTo>
                      <a:pt x="91440" y="289560"/>
                    </a:lnTo>
                    <a:lnTo>
                      <a:pt x="86360" y="287020"/>
                    </a:lnTo>
                    <a:lnTo>
                      <a:pt x="82550" y="281940"/>
                    </a:lnTo>
                    <a:lnTo>
                      <a:pt x="78740" y="267970"/>
                    </a:lnTo>
                    <a:lnTo>
                      <a:pt x="80010" y="260350"/>
                    </a:lnTo>
                    <a:lnTo>
                      <a:pt x="81280" y="252730"/>
                    </a:lnTo>
                    <a:lnTo>
                      <a:pt x="83820" y="245110"/>
                    </a:lnTo>
                    <a:lnTo>
                      <a:pt x="86360" y="236220"/>
                    </a:lnTo>
                    <a:lnTo>
                      <a:pt x="90170" y="228600"/>
                    </a:lnTo>
                    <a:lnTo>
                      <a:pt x="93980" y="219710"/>
                    </a:lnTo>
                    <a:lnTo>
                      <a:pt x="101600" y="207010"/>
                    </a:lnTo>
                    <a:lnTo>
                      <a:pt x="106680" y="201930"/>
                    </a:lnTo>
                    <a:lnTo>
                      <a:pt x="109220" y="193040"/>
                    </a:lnTo>
                    <a:lnTo>
                      <a:pt x="110490" y="184150"/>
                    </a:lnTo>
                    <a:lnTo>
                      <a:pt x="111760" y="173990"/>
                    </a:lnTo>
                    <a:lnTo>
                      <a:pt x="113030" y="163830"/>
                    </a:lnTo>
                    <a:lnTo>
                      <a:pt x="113030" y="153670"/>
                    </a:lnTo>
                    <a:lnTo>
                      <a:pt x="113030" y="144780"/>
                    </a:lnTo>
                    <a:lnTo>
                      <a:pt x="115570" y="135890"/>
                    </a:lnTo>
                    <a:lnTo>
                      <a:pt x="118110" y="127000"/>
                    </a:lnTo>
                    <a:lnTo>
                      <a:pt x="120650" y="119380"/>
                    </a:lnTo>
                    <a:lnTo>
                      <a:pt x="123190" y="109220"/>
                    </a:lnTo>
                    <a:lnTo>
                      <a:pt x="124460" y="97790"/>
                    </a:lnTo>
                    <a:lnTo>
                      <a:pt x="125730" y="86360"/>
                    </a:lnTo>
                    <a:lnTo>
                      <a:pt x="129540" y="80010"/>
                    </a:lnTo>
                    <a:lnTo>
                      <a:pt x="137160" y="77470"/>
                    </a:lnTo>
                    <a:lnTo>
                      <a:pt x="146050" y="77470"/>
                    </a:lnTo>
                    <a:lnTo>
                      <a:pt x="153670" y="78740"/>
                    </a:lnTo>
                    <a:lnTo>
                      <a:pt x="161290" y="80010"/>
                    </a:lnTo>
                    <a:lnTo>
                      <a:pt x="166370" y="83820"/>
                    </a:lnTo>
                    <a:lnTo>
                      <a:pt x="172720" y="87630"/>
                    </a:lnTo>
                    <a:lnTo>
                      <a:pt x="180340" y="93980"/>
                    </a:lnTo>
                    <a:lnTo>
                      <a:pt x="187960" y="100330"/>
                    </a:lnTo>
                    <a:lnTo>
                      <a:pt x="191770" y="106680"/>
                    </a:lnTo>
                    <a:lnTo>
                      <a:pt x="193040" y="111760"/>
                    </a:lnTo>
                    <a:lnTo>
                      <a:pt x="191770" y="116840"/>
                    </a:lnTo>
                    <a:lnTo>
                      <a:pt x="190500" y="121920"/>
                    </a:lnTo>
                    <a:lnTo>
                      <a:pt x="184150" y="130810"/>
                    </a:lnTo>
                    <a:lnTo>
                      <a:pt x="179070" y="134620"/>
                    </a:lnTo>
                    <a:lnTo>
                      <a:pt x="172720" y="139700"/>
                    </a:lnTo>
                    <a:lnTo>
                      <a:pt x="166370" y="143510"/>
                    </a:lnTo>
                    <a:lnTo>
                      <a:pt x="160020" y="149860"/>
                    </a:lnTo>
                    <a:lnTo>
                      <a:pt x="154940" y="156210"/>
                    </a:lnTo>
                    <a:lnTo>
                      <a:pt x="149860" y="163830"/>
                    </a:lnTo>
                    <a:lnTo>
                      <a:pt x="144780" y="170180"/>
                    </a:lnTo>
                    <a:lnTo>
                      <a:pt x="140970" y="175260"/>
                    </a:lnTo>
                    <a:lnTo>
                      <a:pt x="135890" y="180340"/>
                    </a:lnTo>
                    <a:lnTo>
                      <a:pt x="132080" y="186690"/>
                    </a:lnTo>
                    <a:lnTo>
                      <a:pt x="127000" y="193040"/>
                    </a:lnTo>
                    <a:lnTo>
                      <a:pt x="123190" y="200660"/>
                    </a:lnTo>
                    <a:lnTo>
                      <a:pt x="120650" y="208280"/>
                    </a:lnTo>
                    <a:lnTo>
                      <a:pt x="118110" y="217170"/>
                    </a:lnTo>
                    <a:lnTo>
                      <a:pt x="116840" y="224790"/>
                    </a:lnTo>
                    <a:lnTo>
                      <a:pt x="115570" y="227330"/>
                    </a:lnTo>
                    <a:lnTo>
                      <a:pt x="115570" y="226060"/>
                    </a:lnTo>
                    <a:lnTo>
                      <a:pt x="115570" y="223520"/>
                    </a:lnTo>
                    <a:lnTo>
                      <a:pt x="118110" y="212090"/>
                    </a:lnTo>
                    <a:lnTo>
                      <a:pt x="120650" y="204470"/>
                    </a:lnTo>
                    <a:lnTo>
                      <a:pt x="124460" y="195580"/>
                    </a:lnTo>
                    <a:lnTo>
                      <a:pt x="132080" y="173990"/>
                    </a:lnTo>
                    <a:lnTo>
                      <a:pt x="135890" y="163830"/>
                    </a:lnTo>
                    <a:lnTo>
                      <a:pt x="139700" y="154940"/>
                    </a:lnTo>
                    <a:lnTo>
                      <a:pt x="144780" y="146050"/>
                    </a:lnTo>
                    <a:lnTo>
                      <a:pt x="147320" y="135890"/>
                    </a:lnTo>
                    <a:lnTo>
                      <a:pt x="148590" y="128270"/>
                    </a:lnTo>
                    <a:lnTo>
                      <a:pt x="149860" y="119380"/>
                    </a:lnTo>
                    <a:lnTo>
                      <a:pt x="151130" y="109220"/>
                    </a:lnTo>
                    <a:lnTo>
                      <a:pt x="151130" y="97790"/>
                    </a:lnTo>
                    <a:lnTo>
                      <a:pt x="151130" y="86360"/>
                    </a:lnTo>
                    <a:lnTo>
                      <a:pt x="153670" y="76200"/>
                    </a:lnTo>
                    <a:lnTo>
                      <a:pt x="156210" y="66040"/>
                    </a:lnTo>
                    <a:lnTo>
                      <a:pt x="165100" y="127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0" name="Freeform 49"/>
              <p:cNvSpPr/>
              <p:nvPr/>
            </p:nvSpPr>
            <p:spPr>
              <a:xfrm>
                <a:off x="8164830" y="3365500"/>
                <a:ext cx="457201" cy="368301"/>
              </a:xfrm>
              <a:custGeom>
                <a:avLst/>
                <a:gdLst/>
                <a:ahLst/>
                <a:cxnLst/>
                <a:rect l="0" t="0" r="0" b="0"/>
                <a:pathLst>
                  <a:path w="457201" h="368301">
                    <a:moveTo>
                      <a:pt x="306070" y="0"/>
                    </a:moveTo>
                    <a:lnTo>
                      <a:pt x="312420" y="13970"/>
                    </a:lnTo>
                    <a:lnTo>
                      <a:pt x="320040" y="24130"/>
                    </a:lnTo>
                    <a:lnTo>
                      <a:pt x="327660" y="34290"/>
                    </a:lnTo>
                    <a:lnTo>
                      <a:pt x="331470" y="41910"/>
                    </a:lnTo>
                    <a:lnTo>
                      <a:pt x="336550" y="48260"/>
                    </a:lnTo>
                    <a:lnTo>
                      <a:pt x="341630" y="53340"/>
                    </a:lnTo>
                    <a:lnTo>
                      <a:pt x="347980" y="57150"/>
                    </a:lnTo>
                    <a:lnTo>
                      <a:pt x="355600" y="59690"/>
                    </a:lnTo>
                    <a:lnTo>
                      <a:pt x="361950" y="63500"/>
                    </a:lnTo>
                    <a:lnTo>
                      <a:pt x="367030" y="68580"/>
                    </a:lnTo>
                    <a:lnTo>
                      <a:pt x="372110" y="76200"/>
                    </a:lnTo>
                    <a:lnTo>
                      <a:pt x="375920" y="82550"/>
                    </a:lnTo>
                    <a:lnTo>
                      <a:pt x="377190" y="90170"/>
                    </a:lnTo>
                    <a:lnTo>
                      <a:pt x="379730" y="99060"/>
                    </a:lnTo>
                    <a:lnTo>
                      <a:pt x="379730" y="106680"/>
                    </a:lnTo>
                    <a:lnTo>
                      <a:pt x="381000" y="114300"/>
                    </a:lnTo>
                    <a:lnTo>
                      <a:pt x="381000" y="123190"/>
                    </a:lnTo>
                    <a:lnTo>
                      <a:pt x="382270" y="143510"/>
                    </a:lnTo>
                    <a:lnTo>
                      <a:pt x="382270" y="154940"/>
                    </a:lnTo>
                    <a:lnTo>
                      <a:pt x="383540" y="163830"/>
                    </a:lnTo>
                    <a:lnTo>
                      <a:pt x="386080" y="171450"/>
                    </a:lnTo>
                    <a:lnTo>
                      <a:pt x="388620" y="177800"/>
                    </a:lnTo>
                    <a:lnTo>
                      <a:pt x="391160" y="186690"/>
                    </a:lnTo>
                    <a:lnTo>
                      <a:pt x="392430" y="195580"/>
                    </a:lnTo>
                    <a:lnTo>
                      <a:pt x="393700" y="207010"/>
                    </a:lnTo>
                    <a:lnTo>
                      <a:pt x="394970" y="215900"/>
                    </a:lnTo>
                    <a:lnTo>
                      <a:pt x="397510" y="222250"/>
                    </a:lnTo>
                    <a:lnTo>
                      <a:pt x="408940" y="243840"/>
                    </a:lnTo>
                    <a:lnTo>
                      <a:pt x="412750" y="251460"/>
                    </a:lnTo>
                    <a:lnTo>
                      <a:pt x="417830" y="257810"/>
                    </a:lnTo>
                    <a:lnTo>
                      <a:pt x="431800" y="269240"/>
                    </a:lnTo>
                    <a:lnTo>
                      <a:pt x="439420" y="271780"/>
                    </a:lnTo>
                    <a:lnTo>
                      <a:pt x="447040" y="274320"/>
                    </a:lnTo>
                    <a:lnTo>
                      <a:pt x="454660" y="276860"/>
                    </a:lnTo>
                    <a:lnTo>
                      <a:pt x="457200" y="280670"/>
                    </a:lnTo>
                    <a:lnTo>
                      <a:pt x="455930" y="285750"/>
                    </a:lnTo>
                    <a:lnTo>
                      <a:pt x="453390" y="292100"/>
                    </a:lnTo>
                    <a:lnTo>
                      <a:pt x="448310" y="295910"/>
                    </a:lnTo>
                    <a:lnTo>
                      <a:pt x="441960" y="299720"/>
                    </a:lnTo>
                    <a:lnTo>
                      <a:pt x="434340" y="300990"/>
                    </a:lnTo>
                    <a:lnTo>
                      <a:pt x="426720" y="302260"/>
                    </a:lnTo>
                    <a:lnTo>
                      <a:pt x="419100" y="303530"/>
                    </a:lnTo>
                    <a:lnTo>
                      <a:pt x="411480" y="303530"/>
                    </a:lnTo>
                    <a:lnTo>
                      <a:pt x="403860" y="306070"/>
                    </a:lnTo>
                    <a:lnTo>
                      <a:pt x="392430" y="311150"/>
                    </a:lnTo>
                    <a:lnTo>
                      <a:pt x="384810" y="313690"/>
                    </a:lnTo>
                    <a:lnTo>
                      <a:pt x="375920" y="314960"/>
                    </a:lnTo>
                    <a:lnTo>
                      <a:pt x="365760" y="316230"/>
                    </a:lnTo>
                    <a:lnTo>
                      <a:pt x="355600" y="316230"/>
                    </a:lnTo>
                    <a:lnTo>
                      <a:pt x="336550" y="317500"/>
                    </a:lnTo>
                    <a:lnTo>
                      <a:pt x="303530" y="317500"/>
                    </a:lnTo>
                    <a:lnTo>
                      <a:pt x="293370" y="318770"/>
                    </a:lnTo>
                    <a:lnTo>
                      <a:pt x="283210" y="321310"/>
                    </a:lnTo>
                    <a:lnTo>
                      <a:pt x="274320" y="323850"/>
                    </a:lnTo>
                    <a:lnTo>
                      <a:pt x="265430" y="326390"/>
                    </a:lnTo>
                    <a:lnTo>
                      <a:pt x="256540" y="327660"/>
                    </a:lnTo>
                    <a:lnTo>
                      <a:pt x="247650" y="328930"/>
                    </a:lnTo>
                    <a:lnTo>
                      <a:pt x="238760" y="328930"/>
                    </a:lnTo>
                    <a:lnTo>
                      <a:pt x="229870" y="328930"/>
                    </a:lnTo>
                    <a:lnTo>
                      <a:pt x="212090" y="330200"/>
                    </a:lnTo>
                    <a:lnTo>
                      <a:pt x="160020" y="330200"/>
                    </a:lnTo>
                    <a:lnTo>
                      <a:pt x="151130" y="331470"/>
                    </a:lnTo>
                    <a:lnTo>
                      <a:pt x="142240" y="334010"/>
                    </a:lnTo>
                    <a:lnTo>
                      <a:pt x="100330" y="347980"/>
                    </a:lnTo>
                    <a:lnTo>
                      <a:pt x="88900" y="350520"/>
                    </a:lnTo>
                    <a:lnTo>
                      <a:pt x="76200" y="351790"/>
                    </a:lnTo>
                    <a:lnTo>
                      <a:pt x="63500" y="353060"/>
                    </a:lnTo>
                    <a:lnTo>
                      <a:pt x="53340" y="354330"/>
                    </a:lnTo>
                    <a:lnTo>
                      <a:pt x="43180" y="354330"/>
                    </a:lnTo>
                    <a:lnTo>
                      <a:pt x="33020" y="354330"/>
                    </a:lnTo>
                    <a:lnTo>
                      <a:pt x="24130" y="354330"/>
                    </a:lnTo>
                    <a:lnTo>
                      <a:pt x="15240" y="351790"/>
                    </a:lnTo>
                    <a:lnTo>
                      <a:pt x="6350" y="349250"/>
                    </a:lnTo>
                    <a:lnTo>
                      <a:pt x="1270" y="344170"/>
                    </a:lnTo>
                    <a:lnTo>
                      <a:pt x="0" y="337820"/>
                    </a:lnTo>
                    <a:lnTo>
                      <a:pt x="0" y="331470"/>
                    </a:lnTo>
                    <a:lnTo>
                      <a:pt x="2540" y="323850"/>
                    </a:lnTo>
                    <a:lnTo>
                      <a:pt x="5080" y="316230"/>
                    </a:lnTo>
                    <a:lnTo>
                      <a:pt x="7620" y="308610"/>
                    </a:lnTo>
                    <a:lnTo>
                      <a:pt x="10160" y="299720"/>
                    </a:lnTo>
                    <a:lnTo>
                      <a:pt x="11430" y="292100"/>
                    </a:lnTo>
                    <a:lnTo>
                      <a:pt x="12700" y="283210"/>
                    </a:lnTo>
                    <a:lnTo>
                      <a:pt x="13970" y="275590"/>
                    </a:lnTo>
                    <a:lnTo>
                      <a:pt x="16510" y="266700"/>
                    </a:lnTo>
                    <a:lnTo>
                      <a:pt x="20320" y="257810"/>
                    </a:lnTo>
                    <a:lnTo>
                      <a:pt x="25400" y="252730"/>
                    </a:lnTo>
                    <a:lnTo>
                      <a:pt x="31750" y="248920"/>
                    </a:lnTo>
                    <a:lnTo>
                      <a:pt x="38100" y="246380"/>
                    </a:lnTo>
                    <a:lnTo>
                      <a:pt x="45720" y="243840"/>
                    </a:lnTo>
                    <a:lnTo>
                      <a:pt x="53340" y="240030"/>
                    </a:lnTo>
                    <a:lnTo>
                      <a:pt x="60960" y="236220"/>
                    </a:lnTo>
                    <a:lnTo>
                      <a:pt x="73660" y="228600"/>
                    </a:lnTo>
                    <a:lnTo>
                      <a:pt x="80010" y="223520"/>
                    </a:lnTo>
                    <a:lnTo>
                      <a:pt x="83820" y="218440"/>
                    </a:lnTo>
                    <a:lnTo>
                      <a:pt x="88900" y="212090"/>
                    </a:lnTo>
                    <a:lnTo>
                      <a:pt x="93980" y="204470"/>
                    </a:lnTo>
                    <a:lnTo>
                      <a:pt x="97790" y="198120"/>
                    </a:lnTo>
                    <a:lnTo>
                      <a:pt x="106680" y="187960"/>
                    </a:lnTo>
                    <a:lnTo>
                      <a:pt x="111760" y="181610"/>
                    </a:lnTo>
                    <a:lnTo>
                      <a:pt x="115570" y="175260"/>
                    </a:lnTo>
                    <a:lnTo>
                      <a:pt x="119380" y="167640"/>
                    </a:lnTo>
                    <a:lnTo>
                      <a:pt x="128270" y="151130"/>
                    </a:lnTo>
                    <a:lnTo>
                      <a:pt x="132080" y="143510"/>
                    </a:lnTo>
                    <a:lnTo>
                      <a:pt x="138430" y="135890"/>
                    </a:lnTo>
                    <a:lnTo>
                      <a:pt x="152400" y="125730"/>
                    </a:lnTo>
                    <a:lnTo>
                      <a:pt x="160020" y="118110"/>
                    </a:lnTo>
                    <a:lnTo>
                      <a:pt x="167640" y="111760"/>
                    </a:lnTo>
                    <a:lnTo>
                      <a:pt x="175260" y="104140"/>
                    </a:lnTo>
                    <a:lnTo>
                      <a:pt x="182880" y="96520"/>
                    </a:lnTo>
                    <a:lnTo>
                      <a:pt x="187960" y="87630"/>
                    </a:lnTo>
                    <a:lnTo>
                      <a:pt x="194310" y="80010"/>
                    </a:lnTo>
                    <a:lnTo>
                      <a:pt x="201930" y="74930"/>
                    </a:lnTo>
                    <a:lnTo>
                      <a:pt x="210820" y="71120"/>
                    </a:lnTo>
                    <a:lnTo>
                      <a:pt x="220980" y="68580"/>
                    </a:lnTo>
                    <a:lnTo>
                      <a:pt x="231140" y="67310"/>
                    </a:lnTo>
                    <a:lnTo>
                      <a:pt x="241300" y="66040"/>
                    </a:lnTo>
                    <a:lnTo>
                      <a:pt x="250190" y="64770"/>
                    </a:lnTo>
                    <a:lnTo>
                      <a:pt x="260350" y="64770"/>
                    </a:lnTo>
                    <a:lnTo>
                      <a:pt x="283210" y="63500"/>
                    </a:lnTo>
                    <a:lnTo>
                      <a:pt x="312420" y="63500"/>
                    </a:lnTo>
                    <a:lnTo>
                      <a:pt x="318770" y="67310"/>
                    </a:lnTo>
                    <a:lnTo>
                      <a:pt x="322580" y="74930"/>
                    </a:lnTo>
                    <a:lnTo>
                      <a:pt x="326390" y="83820"/>
                    </a:lnTo>
                    <a:lnTo>
                      <a:pt x="326390" y="92710"/>
                    </a:lnTo>
                    <a:lnTo>
                      <a:pt x="325120" y="101600"/>
                    </a:lnTo>
                    <a:lnTo>
                      <a:pt x="322580" y="109220"/>
                    </a:lnTo>
                    <a:lnTo>
                      <a:pt x="320040" y="119380"/>
                    </a:lnTo>
                    <a:lnTo>
                      <a:pt x="313690" y="142240"/>
                    </a:lnTo>
                    <a:lnTo>
                      <a:pt x="308610" y="152400"/>
                    </a:lnTo>
                    <a:lnTo>
                      <a:pt x="302260" y="162560"/>
                    </a:lnTo>
                    <a:lnTo>
                      <a:pt x="294640" y="171450"/>
                    </a:lnTo>
                    <a:lnTo>
                      <a:pt x="288290" y="182880"/>
                    </a:lnTo>
                    <a:lnTo>
                      <a:pt x="283210" y="193040"/>
                    </a:lnTo>
                    <a:lnTo>
                      <a:pt x="278130" y="205740"/>
                    </a:lnTo>
                    <a:lnTo>
                      <a:pt x="273050" y="214630"/>
                    </a:lnTo>
                    <a:lnTo>
                      <a:pt x="269240" y="222250"/>
                    </a:lnTo>
                    <a:lnTo>
                      <a:pt x="264160" y="228600"/>
                    </a:lnTo>
                    <a:lnTo>
                      <a:pt x="260350" y="234950"/>
                    </a:lnTo>
                    <a:lnTo>
                      <a:pt x="255270" y="242570"/>
                    </a:lnTo>
                    <a:lnTo>
                      <a:pt x="251460" y="251460"/>
                    </a:lnTo>
                    <a:lnTo>
                      <a:pt x="245110" y="260350"/>
                    </a:lnTo>
                    <a:lnTo>
                      <a:pt x="231140" y="281940"/>
                    </a:lnTo>
                    <a:lnTo>
                      <a:pt x="223520" y="290830"/>
                    </a:lnTo>
                    <a:lnTo>
                      <a:pt x="215900" y="298450"/>
                    </a:lnTo>
                    <a:lnTo>
                      <a:pt x="208280" y="304800"/>
                    </a:lnTo>
                    <a:lnTo>
                      <a:pt x="199390" y="312420"/>
                    </a:lnTo>
                    <a:lnTo>
                      <a:pt x="191770" y="320040"/>
                    </a:lnTo>
                    <a:lnTo>
                      <a:pt x="182880" y="327660"/>
                    </a:lnTo>
                    <a:lnTo>
                      <a:pt x="175260" y="334010"/>
                    </a:lnTo>
                    <a:lnTo>
                      <a:pt x="166370" y="339090"/>
                    </a:lnTo>
                    <a:lnTo>
                      <a:pt x="157480" y="345440"/>
                    </a:lnTo>
                    <a:lnTo>
                      <a:pt x="149860" y="351790"/>
                    </a:lnTo>
                    <a:lnTo>
                      <a:pt x="140970" y="358140"/>
                    </a:lnTo>
                    <a:lnTo>
                      <a:pt x="132080" y="365760"/>
                    </a:lnTo>
                    <a:lnTo>
                      <a:pt x="125730" y="368300"/>
                    </a:lnTo>
                    <a:lnTo>
                      <a:pt x="119380" y="367030"/>
                    </a:lnTo>
                    <a:lnTo>
                      <a:pt x="114300" y="363220"/>
                    </a:lnTo>
                    <a:lnTo>
                      <a:pt x="110490" y="358140"/>
                    </a:lnTo>
                    <a:lnTo>
                      <a:pt x="107950" y="351790"/>
                    </a:lnTo>
                    <a:lnTo>
                      <a:pt x="106680" y="344170"/>
                    </a:lnTo>
                    <a:lnTo>
                      <a:pt x="105410" y="336550"/>
                    </a:lnTo>
                    <a:lnTo>
                      <a:pt x="104140" y="328930"/>
                    </a:lnTo>
                    <a:lnTo>
                      <a:pt x="104140" y="321310"/>
                    </a:lnTo>
                    <a:lnTo>
                      <a:pt x="105410" y="312420"/>
                    </a:lnTo>
                    <a:lnTo>
                      <a:pt x="106680" y="304800"/>
                    </a:lnTo>
                    <a:lnTo>
                      <a:pt x="110490" y="295910"/>
                    </a:lnTo>
                    <a:lnTo>
                      <a:pt x="114300" y="289560"/>
                    </a:lnTo>
                    <a:lnTo>
                      <a:pt x="120650" y="283210"/>
                    </a:lnTo>
                    <a:lnTo>
                      <a:pt x="127000" y="278130"/>
                    </a:lnTo>
                    <a:lnTo>
                      <a:pt x="132080" y="271780"/>
                    </a:lnTo>
                    <a:lnTo>
                      <a:pt x="134620" y="264160"/>
                    </a:lnTo>
                    <a:lnTo>
                      <a:pt x="137160" y="256540"/>
                    </a:lnTo>
                    <a:lnTo>
                      <a:pt x="140970" y="251460"/>
                    </a:lnTo>
                    <a:lnTo>
                      <a:pt x="147320" y="247650"/>
                    </a:lnTo>
                    <a:lnTo>
                      <a:pt x="160020" y="242570"/>
                    </a:lnTo>
                    <a:lnTo>
                      <a:pt x="167640" y="240030"/>
                    </a:lnTo>
                    <a:lnTo>
                      <a:pt x="176530" y="236220"/>
                    </a:lnTo>
                    <a:lnTo>
                      <a:pt x="187960" y="228600"/>
                    </a:lnTo>
                    <a:lnTo>
                      <a:pt x="200660" y="218440"/>
                    </a:lnTo>
                    <a:lnTo>
                      <a:pt x="207010" y="212090"/>
                    </a:lnTo>
                    <a:lnTo>
                      <a:pt x="214630" y="204470"/>
                    </a:lnTo>
                    <a:lnTo>
                      <a:pt x="222250" y="198120"/>
                    </a:lnTo>
                    <a:lnTo>
                      <a:pt x="231140" y="193040"/>
                    </a:lnTo>
                    <a:lnTo>
                      <a:pt x="238760" y="187960"/>
                    </a:lnTo>
                    <a:lnTo>
                      <a:pt x="247650" y="184150"/>
                    </a:lnTo>
                    <a:lnTo>
                      <a:pt x="255270" y="182880"/>
                    </a:lnTo>
                    <a:lnTo>
                      <a:pt x="264160" y="180340"/>
                    </a:lnTo>
                    <a:lnTo>
                      <a:pt x="265430" y="180340"/>
                    </a:lnTo>
                    <a:lnTo>
                      <a:pt x="255270" y="179070"/>
                    </a:lnTo>
                    <a:lnTo>
                      <a:pt x="248920" y="180340"/>
                    </a:lnTo>
                    <a:lnTo>
                      <a:pt x="241300" y="181610"/>
                    </a:lnTo>
                    <a:lnTo>
                      <a:pt x="232410" y="185420"/>
                    </a:lnTo>
                    <a:lnTo>
                      <a:pt x="226060" y="189230"/>
                    </a:lnTo>
                    <a:lnTo>
                      <a:pt x="220980" y="195580"/>
                    </a:lnTo>
                    <a:lnTo>
                      <a:pt x="214630" y="201930"/>
                    </a:lnTo>
                    <a:lnTo>
                      <a:pt x="212090" y="209550"/>
                    </a:lnTo>
                    <a:lnTo>
                      <a:pt x="209550" y="217170"/>
                    </a:lnTo>
                    <a:lnTo>
                      <a:pt x="207010" y="224790"/>
                    </a:lnTo>
                    <a:lnTo>
                      <a:pt x="203200" y="231140"/>
                    </a:lnTo>
                    <a:lnTo>
                      <a:pt x="198120" y="233680"/>
                    </a:lnTo>
                    <a:lnTo>
                      <a:pt x="191770" y="236220"/>
                    </a:lnTo>
                    <a:lnTo>
                      <a:pt x="185420" y="241300"/>
                    </a:lnTo>
                    <a:lnTo>
                      <a:pt x="177800" y="246380"/>
                    </a:lnTo>
                    <a:lnTo>
                      <a:pt x="168910" y="254000"/>
                    </a:lnTo>
                    <a:lnTo>
                      <a:pt x="157480" y="264160"/>
                    </a:lnTo>
                    <a:lnTo>
                      <a:pt x="144780" y="275590"/>
                    </a:lnTo>
                    <a:lnTo>
                      <a:pt x="88900" y="332740"/>
                    </a:lnTo>
                    <a:lnTo>
                      <a:pt x="83820" y="332740"/>
                    </a:lnTo>
                    <a:lnTo>
                      <a:pt x="78740" y="330200"/>
                    </a:lnTo>
                    <a:lnTo>
                      <a:pt x="73660" y="326390"/>
                    </a:lnTo>
                    <a:lnTo>
                      <a:pt x="71120" y="320040"/>
                    </a:lnTo>
                    <a:lnTo>
                      <a:pt x="68580" y="313690"/>
                    </a:lnTo>
                    <a:lnTo>
                      <a:pt x="67310" y="306070"/>
                    </a:lnTo>
                    <a:lnTo>
                      <a:pt x="68580" y="298450"/>
                    </a:lnTo>
                    <a:lnTo>
                      <a:pt x="69850" y="290830"/>
                    </a:lnTo>
                    <a:lnTo>
                      <a:pt x="72390" y="283210"/>
                    </a:lnTo>
                    <a:lnTo>
                      <a:pt x="73660" y="274320"/>
                    </a:lnTo>
                    <a:lnTo>
                      <a:pt x="74930" y="266700"/>
                    </a:lnTo>
                    <a:lnTo>
                      <a:pt x="76200" y="257810"/>
                    </a:lnTo>
                    <a:lnTo>
                      <a:pt x="78740" y="247650"/>
                    </a:lnTo>
                    <a:lnTo>
                      <a:pt x="83820" y="237490"/>
                    </a:lnTo>
                    <a:lnTo>
                      <a:pt x="96520" y="215900"/>
                    </a:lnTo>
                    <a:lnTo>
                      <a:pt x="105410" y="196850"/>
                    </a:lnTo>
                    <a:lnTo>
                      <a:pt x="111760" y="187960"/>
                    </a:lnTo>
                    <a:lnTo>
                      <a:pt x="119380" y="179070"/>
                    </a:lnTo>
                    <a:lnTo>
                      <a:pt x="125730" y="170180"/>
                    </a:lnTo>
                    <a:lnTo>
                      <a:pt x="132080" y="162560"/>
                    </a:lnTo>
                    <a:lnTo>
                      <a:pt x="143510" y="151130"/>
                    </a:lnTo>
                    <a:lnTo>
                      <a:pt x="151130" y="147320"/>
                    </a:lnTo>
                    <a:lnTo>
                      <a:pt x="160020" y="144780"/>
                    </a:lnTo>
                    <a:lnTo>
                      <a:pt x="171450" y="143510"/>
                    </a:lnTo>
                    <a:lnTo>
                      <a:pt x="180340" y="142240"/>
                    </a:lnTo>
                    <a:lnTo>
                      <a:pt x="190500" y="140970"/>
                    </a:lnTo>
                    <a:lnTo>
                      <a:pt x="199390" y="140970"/>
                    </a:lnTo>
                    <a:lnTo>
                      <a:pt x="220980" y="139700"/>
                    </a:lnTo>
                    <a:lnTo>
                      <a:pt x="232410" y="139700"/>
                    </a:lnTo>
                    <a:lnTo>
                      <a:pt x="241300" y="138430"/>
                    </a:lnTo>
                    <a:lnTo>
                      <a:pt x="255270" y="133350"/>
                    </a:lnTo>
                    <a:lnTo>
                      <a:pt x="278130" y="121920"/>
                    </a:lnTo>
                    <a:lnTo>
                      <a:pt x="284480" y="116840"/>
                    </a:lnTo>
                    <a:lnTo>
                      <a:pt x="289560" y="110490"/>
                    </a:lnTo>
                    <a:lnTo>
                      <a:pt x="295910" y="102870"/>
                    </a:lnTo>
                    <a:lnTo>
                      <a:pt x="294640" y="97790"/>
                    </a:lnTo>
                    <a:lnTo>
                      <a:pt x="289560" y="95250"/>
                    </a:lnTo>
                    <a:lnTo>
                      <a:pt x="283210" y="92710"/>
                    </a:lnTo>
                    <a:lnTo>
                      <a:pt x="276860" y="93980"/>
                    </a:lnTo>
                    <a:lnTo>
                      <a:pt x="270510" y="97790"/>
                    </a:lnTo>
                    <a:lnTo>
                      <a:pt x="265430" y="104140"/>
                    </a:lnTo>
                    <a:lnTo>
                      <a:pt x="260350" y="106680"/>
                    </a:lnTo>
                    <a:lnTo>
                      <a:pt x="251460" y="111760"/>
                    </a:lnTo>
                    <a:lnTo>
                      <a:pt x="247650" y="115570"/>
                    </a:lnTo>
                    <a:lnTo>
                      <a:pt x="242570" y="120650"/>
                    </a:lnTo>
                    <a:lnTo>
                      <a:pt x="238760" y="127000"/>
                    </a:lnTo>
                    <a:lnTo>
                      <a:pt x="233680" y="133350"/>
                    </a:lnTo>
                    <a:lnTo>
                      <a:pt x="229870" y="140970"/>
                    </a:lnTo>
                    <a:lnTo>
                      <a:pt x="226060" y="149860"/>
                    </a:lnTo>
                    <a:lnTo>
                      <a:pt x="220980" y="156210"/>
                    </a:lnTo>
                    <a:lnTo>
                      <a:pt x="213360" y="167640"/>
                    </a:lnTo>
                    <a:lnTo>
                      <a:pt x="208280" y="173990"/>
                    </a:lnTo>
                    <a:lnTo>
                      <a:pt x="204470" y="180340"/>
                    </a:lnTo>
                    <a:lnTo>
                      <a:pt x="200660" y="187960"/>
                    </a:lnTo>
                    <a:lnTo>
                      <a:pt x="199390" y="195580"/>
                    </a:lnTo>
                    <a:lnTo>
                      <a:pt x="199390" y="204470"/>
                    </a:lnTo>
                    <a:lnTo>
                      <a:pt x="200660" y="212090"/>
                    </a:lnTo>
                    <a:lnTo>
                      <a:pt x="204470" y="215900"/>
                    </a:lnTo>
                    <a:lnTo>
                      <a:pt x="210820" y="217170"/>
                    </a:lnTo>
                    <a:lnTo>
                      <a:pt x="217170" y="217170"/>
                    </a:lnTo>
                    <a:lnTo>
                      <a:pt x="223520" y="214630"/>
                    </a:lnTo>
                    <a:lnTo>
                      <a:pt x="231140" y="212090"/>
                    </a:lnTo>
                    <a:lnTo>
                      <a:pt x="240030" y="209550"/>
                    </a:lnTo>
                    <a:lnTo>
                      <a:pt x="251460" y="201930"/>
                    </a:lnTo>
                    <a:lnTo>
                      <a:pt x="264160" y="194310"/>
                    </a:lnTo>
                    <a:lnTo>
                      <a:pt x="270510" y="190500"/>
                    </a:lnTo>
                    <a:lnTo>
                      <a:pt x="285750" y="181610"/>
                    </a:lnTo>
                    <a:lnTo>
                      <a:pt x="302260" y="173990"/>
                    </a:lnTo>
                    <a:lnTo>
                      <a:pt x="309880" y="167640"/>
                    </a:lnTo>
                    <a:lnTo>
                      <a:pt x="314960" y="161290"/>
                    </a:lnTo>
                    <a:lnTo>
                      <a:pt x="320040" y="153670"/>
                    </a:lnTo>
                    <a:lnTo>
                      <a:pt x="325120" y="146050"/>
                    </a:lnTo>
                    <a:lnTo>
                      <a:pt x="330200" y="138430"/>
                    </a:lnTo>
                    <a:lnTo>
                      <a:pt x="335280" y="130810"/>
                    </a:lnTo>
                    <a:lnTo>
                      <a:pt x="340360" y="124460"/>
                    </a:lnTo>
                    <a:lnTo>
                      <a:pt x="347980" y="121920"/>
                    </a:lnTo>
                    <a:lnTo>
                      <a:pt x="354330" y="119380"/>
                    </a:lnTo>
                    <a:lnTo>
                      <a:pt x="356870" y="119380"/>
                    </a:lnTo>
                    <a:lnTo>
                      <a:pt x="355600" y="120650"/>
                    </a:lnTo>
                    <a:lnTo>
                      <a:pt x="351790" y="121920"/>
                    </a:lnTo>
                    <a:lnTo>
                      <a:pt x="349250" y="128270"/>
                    </a:lnTo>
                    <a:lnTo>
                      <a:pt x="347980" y="135890"/>
                    </a:lnTo>
                    <a:lnTo>
                      <a:pt x="346710" y="146050"/>
                    </a:lnTo>
                    <a:lnTo>
                      <a:pt x="345440" y="154940"/>
                    </a:lnTo>
                    <a:lnTo>
                      <a:pt x="345440" y="163830"/>
                    </a:lnTo>
                    <a:lnTo>
                      <a:pt x="345440" y="172720"/>
                    </a:lnTo>
                    <a:lnTo>
                      <a:pt x="344170" y="205740"/>
                    </a:lnTo>
                    <a:lnTo>
                      <a:pt x="344170" y="269240"/>
                    </a:lnTo>
                    <a:lnTo>
                      <a:pt x="341630" y="278130"/>
                    </a:lnTo>
                    <a:lnTo>
                      <a:pt x="336550" y="285750"/>
                    </a:lnTo>
                    <a:lnTo>
                      <a:pt x="330200" y="292100"/>
                    </a:lnTo>
                    <a:lnTo>
                      <a:pt x="322580" y="295910"/>
                    </a:lnTo>
                    <a:lnTo>
                      <a:pt x="312420" y="298450"/>
                    </a:lnTo>
                    <a:lnTo>
                      <a:pt x="302260" y="300990"/>
                    </a:lnTo>
                    <a:lnTo>
                      <a:pt x="292100" y="300990"/>
                    </a:lnTo>
                    <a:lnTo>
                      <a:pt x="283210" y="299720"/>
                    </a:lnTo>
                    <a:lnTo>
                      <a:pt x="273050" y="297180"/>
                    </a:lnTo>
                    <a:lnTo>
                      <a:pt x="267970" y="292100"/>
                    </a:lnTo>
                    <a:lnTo>
                      <a:pt x="262890" y="287020"/>
                    </a:lnTo>
                    <a:lnTo>
                      <a:pt x="260350" y="280670"/>
                    </a:lnTo>
                    <a:lnTo>
                      <a:pt x="260350" y="273050"/>
                    </a:lnTo>
                    <a:lnTo>
                      <a:pt x="261620" y="265430"/>
                    </a:lnTo>
                    <a:lnTo>
                      <a:pt x="264160" y="256540"/>
                    </a:lnTo>
                    <a:lnTo>
                      <a:pt x="267970" y="251460"/>
                    </a:lnTo>
                    <a:lnTo>
                      <a:pt x="273050" y="248920"/>
                    </a:lnTo>
                    <a:lnTo>
                      <a:pt x="287020" y="242570"/>
                    </a:lnTo>
                    <a:lnTo>
                      <a:pt x="294640" y="240030"/>
                    </a:lnTo>
                    <a:lnTo>
                      <a:pt x="303530" y="236220"/>
                    </a:lnTo>
                    <a:lnTo>
                      <a:pt x="311150" y="233680"/>
                    </a:lnTo>
                    <a:lnTo>
                      <a:pt x="318770" y="232410"/>
                    </a:lnTo>
                    <a:lnTo>
                      <a:pt x="327660" y="231140"/>
                    </a:lnTo>
                    <a:lnTo>
                      <a:pt x="336550" y="228600"/>
                    </a:lnTo>
                    <a:lnTo>
                      <a:pt x="344170" y="226060"/>
                    </a:lnTo>
                    <a:lnTo>
                      <a:pt x="353060" y="222250"/>
                    </a:lnTo>
                    <a:lnTo>
                      <a:pt x="360680" y="218440"/>
                    </a:lnTo>
                    <a:lnTo>
                      <a:pt x="378460" y="210820"/>
                    </a:lnTo>
                    <a:lnTo>
                      <a:pt x="384810" y="210820"/>
                    </a:lnTo>
                    <a:lnTo>
                      <a:pt x="391160" y="214630"/>
                    </a:lnTo>
                    <a:lnTo>
                      <a:pt x="396240" y="218440"/>
                    </a:lnTo>
                    <a:lnTo>
                      <a:pt x="400050" y="224790"/>
                    </a:lnTo>
                    <a:lnTo>
                      <a:pt x="402590" y="232410"/>
                    </a:lnTo>
                    <a:lnTo>
                      <a:pt x="403860" y="238760"/>
                    </a:lnTo>
                    <a:lnTo>
                      <a:pt x="403860" y="246380"/>
                    </a:lnTo>
                    <a:lnTo>
                      <a:pt x="402590" y="255270"/>
                    </a:lnTo>
                    <a:lnTo>
                      <a:pt x="400050" y="262890"/>
                    </a:lnTo>
                    <a:lnTo>
                      <a:pt x="397510" y="270510"/>
                    </a:lnTo>
                    <a:lnTo>
                      <a:pt x="389890" y="281940"/>
                    </a:lnTo>
                    <a:lnTo>
                      <a:pt x="378460" y="290830"/>
                    </a:lnTo>
                    <a:lnTo>
                      <a:pt x="356870" y="3048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1" name="Freeform 50"/>
              <p:cNvSpPr/>
              <p:nvPr/>
            </p:nvSpPr>
            <p:spPr>
              <a:xfrm>
                <a:off x="8140700" y="3848100"/>
                <a:ext cx="533401" cy="330201"/>
              </a:xfrm>
              <a:custGeom>
                <a:avLst/>
                <a:gdLst/>
                <a:ahLst/>
                <a:cxnLst/>
                <a:rect l="0" t="0" r="0" b="0"/>
                <a:pathLst>
                  <a:path w="533401" h="330201">
                    <a:moveTo>
                      <a:pt x="0" y="0"/>
                    </a:moveTo>
                    <a:lnTo>
                      <a:pt x="20320" y="0"/>
                    </a:lnTo>
                    <a:lnTo>
                      <a:pt x="26670" y="1270"/>
                    </a:lnTo>
                    <a:lnTo>
                      <a:pt x="30480" y="3810"/>
                    </a:lnTo>
                    <a:lnTo>
                      <a:pt x="33020" y="6350"/>
                    </a:lnTo>
                    <a:lnTo>
                      <a:pt x="43180" y="13970"/>
                    </a:lnTo>
                    <a:lnTo>
                      <a:pt x="49530" y="17780"/>
                    </a:lnTo>
                    <a:lnTo>
                      <a:pt x="58420" y="20320"/>
                    </a:lnTo>
                    <a:lnTo>
                      <a:pt x="68580" y="21590"/>
                    </a:lnTo>
                    <a:lnTo>
                      <a:pt x="80010" y="22860"/>
                    </a:lnTo>
                    <a:lnTo>
                      <a:pt x="90170" y="25400"/>
                    </a:lnTo>
                    <a:lnTo>
                      <a:pt x="99060" y="27940"/>
                    </a:lnTo>
                    <a:lnTo>
                      <a:pt x="109220" y="31750"/>
                    </a:lnTo>
                    <a:lnTo>
                      <a:pt x="115570" y="36830"/>
                    </a:lnTo>
                    <a:lnTo>
                      <a:pt x="123190" y="43180"/>
                    </a:lnTo>
                    <a:lnTo>
                      <a:pt x="128270" y="49530"/>
                    </a:lnTo>
                    <a:lnTo>
                      <a:pt x="134620" y="55880"/>
                    </a:lnTo>
                    <a:lnTo>
                      <a:pt x="142240" y="60960"/>
                    </a:lnTo>
                    <a:lnTo>
                      <a:pt x="149860" y="66040"/>
                    </a:lnTo>
                    <a:lnTo>
                      <a:pt x="154940" y="72390"/>
                    </a:lnTo>
                    <a:lnTo>
                      <a:pt x="158750" y="78740"/>
                    </a:lnTo>
                    <a:lnTo>
                      <a:pt x="160020" y="86360"/>
                    </a:lnTo>
                    <a:lnTo>
                      <a:pt x="163830" y="92710"/>
                    </a:lnTo>
                    <a:lnTo>
                      <a:pt x="166370" y="99060"/>
                    </a:lnTo>
                    <a:lnTo>
                      <a:pt x="170180" y="104140"/>
                    </a:lnTo>
                    <a:lnTo>
                      <a:pt x="173990" y="110490"/>
                    </a:lnTo>
                    <a:lnTo>
                      <a:pt x="177800" y="116840"/>
                    </a:lnTo>
                    <a:lnTo>
                      <a:pt x="182880" y="124460"/>
                    </a:lnTo>
                    <a:lnTo>
                      <a:pt x="187960" y="132080"/>
                    </a:lnTo>
                    <a:lnTo>
                      <a:pt x="194310" y="140970"/>
                    </a:lnTo>
                    <a:lnTo>
                      <a:pt x="201930" y="148590"/>
                    </a:lnTo>
                    <a:lnTo>
                      <a:pt x="209550" y="153670"/>
                    </a:lnTo>
                    <a:lnTo>
                      <a:pt x="224790" y="160020"/>
                    </a:lnTo>
                    <a:lnTo>
                      <a:pt x="241300" y="166370"/>
                    </a:lnTo>
                    <a:lnTo>
                      <a:pt x="256540" y="172720"/>
                    </a:lnTo>
                    <a:lnTo>
                      <a:pt x="267970" y="175260"/>
                    </a:lnTo>
                    <a:lnTo>
                      <a:pt x="273050" y="179070"/>
                    </a:lnTo>
                    <a:lnTo>
                      <a:pt x="278130" y="184150"/>
                    </a:lnTo>
                    <a:lnTo>
                      <a:pt x="283210" y="190500"/>
                    </a:lnTo>
                    <a:lnTo>
                      <a:pt x="287020" y="198120"/>
                    </a:lnTo>
                    <a:lnTo>
                      <a:pt x="292100" y="205740"/>
                    </a:lnTo>
                    <a:lnTo>
                      <a:pt x="295910" y="213360"/>
                    </a:lnTo>
                    <a:lnTo>
                      <a:pt x="298450" y="220980"/>
                    </a:lnTo>
                    <a:lnTo>
                      <a:pt x="300990" y="228600"/>
                    </a:lnTo>
                    <a:lnTo>
                      <a:pt x="302260" y="237490"/>
                    </a:lnTo>
                    <a:lnTo>
                      <a:pt x="304800" y="246380"/>
                    </a:lnTo>
                    <a:lnTo>
                      <a:pt x="307340" y="254000"/>
                    </a:lnTo>
                    <a:lnTo>
                      <a:pt x="311150" y="262890"/>
                    </a:lnTo>
                    <a:lnTo>
                      <a:pt x="314960" y="269240"/>
                    </a:lnTo>
                    <a:lnTo>
                      <a:pt x="318770" y="275590"/>
                    </a:lnTo>
                    <a:lnTo>
                      <a:pt x="322580" y="280670"/>
                    </a:lnTo>
                    <a:lnTo>
                      <a:pt x="330200" y="290830"/>
                    </a:lnTo>
                    <a:lnTo>
                      <a:pt x="334010" y="295910"/>
                    </a:lnTo>
                    <a:lnTo>
                      <a:pt x="339090" y="297180"/>
                    </a:lnTo>
                    <a:lnTo>
                      <a:pt x="342900" y="297180"/>
                    </a:lnTo>
                    <a:lnTo>
                      <a:pt x="346710" y="295910"/>
                    </a:lnTo>
                    <a:lnTo>
                      <a:pt x="351790" y="290830"/>
                    </a:lnTo>
                    <a:lnTo>
                      <a:pt x="355600" y="285750"/>
                    </a:lnTo>
                    <a:lnTo>
                      <a:pt x="359410" y="279400"/>
                    </a:lnTo>
                    <a:lnTo>
                      <a:pt x="363220" y="273050"/>
                    </a:lnTo>
                    <a:lnTo>
                      <a:pt x="364490" y="265430"/>
                    </a:lnTo>
                    <a:lnTo>
                      <a:pt x="365760" y="256540"/>
                    </a:lnTo>
                    <a:lnTo>
                      <a:pt x="367030" y="247650"/>
                    </a:lnTo>
                    <a:lnTo>
                      <a:pt x="367030" y="237490"/>
                    </a:lnTo>
                    <a:lnTo>
                      <a:pt x="367030" y="226060"/>
                    </a:lnTo>
                    <a:lnTo>
                      <a:pt x="369570" y="215900"/>
                    </a:lnTo>
                    <a:lnTo>
                      <a:pt x="372110" y="205740"/>
                    </a:lnTo>
                    <a:lnTo>
                      <a:pt x="374650" y="196850"/>
                    </a:lnTo>
                    <a:lnTo>
                      <a:pt x="377190" y="187960"/>
                    </a:lnTo>
                    <a:lnTo>
                      <a:pt x="378460" y="179070"/>
                    </a:lnTo>
                    <a:lnTo>
                      <a:pt x="379730" y="170180"/>
                    </a:lnTo>
                    <a:lnTo>
                      <a:pt x="382270" y="162560"/>
                    </a:lnTo>
                    <a:lnTo>
                      <a:pt x="387350" y="156210"/>
                    </a:lnTo>
                    <a:lnTo>
                      <a:pt x="393700" y="151130"/>
                    </a:lnTo>
                    <a:lnTo>
                      <a:pt x="397510" y="144780"/>
                    </a:lnTo>
                    <a:lnTo>
                      <a:pt x="401320" y="137160"/>
                    </a:lnTo>
                    <a:lnTo>
                      <a:pt x="402590" y="129540"/>
                    </a:lnTo>
                    <a:lnTo>
                      <a:pt x="405130" y="121920"/>
                    </a:lnTo>
                    <a:lnTo>
                      <a:pt x="408940" y="113030"/>
                    </a:lnTo>
                    <a:lnTo>
                      <a:pt x="411480" y="105410"/>
                    </a:lnTo>
                    <a:lnTo>
                      <a:pt x="417830" y="99060"/>
                    </a:lnTo>
                    <a:lnTo>
                      <a:pt x="422910" y="92710"/>
                    </a:lnTo>
                    <a:lnTo>
                      <a:pt x="430530" y="87630"/>
                    </a:lnTo>
                    <a:lnTo>
                      <a:pt x="441960" y="77470"/>
                    </a:lnTo>
                    <a:lnTo>
                      <a:pt x="447040" y="72390"/>
                    </a:lnTo>
                    <a:lnTo>
                      <a:pt x="452120" y="67310"/>
                    </a:lnTo>
                    <a:lnTo>
                      <a:pt x="455930" y="59690"/>
                    </a:lnTo>
                    <a:lnTo>
                      <a:pt x="461010" y="53340"/>
                    </a:lnTo>
                    <a:lnTo>
                      <a:pt x="461010" y="46990"/>
                    </a:lnTo>
                    <a:lnTo>
                      <a:pt x="458470" y="40640"/>
                    </a:lnTo>
                    <a:lnTo>
                      <a:pt x="453390" y="35560"/>
                    </a:lnTo>
                    <a:lnTo>
                      <a:pt x="447040" y="29210"/>
                    </a:lnTo>
                    <a:lnTo>
                      <a:pt x="436880" y="22860"/>
                    </a:lnTo>
                    <a:lnTo>
                      <a:pt x="426720" y="15240"/>
                    </a:lnTo>
                    <a:lnTo>
                      <a:pt x="417830" y="10160"/>
                    </a:lnTo>
                    <a:lnTo>
                      <a:pt x="407670" y="6350"/>
                    </a:lnTo>
                    <a:lnTo>
                      <a:pt x="398780" y="3810"/>
                    </a:lnTo>
                    <a:lnTo>
                      <a:pt x="388620" y="2540"/>
                    </a:lnTo>
                    <a:lnTo>
                      <a:pt x="377190" y="2540"/>
                    </a:lnTo>
                    <a:lnTo>
                      <a:pt x="365760" y="1270"/>
                    </a:lnTo>
                    <a:lnTo>
                      <a:pt x="345440" y="0"/>
                    </a:lnTo>
                    <a:lnTo>
                      <a:pt x="314960" y="0"/>
                    </a:lnTo>
                    <a:lnTo>
                      <a:pt x="184150" y="0"/>
                    </a:lnTo>
                    <a:lnTo>
                      <a:pt x="175260" y="1270"/>
                    </a:lnTo>
                    <a:lnTo>
                      <a:pt x="166370" y="3810"/>
                    </a:lnTo>
                    <a:lnTo>
                      <a:pt x="157480" y="6350"/>
                    </a:lnTo>
                    <a:lnTo>
                      <a:pt x="147320" y="8890"/>
                    </a:lnTo>
                    <a:lnTo>
                      <a:pt x="135890" y="10160"/>
                    </a:lnTo>
                    <a:lnTo>
                      <a:pt x="124460" y="11430"/>
                    </a:lnTo>
                    <a:lnTo>
                      <a:pt x="107950" y="15240"/>
                    </a:lnTo>
                    <a:lnTo>
                      <a:pt x="101600" y="19050"/>
                    </a:lnTo>
                    <a:lnTo>
                      <a:pt x="99060" y="22860"/>
                    </a:lnTo>
                    <a:lnTo>
                      <a:pt x="97790" y="26670"/>
                    </a:lnTo>
                    <a:lnTo>
                      <a:pt x="99060" y="30480"/>
                    </a:lnTo>
                    <a:lnTo>
                      <a:pt x="102870" y="34290"/>
                    </a:lnTo>
                    <a:lnTo>
                      <a:pt x="114300" y="41910"/>
                    </a:lnTo>
                    <a:lnTo>
                      <a:pt x="123190" y="45720"/>
                    </a:lnTo>
                    <a:lnTo>
                      <a:pt x="132080" y="46990"/>
                    </a:lnTo>
                    <a:lnTo>
                      <a:pt x="143510" y="48260"/>
                    </a:lnTo>
                    <a:lnTo>
                      <a:pt x="153670" y="49530"/>
                    </a:lnTo>
                    <a:lnTo>
                      <a:pt x="162560" y="49530"/>
                    </a:lnTo>
                    <a:lnTo>
                      <a:pt x="172720" y="49530"/>
                    </a:lnTo>
                    <a:lnTo>
                      <a:pt x="193040" y="50800"/>
                    </a:lnTo>
                    <a:lnTo>
                      <a:pt x="463550" y="50800"/>
                    </a:lnTo>
                    <a:lnTo>
                      <a:pt x="468630" y="52070"/>
                    </a:lnTo>
                    <a:lnTo>
                      <a:pt x="469900" y="54610"/>
                    </a:lnTo>
                    <a:lnTo>
                      <a:pt x="469900" y="57150"/>
                    </a:lnTo>
                    <a:lnTo>
                      <a:pt x="466090" y="57150"/>
                    </a:lnTo>
                    <a:lnTo>
                      <a:pt x="449580" y="48260"/>
                    </a:lnTo>
                    <a:lnTo>
                      <a:pt x="440690" y="44450"/>
                    </a:lnTo>
                    <a:lnTo>
                      <a:pt x="431800" y="43180"/>
                    </a:lnTo>
                    <a:lnTo>
                      <a:pt x="424180" y="40640"/>
                    </a:lnTo>
                    <a:lnTo>
                      <a:pt x="412750" y="40640"/>
                    </a:lnTo>
                    <a:lnTo>
                      <a:pt x="398780" y="39370"/>
                    </a:lnTo>
                    <a:lnTo>
                      <a:pt x="370840" y="38100"/>
                    </a:lnTo>
                    <a:lnTo>
                      <a:pt x="304800" y="38100"/>
                    </a:lnTo>
                    <a:lnTo>
                      <a:pt x="292100" y="39370"/>
                    </a:lnTo>
                    <a:lnTo>
                      <a:pt x="279400" y="41910"/>
                    </a:lnTo>
                    <a:lnTo>
                      <a:pt x="266700" y="44450"/>
                    </a:lnTo>
                    <a:lnTo>
                      <a:pt x="256540" y="48260"/>
                    </a:lnTo>
                    <a:lnTo>
                      <a:pt x="242570" y="55880"/>
                    </a:lnTo>
                    <a:lnTo>
                      <a:pt x="233680" y="58420"/>
                    </a:lnTo>
                    <a:lnTo>
                      <a:pt x="223520" y="59690"/>
                    </a:lnTo>
                    <a:lnTo>
                      <a:pt x="212090" y="60960"/>
                    </a:lnTo>
                    <a:lnTo>
                      <a:pt x="201930" y="62230"/>
                    </a:lnTo>
                    <a:lnTo>
                      <a:pt x="193040" y="62230"/>
                    </a:lnTo>
                    <a:lnTo>
                      <a:pt x="176530" y="63500"/>
                    </a:lnTo>
                    <a:lnTo>
                      <a:pt x="189230" y="67310"/>
                    </a:lnTo>
                    <a:lnTo>
                      <a:pt x="198120" y="69850"/>
                    </a:lnTo>
                    <a:lnTo>
                      <a:pt x="207010" y="72390"/>
                    </a:lnTo>
                    <a:lnTo>
                      <a:pt x="215900" y="73660"/>
                    </a:lnTo>
                    <a:lnTo>
                      <a:pt x="223520" y="74930"/>
                    </a:lnTo>
                    <a:lnTo>
                      <a:pt x="233680" y="76200"/>
                    </a:lnTo>
                    <a:lnTo>
                      <a:pt x="245110" y="78740"/>
                    </a:lnTo>
                    <a:lnTo>
                      <a:pt x="256540" y="82550"/>
                    </a:lnTo>
                    <a:lnTo>
                      <a:pt x="266700" y="86360"/>
                    </a:lnTo>
                    <a:lnTo>
                      <a:pt x="276860" y="90170"/>
                    </a:lnTo>
                    <a:lnTo>
                      <a:pt x="285750" y="93980"/>
                    </a:lnTo>
                    <a:lnTo>
                      <a:pt x="297180" y="96520"/>
                    </a:lnTo>
                    <a:lnTo>
                      <a:pt x="307340" y="97790"/>
                    </a:lnTo>
                    <a:lnTo>
                      <a:pt x="320040" y="99060"/>
                    </a:lnTo>
                    <a:lnTo>
                      <a:pt x="330200" y="100330"/>
                    </a:lnTo>
                    <a:lnTo>
                      <a:pt x="340360" y="100330"/>
                    </a:lnTo>
                    <a:lnTo>
                      <a:pt x="349250" y="100330"/>
                    </a:lnTo>
                    <a:lnTo>
                      <a:pt x="358140" y="102870"/>
                    </a:lnTo>
                    <a:lnTo>
                      <a:pt x="367030" y="105410"/>
                    </a:lnTo>
                    <a:lnTo>
                      <a:pt x="375920" y="107950"/>
                    </a:lnTo>
                    <a:lnTo>
                      <a:pt x="384810" y="110490"/>
                    </a:lnTo>
                    <a:lnTo>
                      <a:pt x="393700" y="111760"/>
                    </a:lnTo>
                    <a:lnTo>
                      <a:pt x="402590" y="113030"/>
                    </a:lnTo>
                    <a:lnTo>
                      <a:pt x="411480" y="113030"/>
                    </a:lnTo>
                    <a:lnTo>
                      <a:pt x="434340" y="114300"/>
                    </a:lnTo>
                    <a:lnTo>
                      <a:pt x="438150" y="114300"/>
                    </a:lnTo>
                    <a:lnTo>
                      <a:pt x="424180" y="114300"/>
                    </a:lnTo>
                    <a:lnTo>
                      <a:pt x="408940" y="114300"/>
                    </a:lnTo>
                    <a:lnTo>
                      <a:pt x="400050" y="113030"/>
                    </a:lnTo>
                    <a:lnTo>
                      <a:pt x="388620" y="110490"/>
                    </a:lnTo>
                    <a:lnTo>
                      <a:pt x="378460" y="107950"/>
                    </a:lnTo>
                    <a:lnTo>
                      <a:pt x="365760" y="105410"/>
                    </a:lnTo>
                    <a:lnTo>
                      <a:pt x="354330" y="104140"/>
                    </a:lnTo>
                    <a:lnTo>
                      <a:pt x="341630" y="102870"/>
                    </a:lnTo>
                    <a:lnTo>
                      <a:pt x="330200" y="102870"/>
                    </a:lnTo>
                    <a:lnTo>
                      <a:pt x="304800" y="101600"/>
                    </a:lnTo>
                    <a:lnTo>
                      <a:pt x="171450" y="101600"/>
                    </a:lnTo>
                    <a:lnTo>
                      <a:pt x="166370" y="102870"/>
                    </a:lnTo>
                    <a:lnTo>
                      <a:pt x="165100" y="105410"/>
                    </a:lnTo>
                    <a:lnTo>
                      <a:pt x="165100" y="107950"/>
                    </a:lnTo>
                    <a:lnTo>
                      <a:pt x="168910" y="110490"/>
                    </a:lnTo>
                    <a:lnTo>
                      <a:pt x="185420" y="113030"/>
                    </a:lnTo>
                    <a:lnTo>
                      <a:pt x="194310" y="113030"/>
                    </a:lnTo>
                    <a:lnTo>
                      <a:pt x="203200" y="113030"/>
                    </a:lnTo>
                    <a:lnTo>
                      <a:pt x="219710" y="114300"/>
                    </a:lnTo>
                    <a:lnTo>
                      <a:pt x="237490" y="114300"/>
                    </a:lnTo>
                    <a:lnTo>
                      <a:pt x="245110" y="115570"/>
                    </a:lnTo>
                    <a:lnTo>
                      <a:pt x="254000" y="118110"/>
                    </a:lnTo>
                    <a:lnTo>
                      <a:pt x="262890" y="120650"/>
                    </a:lnTo>
                    <a:lnTo>
                      <a:pt x="267970" y="125730"/>
                    </a:lnTo>
                    <a:lnTo>
                      <a:pt x="271780" y="132080"/>
                    </a:lnTo>
                    <a:lnTo>
                      <a:pt x="274320" y="138430"/>
                    </a:lnTo>
                    <a:lnTo>
                      <a:pt x="279400" y="146050"/>
                    </a:lnTo>
                    <a:lnTo>
                      <a:pt x="284480" y="153670"/>
                    </a:lnTo>
                    <a:lnTo>
                      <a:pt x="290830" y="161290"/>
                    </a:lnTo>
                    <a:lnTo>
                      <a:pt x="298450" y="167640"/>
                    </a:lnTo>
                    <a:lnTo>
                      <a:pt x="313690" y="172720"/>
                    </a:lnTo>
                    <a:lnTo>
                      <a:pt x="321310" y="177800"/>
                    </a:lnTo>
                    <a:lnTo>
                      <a:pt x="326390" y="182880"/>
                    </a:lnTo>
                    <a:lnTo>
                      <a:pt x="332740" y="190500"/>
                    </a:lnTo>
                    <a:lnTo>
                      <a:pt x="337820" y="195580"/>
                    </a:lnTo>
                    <a:lnTo>
                      <a:pt x="346710" y="205740"/>
                    </a:lnTo>
                    <a:lnTo>
                      <a:pt x="347980" y="207010"/>
                    </a:lnTo>
                    <a:lnTo>
                      <a:pt x="347980" y="204470"/>
                    </a:lnTo>
                    <a:lnTo>
                      <a:pt x="346710" y="199390"/>
                    </a:lnTo>
                    <a:lnTo>
                      <a:pt x="340360" y="195580"/>
                    </a:lnTo>
                    <a:lnTo>
                      <a:pt x="332740" y="190500"/>
                    </a:lnTo>
                    <a:lnTo>
                      <a:pt x="314960" y="181610"/>
                    </a:lnTo>
                    <a:lnTo>
                      <a:pt x="297180" y="173990"/>
                    </a:lnTo>
                    <a:lnTo>
                      <a:pt x="288290" y="166370"/>
                    </a:lnTo>
                    <a:lnTo>
                      <a:pt x="279400" y="157480"/>
                    </a:lnTo>
                    <a:lnTo>
                      <a:pt x="270510" y="147320"/>
                    </a:lnTo>
                    <a:lnTo>
                      <a:pt x="262890" y="139700"/>
                    </a:lnTo>
                    <a:lnTo>
                      <a:pt x="254000" y="132080"/>
                    </a:lnTo>
                    <a:lnTo>
                      <a:pt x="245110" y="125730"/>
                    </a:lnTo>
                    <a:lnTo>
                      <a:pt x="232410" y="120650"/>
                    </a:lnTo>
                    <a:lnTo>
                      <a:pt x="217170" y="115570"/>
                    </a:lnTo>
                    <a:lnTo>
                      <a:pt x="199390" y="110490"/>
                    </a:lnTo>
                    <a:lnTo>
                      <a:pt x="186690" y="106680"/>
                    </a:lnTo>
                    <a:lnTo>
                      <a:pt x="176530" y="101600"/>
                    </a:lnTo>
                    <a:lnTo>
                      <a:pt x="160020" y="92710"/>
                    </a:lnTo>
                    <a:lnTo>
                      <a:pt x="118110" y="72390"/>
                    </a:lnTo>
                    <a:lnTo>
                      <a:pt x="113030" y="66040"/>
                    </a:lnTo>
                    <a:lnTo>
                      <a:pt x="109220" y="59690"/>
                    </a:lnTo>
                    <a:lnTo>
                      <a:pt x="106680" y="52070"/>
                    </a:lnTo>
                    <a:lnTo>
                      <a:pt x="105410" y="50800"/>
                    </a:lnTo>
                    <a:lnTo>
                      <a:pt x="104140" y="52070"/>
                    </a:lnTo>
                    <a:lnTo>
                      <a:pt x="102870" y="55880"/>
                    </a:lnTo>
                    <a:lnTo>
                      <a:pt x="105410" y="58420"/>
                    </a:lnTo>
                    <a:lnTo>
                      <a:pt x="109220" y="59690"/>
                    </a:lnTo>
                    <a:lnTo>
                      <a:pt x="115570" y="60960"/>
                    </a:lnTo>
                    <a:lnTo>
                      <a:pt x="129540" y="69850"/>
                    </a:lnTo>
                    <a:lnTo>
                      <a:pt x="137160" y="76200"/>
                    </a:lnTo>
                    <a:lnTo>
                      <a:pt x="143510" y="83820"/>
                    </a:lnTo>
                    <a:lnTo>
                      <a:pt x="149860" y="91440"/>
                    </a:lnTo>
                    <a:lnTo>
                      <a:pt x="154940" y="99060"/>
                    </a:lnTo>
                    <a:lnTo>
                      <a:pt x="161290" y="104140"/>
                    </a:lnTo>
                    <a:lnTo>
                      <a:pt x="167640" y="107950"/>
                    </a:lnTo>
                    <a:lnTo>
                      <a:pt x="182880" y="113030"/>
                    </a:lnTo>
                    <a:lnTo>
                      <a:pt x="199390" y="119380"/>
                    </a:lnTo>
                    <a:lnTo>
                      <a:pt x="207010" y="124460"/>
                    </a:lnTo>
                    <a:lnTo>
                      <a:pt x="212090" y="130810"/>
                    </a:lnTo>
                    <a:lnTo>
                      <a:pt x="217170" y="138430"/>
                    </a:lnTo>
                    <a:lnTo>
                      <a:pt x="222250" y="144780"/>
                    </a:lnTo>
                    <a:lnTo>
                      <a:pt x="227330" y="149860"/>
                    </a:lnTo>
                    <a:lnTo>
                      <a:pt x="236220" y="160020"/>
                    </a:lnTo>
                    <a:lnTo>
                      <a:pt x="245110" y="168910"/>
                    </a:lnTo>
                    <a:lnTo>
                      <a:pt x="250190" y="175260"/>
                    </a:lnTo>
                    <a:lnTo>
                      <a:pt x="254000" y="181610"/>
                    </a:lnTo>
                    <a:lnTo>
                      <a:pt x="257810" y="189230"/>
                    </a:lnTo>
                    <a:lnTo>
                      <a:pt x="262890" y="196850"/>
                    </a:lnTo>
                    <a:lnTo>
                      <a:pt x="270510" y="212090"/>
                    </a:lnTo>
                    <a:lnTo>
                      <a:pt x="276860" y="219710"/>
                    </a:lnTo>
                    <a:lnTo>
                      <a:pt x="283210" y="224790"/>
                    </a:lnTo>
                    <a:lnTo>
                      <a:pt x="290830" y="231140"/>
                    </a:lnTo>
                    <a:lnTo>
                      <a:pt x="306070" y="236220"/>
                    </a:lnTo>
                    <a:lnTo>
                      <a:pt x="313690" y="237490"/>
                    </a:lnTo>
                    <a:lnTo>
                      <a:pt x="320040" y="243840"/>
                    </a:lnTo>
                    <a:lnTo>
                      <a:pt x="322580" y="251460"/>
                    </a:lnTo>
                    <a:lnTo>
                      <a:pt x="325120" y="260350"/>
                    </a:lnTo>
                    <a:lnTo>
                      <a:pt x="326390" y="269240"/>
                    </a:lnTo>
                    <a:lnTo>
                      <a:pt x="327660" y="278130"/>
                    </a:lnTo>
                    <a:lnTo>
                      <a:pt x="328930" y="287020"/>
                    </a:lnTo>
                    <a:lnTo>
                      <a:pt x="331470" y="293370"/>
                    </a:lnTo>
                    <a:lnTo>
                      <a:pt x="336550" y="297180"/>
                    </a:lnTo>
                    <a:lnTo>
                      <a:pt x="342900" y="299720"/>
                    </a:lnTo>
                    <a:lnTo>
                      <a:pt x="349250" y="299720"/>
                    </a:lnTo>
                    <a:lnTo>
                      <a:pt x="354330" y="298450"/>
                    </a:lnTo>
                    <a:lnTo>
                      <a:pt x="358140" y="295910"/>
                    </a:lnTo>
                    <a:lnTo>
                      <a:pt x="363220" y="292100"/>
                    </a:lnTo>
                    <a:lnTo>
                      <a:pt x="368300" y="287020"/>
                    </a:lnTo>
                    <a:lnTo>
                      <a:pt x="372110" y="279400"/>
                    </a:lnTo>
                    <a:lnTo>
                      <a:pt x="375920" y="273050"/>
                    </a:lnTo>
                    <a:lnTo>
                      <a:pt x="381000" y="265430"/>
                    </a:lnTo>
                    <a:lnTo>
                      <a:pt x="384810" y="256540"/>
                    </a:lnTo>
                    <a:lnTo>
                      <a:pt x="388620" y="248920"/>
                    </a:lnTo>
                    <a:lnTo>
                      <a:pt x="389890" y="241300"/>
                    </a:lnTo>
                    <a:lnTo>
                      <a:pt x="391160" y="232410"/>
                    </a:lnTo>
                    <a:lnTo>
                      <a:pt x="392430" y="222250"/>
                    </a:lnTo>
                    <a:lnTo>
                      <a:pt x="392430" y="212090"/>
                    </a:lnTo>
                    <a:lnTo>
                      <a:pt x="393700" y="190500"/>
                    </a:lnTo>
                    <a:lnTo>
                      <a:pt x="393700" y="171450"/>
                    </a:lnTo>
                    <a:lnTo>
                      <a:pt x="394970" y="160020"/>
                    </a:lnTo>
                    <a:lnTo>
                      <a:pt x="397510" y="149860"/>
                    </a:lnTo>
                    <a:lnTo>
                      <a:pt x="400050" y="137160"/>
                    </a:lnTo>
                    <a:lnTo>
                      <a:pt x="405130" y="127000"/>
                    </a:lnTo>
                    <a:lnTo>
                      <a:pt x="411480" y="116840"/>
                    </a:lnTo>
                    <a:lnTo>
                      <a:pt x="417830" y="107950"/>
                    </a:lnTo>
                    <a:lnTo>
                      <a:pt x="425450" y="99060"/>
                    </a:lnTo>
                    <a:lnTo>
                      <a:pt x="433070" y="90170"/>
                    </a:lnTo>
                    <a:lnTo>
                      <a:pt x="440690" y="81280"/>
                    </a:lnTo>
                    <a:lnTo>
                      <a:pt x="450850" y="72390"/>
                    </a:lnTo>
                    <a:lnTo>
                      <a:pt x="461010" y="63500"/>
                    </a:lnTo>
                    <a:lnTo>
                      <a:pt x="472440" y="54610"/>
                    </a:lnTo>
                    <a:lnTo>
                      <a:pt x="482600" y="49530"/>
                    </a:lnTo>
                    <a:lnTo>
                      <a:pt x="492760" y="45720"/>
                    </a:lnTo>
                    <a:lnTo>
                      <a:pt x="501650" y="43180"/>
                    </a:lnTo>
                    <a:lnTo>
                      <a:pt x="505460" y="41910"/>
                    </a:lnTo>
                    <a:lnTo>
                      <a:pt x="505460" y="40640"/>
                    </a:lnTo>
                    <a:lnTo>
                      <a:pt x="496570" y="38100"/>
                    </a:lnTo>
                    <a:lnTo>
                      <a:pt x="483870" y="31750"/>
                    </a:lnTo>
                    <a:lnTo>
                      <a:pt x="468630" y="27940"/>
                    </a:lnTo>
                    <a:lnTo>
                      <a:pt x="452120" y="25400"/>
                    </a:lnTo>
                    <a:lnTo>
                      <a:pt x="435610" y="19050"/>
                    </a:lnTo>
                    <a:lnTo>
                      <a:pt x="433070" y="15240"/>
                    </a:lnTo>
                    <a:lnTo>
                      <a:pt x="434340" y="11430"/>
                    </a:lnTo>
                    <a:lnTo>
                      <a:pt x="438150" y="7620"/>
                    </a:lnTo>
                    <a:lnTo>
                      <a:pt x="443230" y="5080"/>
                    </a:lnTo>
                    <a:lnTo>
                      <a:pt x="455930" y="2540"/>
                    </a:lnTo>
                    <a:lnTo>
                      <a:pt x="464820" y="1270"/>
                    </a:lnTo>
                    <a:lnTo>
                      <a:pt x="474980" y="1270"/>
                    </a:lnTo>
                    <a:lnTo>
                      <a:pt x="496570" y="0"/>
                    </a:lnTo>
                    <a:lnTo>
                      <a:pt x="514350" y="0"/>
                    </a:lnTo>
                    <a:lnTo>
                      <a:pt x="520700" y="2540"/>
                    </a:lnTo>
                    <a:lnTo>
                      <a:pt x="525780" y="7620"/>
                    </a:lnTo>
                    <a:lnTo>
                      <a:pt x="528320" y="13970"/>
                    </a:lnTo>
                    <a:lnTo>
                      <a:pt x="529590" y="21590"/>
                    </a:lnTo>
                    <a:lnTo>
                      <a:pt x="530860" y="31750"/>
                    </a:lnTo>
                    <a:lnTo>
                      <a:pt x="532130" y="41910"/>
                    </a:lnTo>
                    <a:lnTo>
                      <a:pt x="532130" y="52070"/>
                    </a:lnTo>
                    <a:lnTo>
                      <a:pt x="533400" y="71120"/>
                    </a:lnTo>
                    <a:lnTo>
                      <a:pt x="532130" y="80010"/>
                    </a:lnTo>
                    <a:lnTo>
                      <a:pt x="529590" y="88900"/>
                    </a:lnTo>
                    <a:lnTo>
                      <a:pt x="527050" y="96520"/>
                    </a:lnTo>
                    <a:lnTo>
                      <a:pt x="524510" y="104140"/>
                    </a:lnTo>
                    <a:lnTo>
                      <a:pt x="523240" y="110490"/>
                    </a:lnTo>
                    <a:lnTo>
                      <a:pt x="521970" y="115570"/>
                    </a:lnTo>
                    <a:lnTo>
                      <a:pt x="519430" y="121920"/>
                    </a:lnTo>
                    <a:lnTo>
                      <a:pt x="514350" y="129540"/>
                    </a:lnTo>
                    <a:lnTo>
                      <a:pt x="508000" y="137160"/>
                    </a:lnTo>
                    <a:lnTo>
                      <a:pt x="501650" y="144780"/>
                    </a:lnTo>
                    <a:lnTo>
                      <a:pt x="496570" y="153670"/>
                    </a:lnTo>
                    <a:lnTo>
                      <a:pt x="492760" y="161290"/>
                    </a:lnTo>
                    <a:lnTo>
                      <a:pt x="487680" y="166370"/>
                    </a:lnTo>
                    <a:lnTo>
                      <a:pt x="482600" y="170180"/>
                    </a:lnTo>
                    <a:lnTo>
                      <a:pt x="478790" y="172720"/>
                    </a:lnTo>
                    <a:lnTo>
                      <a:pt x="462280" y="175260"/>
                    </a:lnTo>
                    <a:lnTo>
                      <a:pt x="452120" y="176530"/>
                    </a:lnTo>
                    <a:lnTo>
                      <a:pt x="444500" y="179070"/>
                    </a:lnTo>
                    <a:lnTo>
                      <a:pt x="436880" y="184150"/>
                    </a:lnTo>
                    <a:lnTo>
                      <a:pt x="430530" y="190500"/>
                    </a:lnTo>
                    <a:lnTo>
                      <a:pt x="425450" y="198120"/>
                    </a:lnTo>
                    <a:lnTo>
                      <a:pt x="420370" y="205740"/>
                    </a:lnTo>
                    <a:lnTo>
                      <a:pt x="415290" y="213360"/>
                    </a:lnTo>
                    <a:lnTo>
                      <a:pt x="412750" y="219710"/>
                    </a:lnTo>
                    <a:lnTo>
                      <a:pt x="410210" y="226060"/>
                    </a:lnTo>
                    <a:lnTo>
                      <a:pt x="408940" y="231140"/>
                    </a:lnTo>
                    <a:lnTo>
                      <a:pt x="406400" y="237490"/>
                    </a:lnTo>
                    <a:lnTo>
                      <a:pt x="403860" y="243840"/>
                    </a:lnTo>
                    <a:lnTo>
                      <a:pt x="400050" y="251460"/>
                    </a:lnTo>
                    <a:lnTo>
                      <a:pt x="392430" y="267970"/>
                    </a:lnTo>
                    <a:lnTo>
                      <a:pt x="377190" y="300990"/>
                    </a:lnTo>
                    <a:lnTo>
                      <a:pt x="370840" y="307340"/>
                    </a:lnTo>
                    <a:lnTo>
                      <a:pt x="364490" y="313690"/>
                    </a:lnTo>
                    <a:lnTo>
                      <a:pt x="342900" y="3302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2" name="Freeform 51"/>
              <p:cNvSpPr/>
              <p:nvPr/>
            </p:nvSpPr>
            <p:spPr>
              <a:xfrm>
                <a:off x="8051800" y="3911600"/>
                <a:ext cx="322581" cy="459741"/>
              </a:xfrm>
              <a:custGeom>
                <a:avLst/>
                <a:gdLst/>
                <a:ahLst/>
                <a:cxnLst/>
                <a:rect l="0" t="0" r="0" b="0"/>
                <a:pathLst>
                  <a:path w="322581" h="459741">
                    <a:moveTo>
                      <a:pt x="0" y="0"/>
                    </a:moveTo>
                    <a:lnTo>
                      <a:pt x="20320" y="0"/>
                    </a:lnTo>
                    <a:lnTo>
                      <a:pt x="29210" y="1270"/>
                    </a:lnTo>
                    <a:lnTo>
                      <a:pt x="38100" y="3810"/>
                    </a:lnTo>
                    <a:lnTo>
                      <a:pt x="45720" y="6350"/>
                    </a:lnTo>
                    <a:lnTo>
                      <a:pt x="53340" y="11430"/>
                    </a:lnTo>
                    <a:lnTo>
                      <a:pt x="59690" y="17780"/>
                    </a:lnTo>
                    <a:lnTo>
                      <a:pt x="64770" y="24130"/>
                    </a:lnTo>
                    <a:lnTo>
                      <a:pt x="74930" y="35560"/>
                    </a:lnTo>
                    <a:lnTo>
                      <a:pt x="83820" y="46990"/>
                    </a:lnTo>
                    <a:lnTo>
                      <a:pt x="92710" y="60960"/>
                    </a:lnTo>
                    <a:lnTo>
                      <a:pt x="99060" y="68580"/>
                    </a:lnTo>
                    <a:lnTo>
                      <a:pt x="105410" y="77470"/>
                    </a:lnTo>
                    <a:lnTo>
                      <a:pt x="113030" y="85090"/>
                    </a:lnTo>
                    <a:lnTo>
                      <a:pt x="116840" y="93980"/>
                    </a:lnTo>
                    <a:lnTo>
                      <a:pt x="120650" y="101600"/>
                    </a:lnTo>
                    <a:lnTo>
                      <a:pt x="123190" y="110490"/>
                    </a:lnTo>
                    <a:lnTo>
                      <a:pt x="124460" y="120650"/>
                    </a:lnTo>
                    <a:lnTo>
                      <a:pt x="124460" y="130810"/>
                    </a:lnTo>
                    <a:lnTo>
                      <a:pt x="125730" y="151130"/>
                    </a:lnTo>
                    <a:lnTo>
                      <a:pt x="127000" y="165100"/>
                    </a:lnTo>
                    <a:lnTo>
                      <a:pt x="129540" y="170180"/>
                    </a:lnTo>
                    <a:lnTo>
                      <a:pt x="134620" y="176530"/>
                    </a:lnTo>
                    <a:lnTo>
                      <a:pt x="140970" y="180340"/>
                    </a:lnTo>
                    <a:lnTo>
                      <a:pt x="147320" y="186690"/>
                    </a:lnTo>
                    <a:lnTo>
                      <a:pt x="162560" y="200660"/>
                    </a:lnTo>
                    <a:lnTo>
                      <a:pt x="189230" y="227330"/>
                    </a:lnTo>
                    <a:lnTo>
                      <a:pt x="194310" y="232410"/>
                    </a:lnTo>
                    <a:lnTo>
                      <a:pt x="196850" y="240030"/>
                    </a:lnTo>
                    <a:lnTo>
                      <a:pt x="199390" y="248920"/>
                    </a:lnTo>
                    <a:lnTo>
                      <a:pt x="200660" y="259080"/>
                    </a:lnTo>
                    <a:lnTo>
                      <a:pt x="203200" y="267970"/>
                    </a:lnTo>
                    <a:lnTo>
                      <a:pt x="205740" y="278130"/>
                    </a:lnTo>
                    <a:lnTo>
                      <a:pt x="209550" y="287020"/>
                    </a:lnTo>
                    <a:lnTo>
                      <a:pt x="215900" y="293370"/>
                    </a:lnTo>
                    <a:lnTo>
                      <a:pt x="224790" y="297180"/>
                    </a:lnTo>
                    <a:lnTo>
                      <a:pt x="233680" y="299720"/>
                    </a:lnTo>
                    <a:lnTo>
                      <a:pt x="243840" y="300990"/>
                    </a:lnTo>
                    <a:lnTo>
                      <a:pt x="252730" y="302260"/>
                    </a:lnTo>
                    <a:lnTo>
                      <a:pt x="261620" y="303530"/>
                    </a:lnTo>
                    <a:lnTo>
                      <a:pt x="270510" y="304800"/>
                    </a:lnTo>
                    <a:lnTo>
                      <a:pt x="279400" y="307340"/>
                    </a:lnTo>
                    <a:lnTo>
                      <a:pt x="287020" y="311150"/>
                    </a:lnTo>
                    <a:lnTo>
                      <a:pt x="294640" y="314960"/>
                    </a:lnTo>
                    <a:lnTo>
                      <a:pt x="300990" y="318770"/>
                    </a:lnTo>
                    <a:lnTo>
                      <a:pt x="306070" y="322580"/>
                    </a:lnTo>
                    <a:lnTo>
                      <a:pt x="316230" y="334010"/>
                    </a:lnTo>
                    <a:lnTo>
                      <a:pt x="321310" y="341630"/>
                    </a:lnTo>
                    <a:lnTo>
                      <a:pt x="322580" y="346710"/>
                    </a:lnTo>
                    <a:lnTo>
                      <a:pt x="322580" y="349250"/>
                    </a:lnTo>
                    <a:lnTo>
                      <a:pt x="321310" y="351790"/>
                    </a:lnTo>
                    <a:lnTo>
                      <a:pt x="314960" y="353060"/>
                    </a:lnTo>
                    <a:lnTo>
                      <a:pt x="307340" y="354330"/>
                    </a:lnTo>
                    <a:lnTo>
                      <a:pt x="298450" y="354330"/>
                    </a:lnTo>
                    <a:lnTo>
                      <a:pt x="289560" y="355600"/>
                    </a:lnTo>
                    <a:lnTo>
                      <a:pt x="280670" y="359410"/>
                    </a:lnTo>
                    <a:lnTo>
                      <a:pt x="271780" y="361950"/>
                    </a:lnTo>
                    <a:lnTo>
                      <a:pt x="264160" y="365760"/>
                    </a:lnTo>
                    <a:lnTo>
                      <a:pt x="257810" y="369570"/>
                    </a:lnTo>
                    <a:lnTo>
                      <a:pt x="252730" y="373380"/>
                    </a:lnTo>
                    <a:lnTo>
                      <a:pt x="246380" y="377190"/>
                    </a:lnTo>
                    <a:lnTo>
                      <a:pt x="238760" y="381000"/>
                    </a:lnTo>
                    <a:lnTo>
                      <a:pt x="231140" y="384810"/>
                    </a:lnTo>
                    <a:lnTo>
                      <a:pt x="223520" y="388620"/>
                    </a:lnTo>
                    <a:lnTo>
                      <a:pt x="214630" y="389890"/>
                    </a:lnTo>
                    <a:lnTo>
                      <a:pt x="207010" y="391160"/>
                    </a:lnTo>
                    <a:lnTo>
                      <a:pt x="198120" y="393700"/>
                    </a:lnTo>
                    <a:lnTo>
                      <a:pt x="190500" y="396240"/>
                    </a:lnTo>
                    <a:lnTo>
                      <a:pt x="181610" y="400050"/>
                    </a:lnTo>
                    <a:lnTo>
                      <a:pt x="171450" y="401320"/>
                    </a:lnTo>
                    <a:lnTo>
                      <a:pt x="161290" y="403860"/>
                    </a:lnTo>
                    <a:lnTo>
                      <a:pt x="149860" y="403860"/>
                    </a:lnTo>
                    <a:lnTo>
                      <a:pt x="140970" y="406400"/>
                    </a:lnTo>
                    <a:lnTo>
                      <a:pt x="133350" y="408940"/>
                    </a:lnTo>
                    <a:lnTo>
                      <a:pt x="127000" y="412750"/>
                    </a:lnTo>
                    <a:lnTo>
                      <a:pt x="119380" y="415290"/>
                    </a:lnTo>
                    <a:lnTo>
                      <a:pt x="113030" y="416560"/>
                    </a:lnTo>
                    <a:lnTo>
                      <a:pt x="104140" y="416560"/>
                    </a:lnTo>
                    <a:lnTo>
                      <a:pt x="97790" y="419100"/>
                    </a:lnTo>
                    <a:lnTo>
                      <a:pt x="92710" y="421640"/>
                    </a:lnTo>
                    <a:lnTo>
                      <a:pt x="86360" y="425450"/>
                    </a:lnTo>
                    <a:lnTo>
                      <a:pt x="77470" y="436880"/>
                    </a:lnTo>
                    <a:lnTo>
                      <a:pt x="72390" y="443230"/>
                    </a:lnTo>
                    <a:lnTo>
                      <a:pt x="67310" y="449580"/>
                    </a:lnTo>
                    <a:lnTo>
                      <a:pt x="59690" y="454660"/>
                    </a:lnTo>
                    <a:lnTo>
                      <a:pt x="53340" y="459740"/>
                    </a:lnTo>
                    <a:lnTo>
                      <a:pt x="46990" y="459740"/>
                    </a:lnTo>
                    <a:lnTo>
                      <a:pt x="40640" y="458470"/>
                    </a:lnTo>
                    <a:lnTo>
                      <a:pt x="35560" y="453390"/>
                    </a:lnTo>
                    <a:lnTo>
                      <a:pt x="26670" y="440690"/>
                    </a:lnTo>
                    <a:lnTo>
                      <a:pt x="19050" y="427990"/>
                    </a:lnTo>
                    <a:lnTo>
                      <a:pt x="15240" y="416560"/>
                    </a:lnTo>
                    <a:lnTo>
                      <a:pt x="13970" y="408940"/>
                    </a:lnTo>
                    <a:lnTo>
                      <a:pt x="13970" y="400050"/>
                    </a:lnTo>
                    <a:lnTo>
                      <a:pt x="12700" y="379730"/>
                    </a:lnTo>
                    <a:lnTo>
                      <a:pt x="12700" y="339090"/>
                    </a:lnTo>
                    <a:lnTo>
                      <a:pt x="12700" y="234950"/>
                    </a:lnTo>
                    <a:lnTo>
                      <a:pt x="11430" y="226060"/>
                    </a:lnTo>
                    <a:lnTo>
                      <a:pt x="8890" y="217170"/>
                    </a:lnTo>
                    <a:lnTo>
                      <a:pt x="6350" y="208280"/>
                    </a:lnTo>
                    <a:lnTo>
                      <a:pt x="3810" y="199390"/>
                    </a:lnTo>
                    <a:lnTo>
                      <a:pt x="2540" y="190500"/>
                    </a:lnTo>
                    <a:lnTo>
                      <a:pt x="1270" y="181610"/>
                    </a:lnTo>
                    <a:lnTo>
                      <a:pt x="1270" y="172720"/>
                    </a:lnTo>
                    <a:lnTo>
                      <a:pt x="0" y="149860"/>
                    </a:lnTo>
                    <a:lnTo>
                      <a:pt x="0" y="99060"/>
                    </a:lnTo>
                    <a:lnTo>
                      <a:pt x="0" y="57150"/>
                    </a:lnTo>
                    <a:lnTo>
                      <a:pt x="1270" y="48260"/>
                    </a:lnTo>
                    <a:lnTo>
                      <a:pt x="3810" y="39370"/>
                    </a:lnTo>
                    <a:lnTo>
                      <a:pt x="6350" y="30480"/>
                    </a:lnTo>
                    <a:lnTo>
                      <a:pt x="10160" y="25400"/>
                    </a:lnTo>
                    <a:lnTo>
                      <a:pt x="13970" y="24130"/>
                    </a:lnTo>
                    <a:lnTo>
                      <a:pt x="17780" y="24130"/>
                    </a:lnTo>
                    <a:lnTo>
                      <a:pt x="20320" y="27940"/>
                    </a:lnTo>
                    <a:lnTo>
                      <a:pt x="21590" y="33020"/>
                    </a:lnTo>
                    <a:lnTo>
                      <a:pt x="25400" y="45720"/>
                    </a:lnTo>
                    <a:lnTo>
                      <a:pt x="27940" y="53340"/>
                    </a:lnTo>
                    <a:lnTo>
                      <a:pt x="31750" y="60960"/>
                    </a:lnTo>
                    <a:lnTo>
                      <a:pt x="34290" y="69850"/>
                    </a:lnTo>
                    <a:lnTo>
                      <a:pt x="35560" y="80010"/>
                    </a:lnTo>
                    <a:lnTo>
                      <a:pt x="35560" y="91440"/>
                    </a:lnTo>
                    <a:lnTo>
                      <a:pt x="36830" y="104140"/>
                    </a:lnTo>
                    <a:lnTo>
                      <a:pt x="38100" y="128270"/>
                    </a:lnTo>
                    <a:lnTo>
                      <a:pt x="39370" y="138430"/>
                    </a:lnTo>
                    <a:lnTo>
                      <a:pt x="41910" y="148590"/>
                    </a:lnTo>
                    <a:lnTo>
                      <a:pt x="44450" y="158750"/>
                    </a:lnTo>
                    <a:lnTo>
                      <a:pt x="48260" y="166370"/>
                    </a:lnTo>
                    <a:lnTo>
                      <a:pt x="55880" y="179070"/>
                    </a:lnTo>
                    <a:lnTo>
                      <a:pt x="59690" y="186690"/>
                    </a:lnTo>
                    <a:lnTo>
                      <a:pt x="63500" y="196850"/>
                    </a:lnTo>
                    <a:lnTo>
                      <a:pt x="67310" y="207010"/>
                    </a:lnTo>
                    <a:lnTo>
                      <a:pt x="71120" y="218440"/>
                    </a:lnTo>
                    <a:lnTo>
                      <a:pt x="72390" y="229870"/>
                    </a:lnTo>
                    <a:lnTo>
                      <a:pt x="73660" y="242570"/>
                    </a:lnTo>
                    <a:lnTo>
                      <a:pt x="74930" y="254000"/>
                    </a:lnTo>
                    <a:lnTo>
                      <a:pt x="74930" y="262890"/>
                    </a:lnTo>
                    <a:lnTo>
                      <a:pt x="74930" y="273050"/>
                    </a:lnTo>
                    <a:lnTo>
                      <a:pt x="76200" y="306070"/>
                    </a:lnTo>
                    <a:lnTo>
                      <a:pt x="76200" y="384810"/>
                    </a:lnTo>
                    <a:lnTo>
                      <a:pt x="76200" y="184150"/>
                    </a:lnTo>
                    <a:lnTo>
                      <a:pt x="74930" y="175260"/>
                    </a:lnTo>
                    <a:lnTo>
                      <a:pt x="72390" y="166370"/>
                    </a:lnTo>
                    <a:lnTo>
                      <a:pt x="69850" y="157480"/>
                    </a:lnTo>
                    <a:lnTo>
                      <a:pt x="67310" y="148590"/>
                    </a:lnTo>
                    <a:lnTo>
                      <a:pt x="66040" y="139700"/>
                    </a:lnTo>
                    <a:lnTo>
                      <a:pt x="64770" y="130810"/>
                    </a:lnTo>
                    <a:lnTo>
                      <a:pt x="63500" y="123190"/>
                    </a:lnTo>
                    <a:lnTo>
                      <a:pt x="60960" y="114300"/>
                    </a:lnTo>
                    <a:lnTo>
                      <a:pt x="57150" y="105410"/>
                    </a:lnTo>
                    <a:lnTo>
                      <a:pt x="53340" y="97790"/>
                    </a:lnTo>
                    <a:lnTo>
                      <a:pt x="49530" y="88900"/>
                    </a:lnTo>
                    <a:lnTo>
                      <a:pt x="44450" y="77470"/>
                    </a:lnTo>
                    <a:lnTo>
                      <a:pt x="50800" y="87630"/>
                    </a:lnTo>
                    <a:lnTo>
                      <a:pt x="57150" y="93980"/>
                    </a:lnTo>
                    <a:lnTo>
                      <a:pt x="63500" y="100330"/>
                    </a:lnTo>
                    <a:lnTo>
                      <a:pt x="67310" y="107950"/>
                    </a:lnTo>
                    <a:lnTo>
                      <a:pt x="69850" y="115570"/>
                    </a:lnTo>
                    <a:lnTo>
                      <a:pt x="72390" y="123190"/>
                    </a:lnTo>
                    <a:lnTo>
                      <a:pt x="74930" y="132080"/>
                    </a:lnTo>
                    <a:lnTo>
                      <a:pt x="78740" y="139700"/>
                    </a:lnTo>
                    <a:lnTo>
                      <a:pt x="81280" y="148590"/>
                    </a:lnTo>
                    <a:lnTo>
                      <a:pt x="88900" y="161290"/>
                    </a:lnTo>
                    <a:lnTo>
                      <a:pt x="97790" y="173990"/>
                    </a:lnTo>
                    <a:lnTo>
                      <a:pt x="101600" y="180340"/>
                    </a:lnTo>
                    <a:lnTo>
                      <a:pt x="105410" y="187960"/>
                    </a:lnTo>
                    <a:lnTo>
                      <a:pt x="109220" y="195580"/>
                    </a:lnTo>
                    <a:lnTo>
                      <a:pt x="110490" y="204470"/>
                    </a:lnTo>
                    <a:lnTo>
                      <a:pt x="111760" y="212090"/>
                    </a:lnTo>
                    <a:lnTo>
                      <a:pt x="113030" y="222250"/>
                    </a:lnTo>
                    <a:lnTo>
                      <a:pt x="113030" y="232410"/>
                    </a:lnTo>
                    <a:lnTo>
                      <a:pt x="114300" y="254000"/>
                    </a:lnTo>
                    <a:lnTo>
                      <a:pt x="114300" y="273050"/>
                    </a:lnTo>
                    <a:lnTo>
                      <a:pt x="115570" y="281940"/>
                    </a:lnTo>
                    <a:lnTo>
                      <a:pt x="118110" y="290830"/>
                    </a:lnTo>
                    <a:lnTo>
                      <a:pt x="120650" y="299720"/>
                    </a:lnTo>
                    <a:lnTo>
                      <a:pt x="123190" y="308610"/>
                    </a:lnTo>
                    <a:lnTo>
                      <a:pt x="124460" y="317500"/>
                    </a:lnTo>
                    <a:lnTo>
                      <a:pt x="125730" y="326390"/>
                    </a:lnTo>
                    <a:lnTo>
                      <a:pt x="128270" y="332740"/>
                    </a:lnTo>
                    <a:lnTo>
                      <a:pt x="133350" y="339090"/>
                    </a:lnTo>
                    <a:lnTo>
                      <a:pt x="139700" y="344170"/>
                    </a:lnTo>
                    <a:lnTo>
                      <a:pt x="146050" y="350520"/>
                    </a:lnTo>
                    <a:lnTo>
                      <a:pt x="151130" y="358140"/>
                    </a:lnTo>
                    <a:lnTo>
                      <a:pt x="154940" y="365760"/>
                    </a:lnTo>
                    <a:lnTo>
                      <a:pt x="158750" y="368300"/>
                    </a:lnTo>
                    <a:lnTo>
                      <a:pt x="161290" y="367030"/>
                    </a:lnTo>
                    <a:lnTo>
                      <a:pt x="162560" y="363220"/>
                    </a:lnTo>
                    <a:lnTo>
                      <a:pt x="160020" y="356870"/>
                    </a:lnTo>
                    <a:lnTo>
                      <a:pt x="156210" y="347980"/>
                    </a:lnTo>
                    <a:lnTo>
                      <a:pt x="151130" y="337820"/>
                    </a:lnTo>
                    <a:lnTo>
                      <a:pt x="147320" y="326390"/>
                    </a:lnTo>
                    <a:lnTo>
                      <a:pt x="144780" y="314960"/>
                    </a:lnTo>
                    <a:lnTo>
                      <a:pt x="143510" y="303530"/>
                    </a:lnTo>
                    <a:lnTo>
                      <a:pt x="140970" y="290830"/>
                    </a:lnTo>
                    <a:lnTo>
                      <a:pt x="137160" y="278130"/>
                    </a:lnTo>
                    <a:lnTo>
                      <a:pt x="133350" y="266700"/>
                    </a:lnTo>
                    <a:lnTo>
                      <a:pt x="130810" y="255270"/>
                    </a:lnTo>
                    <a:lnTo>
                      <a:pt x="125730" y="245110"/>
                    </a:lnTo>
                    <a:lnTo>
                      <a:pt x="121920" y="234950"/>
                    </a:lnTo>
                    <a:lnTo>
                      <a:pt x="118110" y="226060"/>
                    </a:lnTo>
                    <a:lnTo>
                      <a:pt x="110490" y="208280"/>
                    </a:lnTo>
                    <a:lnTo>
                      <a:pt x="101600" y="194310"/>
                    </a:lnTo>
                    <a:lnTo>
                      <a:pt x="97790" y="189230"/>
                    </a:lnTo>
                    <a:lnTo>
                      <a:pt x="97790" y="186690"/>
                    </a:lnTo>
                    <a:lnTo>
                      <a:pt x="100330" y="186690"/>
                    </a:lnTo>
                    <a:lnTo>
                      <a:pt x="105410" y="187960"/>
                    </a:lnTo>
                    <a:lnTo>
                      <a:pt x="114300" y="193040"/>
                    </a:lnTo>
                    <a:lnTo>
                      <a:pt x="118110" y="196850"/>
                    </a:lnTo>
                    <a:lnTo>
                      <a:pt x="134620" y="208280"/>
                    </a:lnTo>
                    <a:lnTo>
                      <a:pt x="144780" y="214630"/>
                    </a:lnTo>
                    <a:lnTo>
                      <a:pt x="153670" y="219710"/>
                    </a:lnTo>
                    <a:lnTo>
                      <a:pt x="163830" y="222250"/>
                    </a:lnTo>
                    <a:lnTo>
                      <a:pt x="172720" y="224790"/>
                    </a:lnTo>
                    <a:lnTo>
                      <a:pt x="180340" y="227330"/>
                    </a:lnTo>
                    <a:lnTo>
                      <a:pt x="186690" y="231140"/>
                    </a:lnTo>
                    <a:lnTo>
                      <a:pt x="191770" y="233680"/>
                    </a:lnTo>
                    <a:lnTo>
                      <a:pt x="196850" y="241300"/>
                    </a:lnTo>
                    <a:lnTo>
                      <a:pt x="201930" y="248920"/>
                    </a:lnTo>
                    <a:lnTo>
                      <a:pt x="210820" y="269240"/>
                    </a:lnTo>
                    <a:lnTo>
                      <a:pt x="219710" y="287020"/>
                    </a:lnTo>
                    <a:lnTo>
                      <a:pt x="226060" y="295910"/>
                    </a:lnTo>
                    <a:lnTo>
                      <a:pt x="232410" y="304800"/>
                    </a:lnTo>
                    <a:lnTo>
                      <a:pt x="240030" y="312420"/>
                    </a:lnTo>
                    <a:lnTo>
                      <a:pt x="246380" y="320040"/>
                    </a:lnTo>
                    <a:lnTo>
                      <a:pt x="266700" y="3429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3" name="Freeform 52"/>
              <p:cNvSpPr/>
              <p:nvPr/>
            </p:nvSpPr>
            <p:spPr>
              <a:xfrm>
                <a:off x="7677150" y="3911600"/>
                <a:ext cx="273051" cy="467361"/>
              </a:xfrm>
              <a:custGeom>
                <a:avLst/>
                <a:gdLst/>
                <a:ahLst/>
                <a:cxnLst/>
                <a:rect l="0" t="0" r="0" b="0"/>
                <a:pathLst>
                  <a:path w="273051" h="467361">
                    <a:moveTo>
                      <a:pt x="273050" y="0"/>
                    </a:moveTo>
                    <a:lnTo>
                      <a:pt x="273050" y="447040"/>
                    </a:lnTo>
                    <a:lnTo>
                      <a:pt x="270510" y="454660"/>
                    </a:lnTo>
                    <a:lnTo>
                      <a:pt x="265430" y="459740"/>
                    </a:lnTo>
                    <a:lnTo>
                      <a:pt x="259080" y="463550"/>
                    </a:lnTo>
                    <a:lnTo>
                      <a:pt x="252730" y="464820"/>
                    </a:lnTo>
                    <a:lnTo>
                      <a:pt x="245110" y="467360"/>
                    </a:lnTo>
                    <a:lnTo>
                      <a:pt x="237490" y="467360"/>
                    </a:lnTo>
                    <a:lnTo>
                      <a:pt x="231140" y="467360"/>
                    </a:lnTo>
                    <a:lnTo>
                      <a:pt x="224790" y="464820"/>
                    </a:lnTo>
                    <a:lnTo>
                      <a:pt x="175260" y="439420"/>
                    </a:lnTo>
                    <a:lnTo>
                      <a:pt x="167640" y="435610"/>
                    </a:lnTo>
                    <a:lnTo>
                      <a:pt x="162560" y="431800"/>
                    </a:lnTo>
                    <a:lnTo>
                      <a:pt x="157480" y="427990"/>
                    </a:lnTo>
                    <a:lnTo>
                      <a:pt x="149860" y="422910"/>
                    </a:lnTo>
                    <a:lnTo>
                      <a:pt x="143510" y="419100"/>
                    </a:lnTo>
                    <a:lnTo>
                      <a:pt x="135890" y="415290"/>
                    </a:lnTo>
                    <a:lnTo>
                      <a:pt x="119380" y="406400"/>
                    </a:lnTo>
                    <a:lnTo>
                      <a:pt x="111760" y="402590"/>
                    </a:lnTo>
                    <a:lnTo>
                      <a:pt x="104140" y="397510"/>
                    </a:lnTo>
                    <a:lnTo>
                      <a:pt x="99060" y="393700"/>
                    </a:lnTo>
                    <a:lnTo>
                      <a:pt x="93980" y="389890"/>
                    </a:lnTo>
                    <a:lnTo>
                      <a:pt x="86360" y="384810"/>
                    </a:lnTo>
                    <a:lnTo>
                      <a:pt x="80010" y="381000"/>
                    </a:lnTo>
                    <a:lnTo>
                      <a:pt x="72390" y="377190"/>
                    </a:lnTo>
                    <a:lnTo>
                      <a:pt x="64770" y="373380"/>
                    </a:lnTo>
                    <a:lnTo>
                      <a:pt x="55880" y="372110"/>
                    </a:lnTo>
                    <a:lnTo>
                      <a:pt x="48260" y="370840"/>
                    </a:lnTo>
                    <a:lnTo>
                      <a:pt x="38100" y="369570"/>
                    </a:lnTo>
                    <a:lnTo>
                      <a:pt x="27940" y="369570"/>
                    </a:lnTo>
                    <a:lnTo>
                      <a:pt x="16510" y="369570"/>
                    </a:lnTo>
                    <a:lnTo>
                      <a:pt x="8890" y="365760"/>
                    </a:lnTo>
                    <a:lnTo>
                      <a:pt x="3810" y="360680"/>
                    </a:lnTo>
                    <a:lnTo>
                      <a:pt x="0" y="355600"/>
                    </a:lnTo>
                    <a:lnTo>
                      <a:pt x="0" y="347980"/>
                    </a:lnTo>
                    <a:lnTo>
                      <a:pt x="0" y="340360"/>
                    </a:lnTo>
                    <a:lnTo>
                      <a:pt x="2540" y="332740"/>
                    </a:lnTo>
                    <a:lnTo>
                      <a:pt x="5080" y="325120"/>
                    </a:lnTo>
                    <a:lnTo>
                      <a:pt x="8890" y="317500"/>
                    </a:lnTo>
                    <a:lnTo>
                      <a:pt x="11430" y="308610"/>
                    </a:lnTo>
                    <a:lnTo>
                      <a:pt x="19050" y="295910"/>
                    </a:lnTo>
                    <a:lnTo>
                      <a:pt x="27940" y="283210"/>
                    </a:lnTo>
                    <a:lnTo>
                      <a:pt x="31750" y="276860"/>
                    </a:lnTo>
                    <a:lnTo>
                      <a:pt x="35560" y="269240"/>
                    </a:lnTo>
                    <a:lnTo>
                      <a:pt x="41910" y="262890"/>
                    </a:lnTo>
                    <a:lnTo>
                      <a:pt x="48260" y="256540"/>
                    </a:lnTo>
                    <a:lnTo>
                      <a:pt x="55880" y="251460"/>
                    </a:lnTo>
                    <a:lnTo>
                      <a:pt x="62230" y="246380"/>
                    </a:lnTo>
                    <a:lnTo>
                      <a:pt x="67310" y="242570"/>
                    </a:lnTo>
                    <a:lnTo>
                      <a:pt x="72390" y="237490"/>
                    </a:lnTo>
                    <a:lnTo>
                      <a:pt x="81280" y="228600"/>
                    </a:lnTo>
                    <a:lnTo>
                      <a:pt x="86360" y="224790"/>
                    </a:lnTo>
                    <a:lnTo>
                      <a:pt x="90170" y="218440"/>
                    </a:lnTo>
                    <a:lnTo>
                      <a:pt x="95250" y="212090"/>
                    </a:lnTo>
                    <a:lnTo>
                      <a:pt x="99060" y="204470"/>
                    </a:lnTo>
                    <a:lnTo>
                      <a:pt x="104140" y="198120"/>
                    </a:lnTo>
                    <a:lnTo>
                      <a:pt x="111760" y="187960"/>
                    </a:lnTo>
                    <a:lnTo>
                      <a:pt x="120650" y="175260"/>
                    </a:lnTo>
                    <a:lnTo>
                      <a:pt x="129540" y="161290"/>
                    </a:lnTo>
                    <a:lnTo>
                      <a:pt x="137160" y="149860"/>
                    </a:lnTo>
                    <a:lnTo>
                      <a:pt x="143510" y="143510"/>
                    </a:lnTo>
                    <a:lnTo>
                      <a:pt x="157480" y="129540"/>
                    </a:lnTo>
                    <a:lnTo>
                      <a:pt x="163830" y="121920"/>
                    </a:lnTo>
                    <a:lnTo>
                      <a:pt x="168910" y="113030"/>
                    </a:lnTo>
                    <a:lnTo>
                      <a:pt x="173990" y="105410"/>
                    </a:lnTo>
                    <a:lnTo>
                      <a:pt x="180340" y="97790"/>
                    </a:lnTo>
                    <a:lnTo>
                      <a:pt x="186690" y="92710"/>
                    </a:lnTo>
                    <a:lnTo>
                      <a:pt x="194310" y="87630"/>
                    </a:lnTo>
                    <a:lnTo>
                      <a:pt x="199390" y="80010"/>
                    </a:lnTo>
                    <a:lnTo>
                      <a:pt x="203200" y="73660"/>
                    </a:lnTo>
                    <a:lnTo>
                      <a:pt x="208280" y="59690"/>
                    </a:lnTo>
                    <a:lnTo>
                      <a:pt x="214630" y="48260"/>
                    </a:lnTo>
                    <a:lnTo>
                      <a:pt x="222250" y="43180"/>
                    </a:lnTo>
                    <a:lnTo>
                      <a:pt x="229870" y="39370"/>
                    </a:lnTo>
                    <a:lnTo>
                      <a:pt x="240030" y="34290"/>
                    </a:lnTo>
                    <a:lnTo>
                      <a:pt x="248920" y="34290"/>
                    </a:lnTo>
                    <a:lnTo>
                      <a:pt x="255270" y="36830"/>
                    </a:lnTo>
                    <a:lnTo>
                      <a:pt x="261620" y="41910"/>
                    </a:lnTo>
                    <a:lnTo>
                      <a:pt x="264160" y="46990"/>
                    </a:lnTo>
                    <a:lnTo>
                      <a:pt x="264160" y="54610"/>
                    </a:lnTo>
                    <a:lnTo>
                      <a:pt x="262890" y="60960"/>
                    </a:lnTo>
                    <a:lnTo>
                      <a:pt x="261620" y="71120"/>
                    </a:lnTo>
                    <a:lnTo>
                      <a:pt x="261620" y="81280"/>
                    </a:lnTo>
                    <a:lnTo>
                      <a:pt x="260350" y="102870"/>
                    </a:lnTo>
                    <a:lnTo>
                      <a:pt x="260350" y="154940"/>
                    </a:lnTo>
                    <a:lnTo>
                      <a:pt x="260350" y="284480"/>
                    </a:lnTo>
                    <a:lnTo>
                      <a:pt x="257810" y="292100"/>
                    </a:lnTo>
                    <a:lnTo>
                      <a:pt x="252730" y="299720"/>
                    </a:lnTo>
                    <a:lnTo>
                      <a:pt x="246380" y="306070"/>
                    </a:lnTo>
                    <a:lnTo>
                      <a:pt x="241300" y="306070"/>
                    </a:lnTo>
                    <a:lnTo>
                      <a:pt x="236220" y="304800"/>
                    </a:lnTo>
                    <a:lnTo>
                      <a:pt x="231140" y="300990"/>
                    </a:lnTo>
                    <a:lnTo>
                      <a:pt x="228600" y="293370"/>
                    </a:lnTo>
                    <a:lnTo>
                      <a:pt x="226060" y="284480"/>
                    </a:lnTo>
                    <a:lnTo>
                      <a:pt x="224790" y="274320"/>
                    </a:lnTo>
                    <a:lnTo>
                      <a:pt x="222250" y="264160"/>
                    </a:lnTo>
                    <a:lnTo>
                      <a:pt x="219710" y="255270"/>
                    </a:lnTo>
                    <a:lnTo>
                      <a:pt x="215900" y="246380"/>
                    </a:lnTo>
                    <a:lnTo>
                      <a:pt x="214630" y="237490"/>
                    </a:lnTo>
                    <a:lnTo>
                      <a:pt x="212090" y="228600"/>
                    </a:lnTo>
                    <a:lnTo>
                      <a:pt x="212090" y="220980"/>
                    </a:lnTo>
                    <a:lnTo>
                      <a:pt x="210820" y="212090"/>
                    </a:lnTo>
                    <a:lnTo>
                      <a:pt x="210820" y="203200"/>
                    </a:lnTo>
                    <a:lnTo>
                      <a:pt x="209550" y="194310"/>
                    </a:lnTo>
                    <a:lnTo>
                      <a:pt x="209550" y="162560"/>
                    </a:lnTo>
                    <a:lnTo>
                      <a:pt x="209550" y="96520"/>
                    </a:lnTo>
                    <a:lnTo>
                      <a:pt x="209550" y="388620"/>
                    </a:lnTo>
                    <a:lnTo>
                      <a:pt x="208280" y="392430"/>
                    </a:lnTo>
                    <a:lnTo>
                      <a:pt x="205740" y="391160"/>
                    </a:lnTo>
                    <a:lnTo>
                      <a:pt x="203200" y="387350"/>
                    </a:lnTo>
                    <a:lnTo>
                      <a:pt x="200660" y="382270"/>
                    </a:lnTo>
                    <a:lnTo>
                      <a:pt x="198120" y="369570"/>
                    </a:lnTo>
                    <a:lnTo>
                      <a:pt x="198120" y="360680"/>
                    </a:lnTo>
                    <a:lnTo>
                      <a:pt x="198120" y="350520"/>
                    </a:lnTo>
                    <a:lnTo>
                      <a:pt x="196850" y="320040"/>
                    </a:lnTo>
                    <a:lnTo>
                      <a:pt x="196850" y="311150"/>
                    </a:lnTo>
                    <a:lnTo>
                      <a:pt x="195580" y="300990"/>
                    </a:lnTo>
                    <a:lnTo>
                      <a:pt x="193040" y="293370"/>
                    </a:lnTo>
                    <a:lnTo>
                      <a:pt x="190500" y="284480"/>
                    </a:lnTo>
                    <a:lnTo>
                      <a:pt x="187960" y="274320"/>
                    </a:lnTo>
                    <a:lnTo>
                      <a:pt x="186690" y="262890"/>
                    </a:lnTo>
                    <a:lnTo>
                      <a:pt x="185420" y="251460"/>
                    </a:lnTo>
                    <a:lnTo>
                      <a:pt x="184150" y="246380"/>
                    </a:lnTo>
                    <a:lnTo>
                      <a:pt x="181610" y="246380"/>
                    </a:lnTo>
                    <a:lnTo>
                      <a:pt x="177800" y="248920"/>
                    </a:lnTo>
                    <a:lnTo>
                      <a:pt x="175260" y="255270"/>
                    </a:lnTo>
                    <a:lnTo>
                      <a:pt x="173990" y="262890"/>
                    </a:lnTo>
                    <a:lnTo>
                      <a:pt x="173990" y="273050"/>
                    </a:lnTo>
                    <a:lnTo>
                      <a:pt x="172720" y="281940"/>
                    </a:lnTo>
                    <a:lnTo>
                      <a:pt x="172720" y="290830"/>
                    </a:lnTo>
                    <a:lnTo>
                      <a:pt x="171450" y="309880"/>
                    </a:lnTo>
                    <a:lnTo>
                      <a:pt x="171450" y="365760"/>
                    </a:lnTo>
                    <a:lnTo>
                      <a:pt x="171450" y="355600"/>
                    </a:lnTo>
                    <a:lnTo>
                      <a:pt x="171450" y="185420"/>
                    </a:lnTo>
                    <a:lnTo>
                      <a:pt x="170180" y="181610"/>
                    </a:lnTo>
                    <a:lnTo>
                      <a:pt x="167640" y="181610"/>
                    </a:lnTo>
                    <a:lnTo>
                      <a:pt x="165100" y="184150"/>
                    </a:lnTo>
                    <a:lnTo>
                      <a:pt x="161290" y="190500"/>
                    </a:lnTo>
                    <a:lnTo>
                      <a:pt x="157480" y="199390"/>
                    </a:lnTo>
                    <a:lnTo>
                      <a:pt x="153670" y="209550"/>
                    </a:lnTo>
                    <a:lnTo>
                      <a:pt x="151130" y="218440"/>
                    </a:lnTo>
                    <a:lnTo>
                      <a:pt x="149860" y="227330"/>
                    </a:lnTo>
                    <a:lnTo>
                      <a:pt x="148590" y="236220"/>
                    </a:lnTo>
                    <a:lnTo>
                      <a:pt x="146050" y="246380"/>
                    </a:lnTo>
                    <a:lnTo>
                      <a:pt x="143510" y="257810"/>
                    </a:lnTo>
                    <a:lnTo>
                      <a:pt x="139700" y="269240"/>
                    </a:lnTo>
                    <a:lnTo>
                      <a:pt x="135890" y="278130"/>
                    </a:lnTo>
                    <a:lnTo>
                      <a:pt x="128270" y="292100"/>
                    </a:lnTo>
                    <a:lnTo>
                      <a:pt x="124460" y="298450"/>
                    </a:lnTo>
                    <a:lnTo>
                      <a:pt x="116840" y="314960"/>
                    </a:lnTo>
                    <a:lnTo>
                      <a:pt x="104140" y="339090"/>
                    </a:lnTo>
                    <a:lnTo>
                      <a:pt x="99060" y="349250"/>
                    </a:lnTo>
                    <a:lnTo>
                      <a:pt x="95250" y="359410"/>
                    </a:lnTo>
                    <a:lnTo>
                      <a:pt x="91440" y="370840"/>
                    </a:lnTo>
                    <a:lnTo>
                      <a:pt x="86360" y="381000"/>
                    </a:lnTo>
                    <a:lnTo>
                      <a:pt x="82550" y="391160"/>
                    </a:lnTo>
                    <a:lnTo>
                      <a:pt x="78740" y="400050"/>
                    </a:lnTo>
                    <a:lnTo>
                      <a:pt x="73660" y="403860"/>
                    </a:lnTo>
                    <a:lnTo>
                      <a:pt x="69850" y="403860"/>
                    </a:lnTo>
                    <a:lnTo>
                      <a:pt x="66040" y="400050"/>
                    </a:lnTo>
                    <a:lnTo>
                      <a:pt x="64770" y="393700"/>
                    </a:lnTo>
                    <a:lnTo>
                      <a:pt x="64770" y="384810"/>
                    </a:lnTo>
                    <a:lnTo>
                      <a:pt x="66040" y="375920"/>
                    </a:lnTo>
                    <a:lnTo>
                      <a:pt x="67310" y="365760"/>
                    </a:lnTo>
                    <a:lnTo>
                      <a:pt x="68580" y="356870"/>
                    </a:lnTo>
                    <a:lnTo>
                      <a:pt x="68580" y="347980"/>
                    </a:lnTo>
                    <a:lnTo>
                      <a:pt x="71120" y="339090"/>
                    </a:lnTo>
                    <a:lnTo>
                      <a:pt x="73660" y="330200"/>
                    </a:lnTo>
                    <a:lnTo>
                      <a:pt x="76200" y="322580"/>
                    </a:lnTo>
                    <a:lnTo>
                      <a:pt x="78740" y="313690"/>
                    </a:lnTo>
                    <a:lnTo>
                      <a:pt x="80010" y="304800"/>
                    </a:lnTo>
                    <a:lnTo>
                      <a:pt x="81280" y="295910"/>
                    </a:lnTo>
                    <a:lnTo>
                      <a:pt x="81280" y="287020"/>
                    </a:lnTo>
                    <a:lnTo>
                      <a:pt x="82550" y="264160"/>
                    </a:lnTo>
                    <a:lnTo>
                      <a:pt x="82550" y="21590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55" name="TextBox 54"/>
            <p:cNvSpPr txBox="1"/>
            <p:nvPr/>
          </p:nvSpPr>
          <p:spPr>
            <a:xfrm>
              <a:off x="5524499" y="4572000"/>
              <a:ext cx="1565881" cy="338554"/>
            </a:xfrm>
            <a:prstGeom prst="rect">
              <a:avLst/>
            </a:prstGeom>
            <a:noFill/>
          </p:spPr>
          <p:txBody>
            <a:bodyPr vert="horz" wrap="square" rtlCol="0">
              <a:spAutoFit/>
            </a:bodyPr>
            <a:lstStyle/>
            <a:p>
              <a:r>
                <a:rPr lang="en-CA" sz="1600" dirty="0">
                  <a:solidFill>
                    <a:srgbClr val="000000"/>
                  </a:solidFill>
                </a:rPr>
                <a:t>1 whole/tout</a:t>
              </a:r>
            </a:p>
          </p:txBody>
        </p:sp>
        <p:sp>
          <p:nvSpPr>
            <p:cNvPr id="56" name="TextBox 55"/>
            <p:cNvSpPr txBox="1"/>
            <p:nvPr/>
          </p:nvSpPr>
          <p:spPr>
            <a:xfrm>
              <a:off x="8178800" y="4521200"/>
              <a:ext cx="558800" cy="492443"/>
            </a:xfrm>
            <a:prstGeom prst="rect">
              <a:avLst/>
            </a:prstGeom>
            <a:noFill/>
          </p:spPr>
          <p:txBody>
            <a:bodyPr vert="horz" rtlCol="0">
              <a:spAutoFit/>
            </a:bodyPr>
            <a:lstStyle/>
            <a:p>
              <a:r>
                <a:rPr lang="en-CA" sz="1300" u="sng" dirty="0">
                  <a:solidFill>
                    <a:srgbClr val="000000"/>
                  </a:solidFill>
                </a:rPr>
                <a:t>5</a:t>
              </a:r>
            </a:p>
            <a:p>
              <a:r>
                <a:rPr lang="en-CA" sz="1300" dirty="0">
                  <a:solidFill>
                    <a:srgbClr val="000000"/>
                  </a:solidFill>
                </a:rPr>
                <a:t>8</a:t>
              </a:r>
            </a:p>
          </p:txBody>
        </p:sp>
      </p:grpSp>
      <p:sp>
        <p:nvSpPr>
          <p:cNvPr id="58" name="TextBox 57"/>
          <p:cNvSpPr txBox="1"/>
          <p:nvPr/>
        </p:nvSpPr>
        <p:spPr>
          <a:xfrm>
            <a:off x="8597294" y="1390832"/>
            <a:ext cx="2057400" cy="677108"/>
          </a:xfrm>
          <a:prstGeom prst="rect">
            <a:avLst/>
          </a:prstGeom>
          <a:noFill/>
        </p:spPr>
        <p:txBody>
          <a:bodyPr vert="horz" rtlCol="0">
            <a:spAutoFit/>
          </a:bodyPr>
          <a:lstStyle/>
          <a:p>
            <a:r>
              <a:rPr lang="en-CA" sz="1900" u="sng" dirty="0">
                <a:solidFill>
                  <a:srgbClr val="000000"/>
                </a:solidFill>
              </a:rPr>
              <a:t> 3 </a:t>
            </a:r>
            <a:r>
              <a:rPr lang="en-CA" sz="1900" dirty="0">
                <a:solidFill>
                  <a:srgbClr val="000000"/>
                </a:solidFill>
              </a:rPr>
              <a:t>  +  </a:t>
            </a:r>
            <a:r>
              <a:rPr lang="en-CA" sz="1900" u="sng" dirty="0">
                <a:solidFill>
                  <a:srgbClr val="000000"/>
                </a:solidFill>
              </a:rPr>
              <a:t> 7 </a:t>
            </a:r>
          </a:p>
          <a:p>
            <a:r>
              <a:rPr lang="en-CA" sz="1900" dirty="0">
                <a:solidFill>
                  <a:srgbClr val="000000"/>
                </a:solidFill>
              </a:rPr>
              <a:t> 4        8</a:t>
            </a:r>
          </a:p>
        </p:txBody>
      </p:sp>
      <p:sp>
        <p:nvSpPr>
          <p:cNvPr id="59" name="TextBox 58"/>
          <p:cNvSpPr txBox="1"/>
          <p:nvPr/>
        </p:nvSpPr>
        <p:spPr>
          <a:xfrm>
            <a:off x="10671681" y="3690139"/>
            <a:ext cx="3378200" cy="584775"/>
          </a:xfrm>
          <a:prstGeom prst="rect">
            <a:avLst/>
          </a:prstGeom>
          <a:noFill/>
        </p:spPr>
        <p:txBody>
          <a:bodyPr vert="horz" rtlCol="0">
            <a:spAutoFit/>
          </a:bodyPr>
          <a:lstStyle/>
          <a:p>
            <a:r>
              <a:rPr lang="en-CA" sz="1600" dirty="0">
                <a:solidFill>
                  <a:srgbClr val="000000"/>
                </a:solidFill>
              </a:rPr>
              <a:t>So      </a:t>
            </a:r>
            <a:r>
              <a:rPr lang="en-CA" sz="1600" u="sng" dirty="0">
                <a:solidFill>
                  <a:srgbClr val="000000"/>
                </a:solidFill>
              </a:rPr>
              <a:t> 3 </a:t>
            </a:r>
            <a:r>
              <a:rPr lang="en-CA" sz="1600" dirty="0">
                <a:solidFill>
                  <a:srgbClr val="000000"/>
                </a:solidFill>
              </a:rPr>
              <a:t>  +  </a:t>
            </a:r>
            <a:r>
              <a:rPr lang="en-CA" sz="1600" u="sng" dirty="0">
                <a:solidFill>
                  <a:srgbClr val="000000"/>
                </a:solidFill>
              </a:rPr>
              <a:t> 7 </a:t>
            </a:r>
            <a:r>
              <a:rPr lang="en-CA" sz="1600" dirty="0">
                <a:solidFill>
                  <a:srgbClr val="000000"/>
                </a:solidFill>
              </a:rPr>
              <a:t> =     </a:t>
            </a:r>
            <a:r>
              <a:rPr lang="en-CA" sz="1600" u="sng" dirty="0">
                <a:solidFill>
                  <a:srgbClr val="000000"/>
                </a:solidFill>
              </a:rPr>
              <a:t> 5 </a:t>
            </a:r>
          </a:p>
          <a:p>
            <a:r>
              <a:rPr lang="en-CA" sz="1600" dirty="0">
                <a:solidFill>
                  <a:srgbClr val="000000"/>
                </a:solidFill>
              </a:rPr>
              <a:t>           4        8           8</a:t>
            </a:r>
          </a:p>
        </p:txBody>
      </p:sp>
      <p:sp>
        <p:nvSpPr>
          <p:cNvPr id="62" name="TextBox 61">
            <a:extLst>
              <a:ext uri="{FF2B5EF4-FFF2-40B4-BE49-F238E27FC236}">
                <a16:creationId xmlns:a16="http://schemas.microsoft.com/office/drawing/2014/main" id="{DC6278AE-4F15-4E99-B749-B250F95C9610}"/>
              </a:ext>
            </a:extLst>
          </p:cNvPr>
          <p:cNvSpPr txBox="1"/>
          <p:nvPr/>
        </p:nvSpPr>
        <p:spPr>
          <a:xfrm>
            <a:off x="12006869" y="3638128"/>
            <a:ext cx="856269" cy="584775"/>
          </a:xfrm>
          <a:prstGeom prst="rect">
            <a:avLst/>
          </a:prstGeom>
          <a:noFill/>
        </p:spPr>
        <p:txBody>
          <a:bodyPr wrap="square" rtlCol="0">
            <a:spAutoFit/>
          </a:bodyPr>
          <a:lstStyle/>
          <a:p>
            <a:r>
              <a:rPr lang="fr-CA" sz="3200" dirty="0"/>
              <a:t>1</a:t>
            </a:r>
            <a:endParaRPr lang="en-US" sz="3200" dirty="0"/>
          </a:p>
        </p:txBody>
      </p:sp>
      <p:cxnSp>
        <p:nvCxnSpPr>
          <p:cNvPr id="63" name="Straight Connector 62">
            <a:extLst>
              <a:ext uri="{FF2B5EF4-FFF2-40B4-BE49-F238E27FC236}">
                <a16:creationId xmlns:a16="http://schemas.microsoft.com/office/drawing/2014/main" id="{D9A719F6-330C-4A84-9063-77699C257270}"/>
              </a:ext>
            </a:extLst>
          </p:cNvPr>
          <p:cNvCxnSpPr>
            <a:cxnSpLocks/>
          </p:cNvCxnSpPr>
          <p:nvPr/>
        </p:nvCxnSpPr>
        <p:spPr>
          <a:xfrm>
            <a:off x="874991" y="5886588"/>
            <a:ext cx="129994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A682E143-08A4-4DEF-B57B-957683409EAD}"/>
              </a:ext>
            </a:extLst>
          </p:cNvPr>
          <p:cNvSpPr txBox="1"/>
          <p:nvPr/>
        </p:nvSpPr>
        <p:spPr>
          <a:xfrm>
            <a:off x="1545620" y="8136173"/>
            <a:ext cx="7372350" cy="1015663"/>
          </a:xfrm>
          <a:prstGeom prst="rect">
            <a:avLst/>
          </a:prstGeom>
          <a:noFill/>
        </p:spPr>
        <p:txBody>
          <a:bodyPr wrap="square">
            <a:spAutoFit/>
          </a:bodyPr>
          <a:lstStyle/>
          <a:p>
            <a:r>
              <a:rPr lang="fr-FR" sz="2000" dirty="0">
                <a:solidFill>
                  <a:srgbClr val="000000"/>
                </a:solidFill>
              </a:rPr>
              <a:t>Zack et Rob achètent chacun une petite pizza.</a:t>
            </a:r>
          </a:p>
          <a:p>
            <a:r>
              <a:rPr lang="en-CA" sz="2000" dirty="0">
                <a:solidFill>
                  <a:srgbClr val="000000"/>
                </a:solidFill>
              </a:rPr>
              <a:t>Zack mange 3/4 de </a:t>
            </a:r>
            <a:r>
              <a:rPr lang="en-CA" sz="2000" dirty="0" err="1">
                <a:solidFill>
                  <a:srgbClr val="000000"/>
                </a:solidFill>
              </a:rPr>
              <a:t>sa</a:t>
            </a:r>
            <a:r>
              <a:rPr lang="en-CA" sz="2000" dirty="0">
                <a:solidFill>
                  <a:srgbClr val="000000"/>
                </a:solidFill>
              </a:rPr>
              <a:t> pizza et Rob mange 7/8 de la </a:t>
            </a:r>
            <a:r>
              <a:rPr lang="en-CA" sz="2000" dirty="0" err="1">
                <a:solidFill>
                  <a:srgbClr val="000000"/>
                </a:solidFill>
              </a:rPr>
              <a:t>sienne</a:t>
            </a:r>
            <a:r>
              <a:rPr lang="en-CA" sz="2000" dirty="0">
                <a:solidFill>
                  <a:srgbClr val="000000"/>
                </a:solidFill>
              </a:rPr>
              <a:t>.</a:t>
            </a:r>
          </a:p>
          <a:p>
            <a:r>
              <a:rPr lang="fr-FR" sz="2000" dirty="0">
                <a:solidFill>
                  <a:srgbClr val="000000"/>
                </a:solidFill>
              </a:rPr>
              <a:t>Quelle quantité de pizza Zack et Rob mangent-ils en tout?</a:t>
            </a:r>
          </a:p>
        </p:txBody>
      </p:sp>
      <p:sp>
        <p:nvSpPr>
          <p:cNvPr id="66" name="TextBox 65">
            <a:extLst>
              <a:ext uri="{FF2B5EF4-FFF2-40B4-BE49-F238E27FC236}">
                <a16:creationId xmlns:a16="http://schemas.microsoft.com/office/drawing/2014/main" id="{51288BDD-F454-4D66-8F9A-CE1C05E90D51}"/>
              </a:ext>
            </a:extLst>
          </p:cNvPr>
          <p:cNvSpPr txBox="1"/>
          <p:nvPr/>
        </p:nvSpPr>
        <p:spPr>
          <a:xfrm>
            <a:off x="9266613" y="8405791"/>
            <a:ext cx="2057400" cy="677108"/>
          </a:xfrm>
          <a:prstGeom prst="rect">
            <a:avLst/>
          </a:prstGeom>
          <a:noFill/>
        </p:spPr>
        <p:txBody>
          <a:bodyPr vert="horz" rtlCol="0">
            <a:spAutoFit/>
          </a:bodyPr>
          <a:lstStyle/>
          <a:p>
            <a:r>
              <a:rPr lang="en-CA" sz="1900" u="sng" dirty="0">
                <a:solidFill>
                  <a:srgbClr val="000000"/>
                </a:solidFill>
              </a:rPr>
              <a:t> 3 </a:t>
            </a:r>
            <a:r>
              <a:rPr lang="en-CA" sz="1900" dirty="0">
                <a:solidFill>
                  <a:srgbClr val="000000"/>
                </a:solidFill>
              </a:rPr>
              <a:t>  +  </a:t>
            </a:r>
            <a:r>
              <a:rPr lang="en-CA" sz="1900" u="sng" dirty="0">
                <a:solidFill>
                  <a:srgbClr val="000000"/>
                </a:solidFill>
              </a:rPr>
              <a:t> 7 </a:t>
            </a:r>
          </a:p>
          <a:p>
            <a:r>
              <a:rPr lang="en-CA" sz="1900" dirty="0">
                <a:solidFill>
                  <a:srgbClr val="000000"/>
                </a:solidFill>
              </a:rPr>
              <a:t> 4        8</a:t>
            </a:r>
          </a:p>
        </p:txBody>
      </p:sp>
      <p:sp>
        <p:nvSpPr>
          <p:cNvPr id="68" name="TextBox 67">
            <a:extLst>
              <a:ext uri="{FF2B5EF4-FFF2-40B4-BE49-F238E27FC236}">
                <a16:creationId xmlns:a16="http://schemas.microsoft.com/office/drawing/2014/main" id="{66553DA6-35B2-4BF7-BF05-5F6CC8A545AD}"/>
              </a:ext>
            </a:extLst>
          </p:cNvPr>
          <p:cNvSpPr txBox="1"/>
          <p:nvPr/>
        </p:nvSpPr>
        <p:spPr>
          <a:xfrm>
            <a:off x="861193" y="6315456"/>
            <a:ext cx="12999480" cy="1200329"/>
          </a:xfrm>
          <a:prstGeom prst="rect">
            <a:avLst/>
          </a:prstGeom>
          <a:noFill/>
        </p:spPr>
        <p:txBody>
          <a:bodyPr wrap="square">
            <a:spAutoFit/>
          </a:bodyPr>
          <a:lstStyle/>
          <a:p>
            <a:r>
              <a:rPr lang="en-CA" sz="3600" b="1" dirty="0">
                <a:solidFill>
                  <a:srgbClr val="000000"/>
                </a:solidFill>
              </a:rPr>
              <a:t>Copy</a:t>
            </a:r>
            <a:r>
              <a:rPr lang="en-CA" sz="3600" dirty="0">
                <a:solidFill>
                  <a:srgbClr val="000000"/>
                </a:solidFill>
              </a:rPr>
              <a:t> </a:t>
            </a:r>
            <a:r>
              <a:rPr lang="en-CA" sz="3600" dirty="0" err="1">
                <a:solidFill>
                  <a:srgbClr val="000000"/>
                </a:solidFill>
              </a:rPr>
              <a:t>l’exemple</a:t>
            </a:r>
            <a:r>
              <a:rPr lang="en-CA" sz="3600" dirty="0">
                <a:solidFill>
                  <a:srgbClr val="000000"/>
                </a:solidFill>
              </a:rPr>
              <a:t> qui utilise des cercles </a:t>
            </a:r>
            <a:r>
              <a:rPr lang="en-CA" sz="3600" dirty="0" err="1">
                <a:solidFill>
                  <a:srgbClr val="000000"/>
                </a:solidFill>
              </a:rPr>
              <a:t>fractionnaires</a:t>
            </a:r>
            <a:r>
              <a:rPr lang="en-CA" sz="3600" dirty="0">
                <a:solidFill>
                  <a:srgbClr val="000000"/>
                </a:solidFill>
              </a:rPr>
              <a:t> dans ton cahier (y </a:t>
            </a:r>
            <a:r>
              <a:rPr lang="en-CA" sz="3600" dirty="0" err="1">
                <a:solidFill>
                  <a:srgbClr val="000000"/>
                </a:solidFill>
              </a:rPr>
              <a:t>compris</a:t>
            </a:r>
            <a:r>
              <a:rPr lang="en-CA" sz="3600" dirty="0">
                <a:solidFill>
                  <a:srgbClr val="000000"/>
                </a:solidFill>
              </a:rPr>
              <a:t> le </a:t>
            </a:r>
            <a:r>
              <a:rPr lang="en-CA" sz="3600" dirty="0" err="1">
                <a:solidFill>
                  <a:srgbClr val="000000"/>
                </a:solidFill>
              </a:rPr>
              <a:t>modèle</a:t>
            </a:r>
            <a:r>
              <a:rPr lang="en-CA" sz="3600" dirty="0">
                <a:solidFill>
                  <a:srgbClr val="000000"/>
                </a:solidFill>
              </a:rPr>
              <a:t> ci-dessus).</a:t>
            </a:r>
          </a:p>
        </p:txBody>
      </p:sp>
    </p:spTree>
    <p:extLst>
      <p:ext uri="{BB962C8B-B14F-4D97-AF65-F5344CB8AC3E}">
        <p14:creationId xmlns:p14="http://schemas.microsoft.com/office/powerpoint/2010/main" val="2791153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17718" y="265663"/>
            <a:ext cx="10112355" cy="1200329"/>
          </a:xfrm>
          <a:prstGeom prst="rect">
            <a:avLst/>
          </a:prstGeom>
          <a:noFill/>
        </p:spPr>
        <p:txBody>
          <a:bodyPr vert="horz" wrap="square" rtlCol="0">
            <a:spAutoFit/>
          </a:bodyPr>
          <a:lstStyle/>
          <a:p>
            <a:r>
              <a:rPr lang="en-CA" sz="2400" b="1" dirty="0">
                <a:solidFill>
                  <a:srgbClr val="000000"/>
                </a:solidFill>
              </a:rPr>
              <a:t>Copy</a:t>
            </a:r>
            <a:r>
              <a:rPr lang="en-CA" sz="2400" dirty="0">
                <a:solidFill>
                  <a:srgbClr val="000000"/>
                </a:solidFill>
              </a:rPr>
              <a:t> this example for fraction bands in your scribbler</a:t>
            </a:r>
            <a:r>
              <a:rPr lang="en-CA" sz="2400" dirty="0">
                <a:solidFill>
                  <a:srgbClr val="000000"/>
                </a:solidFill>
                <a:latin typeface="Times New Roman - 26"/>
              </a:rPr>
              <a:t>.</a:t>
            </a:r>
          </a:p>
          <a:p>
            <a:r>
              <a:rPr lang="en-CA" sz="2400" b="1" dirty="0">
                <a:solidFill>
                  <a:srgbClr val="000000"/>
                </a:solidFill>
              </a:rPr>
              <a:t>Copy</a:t>
            </a:r>
            <a:r>
              <a:rPr lang="en-CA" sz="2400" dirty="0">
                <a:solidFill>
                  <a:srgbClr val="000000"/>
                </a:solidFill>
              </a:rPr>
              <a:t> </a:t>
            </a:r>
            <a:r>
              <a:rPr lang="en-CA" sz="2400" dirty="0" err="1">
                <a:solidFill>
                  <a:srgbClr val="000000"/>
                </a:solidFill>
              </a:rPr>
              <a:t>l’exemple</a:t>
            </a:r>
            <a:r>
              <a:rPr lang="en-CA" sz="2400" dirty="0">
                <a:solidFill>
                  <a:srgbClr val="000000"/>
                </a:solidFill>
              </a:rPr>
              <a:t> qui utilise des cercles </a:t>
            </a:r>
            <a:r>
              <a:rPr lang="en-CA" sz="2400" dirty="0" err="1">
                <a:solidFill>
                  <a:srgbClr val="000000"/>
                </a:solidFill>
              </a:rPr>
              <a:t>fractionnaires</a:t>
            </a:r>
            <a:r>
              <a:rPr lang="en-CA" sz="2400" dirty="0">
                <a:solidFill>
                  <a:srgbClr val="000000"/>
                </a:solidFill>
              </a:rPr>
              <a:t> dans ton cahier.</a:t>
            </a:r>
            <a:endParaRPr lang="en-CA" sz="2400" dirty="0">
              <a:solidFill>
                <a:srgbClr val="000000"/>
              </a:solidFill>
              <a:latin typeface="Times New Roman - 26"/>
            </a:endParaRPr>
          </a:p>
          <a:p>
            <a:endParaRPr lang="en-CA" sz="2400" dirty="0">
              <a:solidFill>
                <a:srgbClr val="000000"/>
              </a:solidFill>
              <a:latin typeface="Times New Roman - 26"/>
            </a:endParaRPr>
          </a:p>
        </p:txBody>
      </p:sp>
      <p:grpSp>
        <p:nvGrpSpPr>
          <p:cNvPr id="42" name="Group 41"/>
          <p:cNvGrpSpPr/>
          <p:nvPr/>
        </p:nvGrpSpPr>
        <p:grpSpPr>
          <a:xfrm>
            <a:off x="2495182" y="2570444"/>
            <a:ext cx="8958072" cy="1665309"/>
            <a:chOff x="249174" y="1700022"/>
            <a:chExt cx="8958072" cy="1665309"/>
          </a:xfrm>
        </p:grpSpPr>
        <p:cxnSp>
          <p:nvCxnSpPr>
            <p:cNvPr id="3" name="Straight Connector 2"/>
            <p:cNvCxnSpPr/>
            <p:nvPr/>
          </p:nvCxnSpPr>
          <p:spPr>
            <a:xfrm>
              <a:off x="249174" y="2305812"/>
              <a:ext cx="8958072"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86359" y="2138426"/>
              <a:ext cx="0" cy="38023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752840" y="2138426"/>
              <a:ext cx="0" cy="38023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80302" y="218173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80943" y="220967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 y="2857500"/>
              <a:ext cx="965200" cy="507831"/>
            </a:xfrm>
            <a:prstGeom prst="rect">
              <a:avLst/>
            </a:prstGeom>
            <a:noFill/>
          </p:spPr>
          <p:txBody>
            <a:bodyPr vert="horz" rtlCol="0">
              <a:spAutoFit/>
            </a:bodyPr>
            <a:lstStyle/>
            <a:p>
              <a:r>
                <a:rPr lang="en-CA" sz="2700">
                  <a:solidFill>
                    <a:srgbClr val="000000"/>
                  </a:solidFill>
                  <a:latin typeface="Times New Roman - 45"/>
                </a:rPr>
                <a:t>0</a:t>
              </a:r>
            </a:p>
          </p:txBody>
        </p:sp>
        <p:sp>
          <p:nvSpPr>
            <p:cNvPr id="9" name="TextBox 8"/>
            <p:cNvSpPr txBox="1"/>
            <p:nvPr/>
          </p:nvSpPr>
          <p:spPr>
            <a:xfrm>
              <a:off x="8674100" y="2628900"/>
              <a:ext cx="528320" cy="492443"/>
            </a:xfrm>
            <a:prstGeom prst="rect">
              <a:avLst/>
            </a:prstGeom>
            <a:noFill/>
          </p:spPr>
          <p:txBody>
            <a:bodyPr vert="horz" rtlCol="0">
              <a:spAutoFit/>
            </a:bodyPr>
            <a:lstStyle/>
            <a:p>
              <a:r>
                <a:rPr lang="en-CA" sz="1300" u="sng" dirty="0">
                  <a:solidFill>
                    <a:srgbClr val="000000"/>
                  </a:solidFill>
                  <a:latin typeface="Times New Roman - 21"/>
                </a:rPr>
                <a:t>3</a:t>
              </a:r>
            </a:p>
            <a:p>
              <a:r>
                <a:rPr lang="en-CA" sz="1300" dirty="0">
                  <a:solidFill>
                    <a:srgbClr val="000000"/>
                  </a:solidFill>
                  <a:latin typeface="Times New Roman - 21"/>
                </a:rPr>
                <a:t>2</a:t>
              </a:r>
            </a:p>
          </p:txBody>
        </p:sp>
        <p:sp>
          <p:nvSpPr>
            <p:cNvPr id="10" name="TextBox 9"/>
            <p:cNvSpPr txBox="1"/>
            <p:nvPr/>
          </p:nvSpPr>
          <p:spPr>
            <a:xfrm>
              <a:off x="3365500" y="2705100"/>
              <a:ext cx="528320" cy="492443"/>
            </a:xfrm>
            <a:prstGeom prst="rect">
              <a:avLst/>
            </a:prstGeom>
            <a:noFill/>
          </p:spPr>
          <p:txBody>
            <a:bodyPr vert="horz" rtlCol="0">
              <a:spAutoFit/>
            </a:bodyPr>
            <a:lstStyle/>
            <a:p>
              <a:r>
                <a:rPr lang="en-CA" sz="1300" u="sng" dirty="0">
                  <a:solidFill>
                    <a:srgbClr val="000000"/>
                  </a:solidFill>
                  <a:latin typeface="Times New Roman - 21"/>
                </a:rPr>
                <a:t>1</a:t>
              </a:r>
            </a:p>
            <a:p>
              <a:r>
                <a:rPr lang="en-CA" sz="1300" dirty="0">
                  <a:solidFill>
                    <a:srgbClr val="000000"/>
                  </a:solidFill>
                  <a:latin typeface="Times New Roman - 21"/>
                </a:rPr>
                <a:t>2</a:t>
              </a:r>
            </a:p>
          </p:txBody>
        </p:sp>
        <p:sp>
          <p:nvSpPr>
            <p:cNvPr id="11" name="TextBox 10"/>
            <p:cNvSpPr txBox="1"/>
            <p:nvPr/>
          </p:nvSpPr>
          <p:spPr>
            <a:xfrm>
              <a:off x="6273800" y="2692400"/>
              <a:ext cx="914400" cy="477054"/>
            </a:xfrm>
            <a:prstGeom prst="rect">
              <a:avLst/>
            </a:prstGeom>
            <a:noFill/>
          </p:spPr>
          <p:txBody>
            <a:bodyPr vert="horz" rtlCol="0">
              <a:spAutoFit/>
            </a:bodyPr>
            <a:lstStyle/>
            <a:p>
              <a:r>
                <a:rPr lang="en-CA" sz="2500">
                  <a:solidFill>
                    <a:srgbClr val="000000"/>
                  </a:solidFill>
                  <a:latin typeface="Times New Roman - 42"/>
                </a:rPr>
                <a:t>1</a:t>
              </a:r>
            </a:p>
          </p:txBody>
        </p:sp>
        <p:grpSp>
          <p:nvGrpSpPr>
            <p:cNvPr id="17" name="Group 16"/>
            <p:cNvGrpSpPr/>
            <p:nvPr/>
          </p:nvGrpSpPr>
          <p:grpSpPr>
            <a:xfrm>
              <a:off x="579755" y="1700022"/>
              <a:ext cx="2894839" cy="438499"/>
              <a:chOff x="579755" y="1700022"/>
              <a:chExt cx="2894839" cy="438499"/>
            </a:xfrm>
          </p:grpSpPr>
          <p:sp>
            <p:nvSpPr>
              <p:cNvPr id="12" name="Freeform 11"/>
              <p:cNvSpPr/>
              <p:nvPr/>
            </p:nvSpPr>
            <p:spPr>
              <a:xfrm>
                <a:off x="579755" y="1700022"/>
                <a:ext cx="2894839" cy="408814"/>
              </a:xfrm>
              <a:custGeom>
                <a:avLst/>
                <a:gdLst/>
                <a:ahLst/>
                <a:cxnLst/>
                <a:rect l="0" t="0" r="0" b="0"/>
                <a:pathLst>
                  <a:path w="2894839" h="408814">
                    <a:moveTo>
                      <a:pt x="0" y="0"/>
                    </a:moveTo>
                    <a:lnTo>
                      <a:pt x="2894838" y="0"/>
                    </a:lnTo>
                    <a:lnTo>
                      <a:pt x="2894838" y="408813"/>
                    </a:lnTo>
                    <a:lnTo>
                      <a:pt x="0" y="408813"/>
                    </a:lnTo>
                    <a:close/>
                  </a:path>
                </a:pathLst>
              </a:custGeom>
              <a:solidFill>
                <a:srgbClr val="E713EC">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p:cNvGrpSpPr/>
              <p:nvPr/>
            </p:nvGrpSpPr>
            <p:grpSpPr>
              <a:xfrm>
                <a:off x="1854200" y="1714500"/>
                <a:ext cx="431800" cy="424021"/>
                <a:chOff x="1854200" y="1714500"/>
                <a:chExt cx="431800" cy="424021"/>
              </a:xfrm>
            </p:grpSpPr>
            <p:sp>
              <p:nvSpPr>
                <p:cNvPr id="13" name="TextBox 12"/>
                <p:cNvSpPr txBox="1"/>
                <p:nvPr/>
              </p:nvSpPr>
              <p:spPr>
                <a:xfrm>
                  <a:off x="1854200" y="17145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14" name="TextBox 13"/>
                <p:cNvSpPr txBox="1"/>
                <p:nvPr/>
              </p:nvSpPr>
              <p:spPr>
                <a:xfrm>
                  <a:off x="1854200" y="1892300"/>
                  <a:ext cx="431800" cy="246221"/>
                </a:xfrm>
                <a:prstGeom prst="rect">
                  <a:avLst/>
                </a:prstGeom>
                <a:noFill/>
              </p:spPr>
              <p:txBody>
                <a:bodyPr vert="horz" rtlCol="0">
                  <a:spAutoFit/>
                </a:bodyPr>
                <a:lstStyle/>
                <a:p>
                  <a:r>
                    <a:rPr lang="en-CA" sz="1000" b="1">
                      <a:solidFill>
                        <a:srgbClr val="000000"/>
                      </a:solidFill>
                      <a:latin typeface="Arial - 15"/>
                    </a:rPr>
                    <a:t>2</a:t>
                  </a:r>
                </a:p>
              </p:txBody>
            </p:sp>
            <p:cxnSp>
              <p:nvCxnSpPr>
                <p:cNvPr id="15" name="Straight Connector 14"/>
                <p:cNvCxnSpPr/>
                <p:nvPr/>
              </p:nvCxnSpPr>
              <p:spPr>
                <a:xfrm>
                  <a:off x="1870329" y="1893316"/>
                  <a:ext cx="188214"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a:off x="3499866" y="1700276"/>
              <a:ext cx="1150240" cy="450945"/>
              <a:chOff x="3499866" y="1700276"/>
              <a:chExt cx="1150240" cy="450945"/>
            </a:xfrm>
          </p:grpSpPr>
          <p:sp>
            <p:nvSpPr>
              <p:cNvPr id="18" name="Freeform 17"/>
              <p:cNvSpPr/>
              <p:nvPr/>
            </p:nvSpPr>
            <p:spPr>
              <a:xfrm>
                <a:off x="3499866" y="1700276"/>
                <a:ext cx="1150240" cy="417831"/>
              </a:xfrm>
              <a:custGeom>
                <a:avLst/>
                <a:gdLst/>
                <a:ahLst/>
                <a:cxnLst/>
                <a:rect l="0" t="0" r="0" b="0"/>
                <a:pathLst>
                  <a:path w="1150240" h="417831">
                    <a:moveTo>
                      <a:pt x="0" y="0"/>
                    </a:moveTo>
                    <a:lnTo>
                      <a:pt x="1150239" y="0"/>
                    </a:lnTo>
                    <a:lnTo>
                      <a:pt x="1150239"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p:cNvGrpSpPr/>
              <p:nvPr/>
            </p:nvGrpSpPr>
            <p:grpSpPr>
              <a:xfrm>
                <a:off x="3962400" y="1727200"/>
                <a:ext cx="431800" cy="424021"/>
                <a:chOff x="3962400" y="1727200"/>
                <a:chExt cx="431800" cy="424021"/>
              </a:xfrm>
            </p:grpSpPr>
            <p:sp>
              <p:nvSpPr>
                <p:cNvPr id="19" name="TextBox 18"/>
                <p:cNvSpPr txBox="1"/>
                <p:nvPr/>
              </p:nvSpPr>
              <p:spPr>
                <a:xfrm>
                  <a:off x="3962400" y="17272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20" name="TextBox 19"/>
                <p:cNvSpPr txBox="1"/>
                <p:nvPr/>
              </p:nvSpPr>
              <p:spPr>
                <a:xfrm>
                  <a:off x="3962400" y="19050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21" name="Straight Connector 20"/>
                <p:cNvCxnSpPr/>
                <p:nvPr/>
              </p:nvCxnSpPr>
              <p:spPr>
                <a:xfrm>
                  <a:off x="3976116" y="1901698"/>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29" name="Group 28"/>
            <p:cNvGrpSpPr/>
            <p:nvPr/>
          </p:nvGrpSpPr>
          <p:grpSpPr>
            <a:xfrm>
              <a:off x="7051421" y="1714373"/>
              <a:ext cx="1150240" cy="449548"/>
              <a:chOff x="7051421" y="1714373"/>
              <a:chExt cx="1150240" cy="449548"/>
            </a:xfrm>
          </p:grpSpPr>
          <p:sp>
            <p:nvSpPr>
              <p:cNvPr id="24" name="Freeform 23"/>
              <p:cNvSpPr/>
              <p:nvPr/>
            </p:nvSpPr>
            <p:spPr>
              <a:xfrm>
                <a:off x="7051421" y="1714373"/>
                <a:ext cx="1150240" cy="417831"/>
              </a:xfrm>
              <a:custGeom>
                <a:avLst/>
                <a:gdLst/>
                <a:ahLst/>
                <a:cxnLst/>
                <a:rect l="0" t="0" r="0" b="0"/>
                <a:pathLst>
                  <a:path w="1150240" h="417831">
                    <a:moveTo>
                      <a:pt x="0" y="0"/>
                    </a:moveTo>
                    <a:lnTo>
                      <a:pt x="1150239" y="0"/>
                    </a:lnTo>
                    <a:lnTo>
                      <a:pt x="1150239"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8" name="Group 27"/>
              <p:cNvGrpSpPr/>
              <p:nvPr/>
            </p:nvGrpSpPr>
            <p:grpSpPr>
              <a:xfrm>
                <a:off x="7505700" y="1739900"/>
                <a:ext cx="431800" cy="424021"/>
                <a:chOff x="7505700" y="1739900"/>
                <a:chExt cx="431800" cy="424021"/>
              </a:xfrm>
            </p:grpSpPr>
            <p:sp>
              <p:nvSpPr>
                <p:cNvPr id="25" name="TextBox 24"/>
                <p:cNvSpPr txBox="1"/>
                <p:nvPr/>
              </p:nvSpPr>
              <p:spPr>
                <a:xfrm>
                  <a:off x="7505700" y="17399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26" name="TextBox 25"/>
                <p:cNvSpPr txBox="1"/>
                <p:nvPr/>
              </p:nvSpPr>
              <p:spPr>
                <a:xfrm>
                  <a:off x="7505700" y="19177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27" name="Straight Connector 26"/>
                <p:cNvCxnSpPr/>
                <p:nvPr/>
              </p:nvCxnSpPr>
              <p:spPr>
                <a:xfrm>
                  <a:off x="7527671" y="1915795"/>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35" name="Group 34"/>
            <p:cNvGrpSpPr/>
            <p:nvPr/>
          </p:nvGrpSpPr>
          <p:grpSpPr>
            <a:xfrm>
              <a:off x="5869940" y="1707642"/>
              <a:ext cx="1150367" cy="443579"/>
              <a:chOff x="5869940" y="1707642"/>
              <a:chExt cx="1150367" cy="443579"/>
            </a:xfrm>
          </p:grpSpPr>
          <p:sp>
            <p:nvSpPr>
              <p:cNvPr id="30" name="Freeform 29"/>
              <p:cNvSpPr/>
              <p:nvPr/>
            </p:nvSpPr>
            <p:spPr>
              <a:xfrm>
                <a:off x="5869940" y="1707642"/>
                <a:ext cx="1150367" cy="417831"/>
              </a:xfrm>
              <a:custGeom>
                <a:avLst/>
                <a:gdLst/>
                <a:ahLst/>
                <a:cxnLst/>
                <a:rect l="0" t="0" r="0" b="0"/>
                <a:pathLst>
                  <a:path w="1150367" h="417831">
                    <a:moveTo>
                      <a:pt x="0" y="0"/>
                    </a:moveTo>
                    <a:lnTo>
                      <a:pt x="1150366" y="0"/>
                    </a:lnTo>
                    <a:lnTo>
                      <a:pt x="1150366"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4" name="Group 33"/>
              <p:cNvGrpSpPr/>
              <p:nvPr/>
            </p:nvGrpSpPr>
            <p:grpSpPr>
              <a:xfrm>
                <a:off x="6324600" y="1727200"/>
                <a:ext cx="431800" cy="424021"/>
                <a:chOff x="6324600" y="1727200"/>
                <a:chExt cx="431800" cy="424021"/>
              </a:xfrm>
            </p:grpSpPr>
            <p:sp>
              <p:nvSpPr>
                <p:cNvPr id="31" name="TextBox 30"/>
                <p:cNvSpPr txBox="1"/>
                <p:nvPr/>
              </p:nvSpPr>
              <p:spPr>
                <a:xfrm>
                  <a:off x="6324600" y="17272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32" name="TextBox 31"/>
                <p:cNvSpPr txBox="1"/>
                <p:nvPr/>
              </p:nvSpPr>
              <p:spPr>
                <a:xfrm>
                  <a:off x="6324600" y="19050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33" name="Straight Connector 32"/>
                <p:cNvCxnSpPr/>
                <p:nvPr/>
              </p:nvCxnSpPr>
              <p:spPr>
                <a:xfrm>
                  <a:off x="6346317" y="1909191"/>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41" name="Group 40"/>
            <p:cNvGrpSpPr/>
            <p:nvPr/>
          </p:nvGrpSpPr>
          <p:grpSpPr>
            <a:xfrm>
              <a:off x="4688967" y="1700276"/>
              <a:ext cx="1150367" cy="450945"/>
              <a:chOff x="4688967" y="1700276"/>
              <a:chExt cx="1150367" cy="450945"/>
            </a:xfrm>
          </p:grpSpPr>
          <p:sp>
            <p:nvSpPr>
              <p:cNvPr id="36" name="Freeform 35"/>
              <p:cNvSpPr/>
              <p:nvPr/>
            </p:nvSpPr>
            <p:spPr>
              <a:xfrm>
                <a:off x="4688967" y="1700276"/>
                <a:ext cx="1150367" cy="417831"/>
              </a:xfrm>
              <a:custGeom>
                <a:avLst/>
                <a:gdLst/>
                <a:ahLst/>
                <a:cxnLst/>
                <a:rect l="0" t="0" r="0" b="0"/>
                <a:pathLst>
                  <a:path w="1150367" h="417831">
                    <a:moveTo>
                      <a:pt x="0" y="0"/>
                    </a:moveTo>
                    <a:lnTo>
                      <a:pt x="1150366" y="0"/>
                    </a:lnTo>
                    <a:lnTo>
                      <a:pt x="1150366"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0" name="Group 39"/>
              <p:cNvGrpSpPr/>
              <p:nvPr/>
            </p:nvGrpSpPr>
            <p:grpSpPr>
              <a:xfrm>
                <a:off x="5143500" y="1727200"/>
                <a:ext cx="431800" cy="424021"/>
                <a:chOff x="5143500" y="1727200"/>
                <a:chExt cx="431800" cy="424021"/>
              </a:xfrm>
            </p:grpSpPr>
            <p:sp>
              <p:nvSpPr>
                <p:cNvPr id="37" name="TextBox 36"/>
                <p:cNvSpPr txBox="1"/>
                <p:nvPr/>
              </p:nvSpPr>
              <p:spPr>
                <a:xfrm>
                  <a:off x="5143500" y="17272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38" name="TextBox 37"/>
                <p:cNvSpPr txBox="1"/>
                <p:nvPr/>
              </p:nvSpPr>
              <p:spPr>
                <a:xfrm>
                  <a:off x="5143500" y="19050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39" name="Straight Connector 38"/>
                <p:cNvCxnSpPr/>
                <p:nvPr/>
              </p:nvCxnSpPr>
              <p:spPr>
                <a:xfrm>
                  <a:off x="5165344" y="1901698"/>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sp>
        <p:nvSpPr>
          <p:cNvPr id="43" name="TextBox 42"/>
          <p:cNvSpPr txBox="1"/>
          <p:nvPr/>
        </p:nvSpPr>
        <p:spPr>
          <a:xfrm>
            <a:off x="3715524" y="1464157"/>
            <a:ext cx="5937243" cy="830997"/>
          </a:xfrm>
          <a:prstGeom prst="rect">
            <a:avLst/>
          </a:prstGeom>
          <a:noFill/>
        </p:spPr>
        <p:txBody>
          <a:bodyPr vert="horz" wrap="square" rtlCol="0">
            <a:spAutoFit/>
          </a:bodyPr>
          <a:lstStyle/>
          <a:p>
            <a:r>
              <a:rPr lang="en-CA" sz="2400" b="1" dirty="0">
                <a:solidFill>
                  <a:srgbClr val="000000"/>
                </a:solidFill>
              </a:rPr>
              <a:t>Solve</a:t>
            </a:r>
            <a:r>
              <a:rPr lang="en-CA" sz="2400" dirty="0">
                <a:solidFill>
                  <a:srgbClr val="000000"/>
                </a:solidFill>
              </a:rPr>
              <a:t> by addition. </a:t>
            </a:r>
            <a:r>
              <a:rPr lang="en-CA" sz="2400" b="1" dirty="0" err="1">
                <a:solidFill>
                  <a:srgbClr val="000000"/>
                </a:solidFill>
              </a:rPr>
              <a:t>Résous</a:t>
            </a:r>
            <a:r>
              <a:rPr lang="en-CA" sz="2400" b="1" dirty="0">
                <a:solidFill>
                  <a:srgbClr val="000000"/>
                </a:solidFill>
              </a:rPr>
              <a:t> </a:t>
            </a:r>
            <a:r>
              <a:rPr lang="en-CA" sz="2400" dirty="0" err="1">
                <a:solidFill>
                  <a:srgbClr val="000000"/>
                </a:solidFill>
              </a:rPr>
              <a:t>l’addition</a:t>
            </a:r>
            <a:r>
              <a:rPr lang="en-CA" sz="2400" dirty="0">
                <a:solidFill>
                  <a:srgbClr val="000000"/>
                </a:solidFill>
              </a:rPr>
              <a:t>.   </a:t>
            </a:r>
            <a:r>
              <a:rPr lang="en-CA" sz="2400" u="sng" dirty="0">
                <a:solidFill>
                  <a:srgbClr val="000000"/>
                </a:solidFill>
              </a:rPr>
              <a:t>1</a:t>
            </a:r>
            <a:r>
              <a:rPr lang="en-CA" sz="2400" dirty="0">
                <a:solidFill>
                  <a:srgbClr val="000000"/>
                </a:solidFill>
              </a:rPr>
              <a:t> + </a:t>
            </a:r>
            <a:r>
              <a:rPr lang="en-CA" sz="2400" u="sng" dirty="0">
                <a:solidFill>
                  <a:srgbClr val="000000"/>
                </a:solidFill>
              </a:rPr>
              <a:t>4</a:t>
            </a:r>
            <a:r>
              <a:rPr lang="en-CA" sz="2400" dirty="0">
                <a:solidFill>
                  <a:srgbClr val="000000"/>
                </a:solidFill>
              </a:rPr>
              <a:t>.</a:t>
            </a:r>
          </a:p>
          <a:p>
            <a:r>
              <a:rPr lang="en-CA" sz="2400" dirty="0">
                <a:solidFill>
                  <a:srgbClr val="000000"/>
                </a:solidFill>
              </a:rPr>
              <a:t>                                                                     2    5</a:t>
            </a:r>
          </a:p>
        </p:txBody>
      </p:sp>
      <p:sp>
        <p:nvSpPr>
          <p:cNvPr id="44" name="TextBox 43"/>
          <p:cNvSpPr txBox="1"/>
          <p:nvPr/>
        </p:nvSpPr>
        <p:spPr>
          <a:xfrm>
            <a:off x="2324875" y="1570038"/>
            <a:ext cx="838200" cy="384721"/>
          </a:xfrm>
          <a:prstGeom prst="rect">
            <a:avLst/>
          </a:prstGeom>
          <a:noFill/>
        </p:spPr>
        <p:txBody>
          <a:bodyPr vert="horz" rtlCol="0">
            <a:spAutoFit/>
          </a:bodyPr>
          <a:lstStyle/>
          <a:p>
            <a:r>
              <a:rPr lang="en-CA" sz="1900" dirty="0">
                <a:solidFill>
                  <a:srgbClr val="000000"/>
                </a:solidFill>
              </a:rPr>
              <a:t>1.</a:t>
            </a:r>
          </a:p>
        </p:txBody>
      </p:sp>
      <p:grpSp>
        <p:nvGrpSpPr>
          <p:cNvPr id="92" name="Group 91"/>
          <p:cNvGrpSpPr/>
          <p:nvPr/>
        </p:nvGrpSpPr>
        <p:grpSpPr>
          <a:xfrm>
            <a:off x="2548649" y="4743260"/>
            <a:ext cx="8958072" cy="1665309"/>
            <a:chOff x="249174" y="4328922"/>
            <a:chExt cx="8958072" cy="1665309"/>
          </a:xfrm>
        </p:grpSpPr>
        <p:cxnSp>
          <p:nvCxnSpPr>
            <p:cNvPr id="45" name="Straight Connector 44"/>
            <p:cNvCxnSpPr/>
            <p:nvPr/>
          </p:nvCxnSpPr>
          <p:spPr>
            <a:xfrm>
              <a:off x="249174" y="4934712"/>
              <a:ext cx="8958072"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6359" y="4767326"/>
              <a:ext cx="0" cy="38023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778240" y="4818126"/>
              <a:ext cx="0" cy="38023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80302" y="481063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766443" y="482587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81000" y="5486400"/>
              <a:ext cx="965200" cy="507831"/>
            </a:xfrm>
            <a:prstGeom prst="rect">
              <a:avLst/>
            </a:prstGeom>
            <a:noFill/>
          </p:spPr>
          <p:txBody>
            <a:bodyPr vert="horz" rtlCol="0">
              <a:spAutoFit/>
            </a:bodyPr>
            <a:lstStyle/>
            <a:p>
              <a:r>
                <a:rPr lang="en-CA" sz="2700">
                  <a:solidFill>
                    <a:srgbClr val="000000"/>
                  </a:solidFill>
                  <a:latin typeface="Times New Roman - 45"/>
                </a:rPr>
                <a:t>0</a:t>
              </a:r>
            </a:p>
          </p:txBody>
        </p:sp>
        <p:sp>
          <p:nvSpPr>
            <p:cNvPr id="51" name="TextBox 50"/>
            <p:cNvSpPr txBox="1"/>
            <p:nvPr/>
          </p:nvSpPr>
          <p:spPr>
            <a:xfrm>
              <a:off x="6273800" y="5321300"/>
              <a:ext cx="914400" cy="477054"/>
            </a:xfrm>
            <a:prstGeom prst="rect">
              <a:avLst/>
            </a:prstGeom>
            <a:noFill/>
          </p:spPr>
          <p:txBody>
            <a:bodyPr vert="horz" rtlCol="0">
              <a:spAutoFit/>
            </a:bodyPr>
            <a:lstStyle/>
            <a:p>
              <a:r>
                <a:rPr lang="en-CA" sz="2500">
                  <a:solidFill>
                    <a:srgbClr val="000000"/>
                  </a:solidFill>
                  <a:latin typeface="Times New Roman - 42"/>
                </a:rPr>
                <a:t>1</a:t>
              </a:r>
            </a:p>
          </p:txBody>
        </p:sp>
        <p:grpSp>
          <p:nvGrpSpPr>
            <p:cNvPr id="57" name="Group 56"/>
            <p:cNvGrpSpPr/>
            <p:nvPr/>
          </p:nvGrpSpPr>
          <p:grpSpPr>
            <a:xfrm>
              <a:off x="579755" y="4328922"/>
              <a:ext cx="2894839" cy="438499"/>
              <a:chOff x="579755" y="4328922"/>
              <a:chExt cx="2894839" cy="438499"/>
            </a:xfrm>
          </p:grpSpPr>
          <p:sp>
            <p:nvSpPr>
              <p:cNvPr id="52" name="Freeform 51"/>
              <p:cNvSpPr/>
              <p:nvPr/>
            </p:nvSpPr>
            <p:spPr>
              <a:xfrm>
                <a:off x="579755" y="4328922"/>
                <a:ext cx="2894839" cy="408814"/>
              </a:xfrm>
              <a:custGeom>
                <a:avLst/>
                <a:gdLst/>
                <a:ahLst/>
                <a:cxnLst/>
                <a:rect l="0" t="0" r="0" b="0"/>
                <a:pathLst>
                  <a:path w="2894839" h="408814">
                    <a:moveTo>
                      <a:pt x="0" y="0"/>
                    </a:moveTo>
                    <a:lnTo>
                      <a:pt x="2894838" y="0"/>
                    </a:lnTo>
                    <a:lnTo>
                      <a:pt x="2894838" y="408813"/>
                    </a:lnTo>
                    <a:lnTo>
                      <a:pt x="0" y="408813"/>
                    </a:lnTo>
                    <a:close/>
                  </a:path>
                </a:pathLst>
              </a:custGeom>
              <a:solidFill>
                <a:srgbClr val="E713EC">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6" name="Group 55"/>
              <p:cNvGrpSpPr/>
              <p:nvPr/>
            </p:nvGrpSpPr>
            <p:grpSpPr>
              <a:xfrm>
                <a:off x="1854200" y="4343400"/>
                <a:ext cx="431800" cy="424021"/>
                <a:chOff x="1854200" y="4343400"/>
                <a:chExt cx="431800" cy="424021"/>
              </a:xfrm>
            </p:grpSpPr>
            <p:sp>
              <p:nvSpPr>
                <p:cNvPr id="53" name="TextBox 52"/>
                <p:cNvSpPr txBox="1"/>
                <p:nvPr/>
              </p:nvSpPr>
              <p:spPr>
                <a:xfrm>
                  <a:off x="1854200" y="43434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54" name="TextBox 53"/>
                <p:cNvSpPr txBox="1"/>
                <p:nvPr/>
              </p:nvSpPr>
              <p:spPr>
                <a:xfrm>
                  <a:off x="1854200" y="4521200"/>
                  <a:ext cx="431800" cy="246221"/>
                </a:xfrm>
                <a:prstGeom prst="rect">
                  <a:avLst/>
                </a:prstGeom>
                <a:noFill/>
              </p:spPr>
              <p:txBody>
                <a:bodyPr vert="horz" rtlCol="0">
                  <a:spAutoFit/>
                </a:bodyPr>
                <a:lstStyle/>
                <a:p>
                  <a:r>
                    <a:rPr lang="en-CA" sz="1000" b="1">
                      <a:solidFill>
                        <a:srgbClr val="000000"/>
                      </a:solidFill>
                      <a:latin typeface="Arial - 15"/>
                    </a:rPr>
                    <a:t>2</a:t>
                  </a:r>
                </a:p>
              </p:txBody>
            </p:sp>
            <p:cxnSp>
              <p:nvCxnSpPr>
                <p:cNvPr id="55" name="Straight Connector 54"/>
                <p:cNvCxnSpPr/>
                <p:nvPr/>
              </p:nvCxnSpPr>
              <p:spPr>
                <a:xfrm>
                  <a:off x="1870329" y="4522216"/>
                  <a:ext cx="188214"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63" name="Group 62"/>
            <p:cNvGrpSpPr/>
            <p:nvPr/>
          </p:nvGrpSpPr>
          <p:grpSpPr>
            <a:xfrm>
              <a:off x="3499866" y="4329176"/>
              <a:ext cx="1150240" cy="450945"/>
              <a:chOff x="3499866" y="4329176"/>
              <a:chExt cx="1150240" cy="450945"/>
            </a:xfrm>
          </p:grpSpPr>
          <p:sp>
            <p:nvSpPr>
              <p:cNvPr id="58" name="Freeform 57"/>
              <p:cNvSpPr/>
              <p:nvPr/>
            </p:nvSpPr>
            <p:spPr>
              <a:xfrm>
                <a:off x="3499866" y="4329176"/>
                <a:ext cx="1150240" cy="417831"/>
              </a:xfrm>
              <a:custGeom>
                <a:avLst/>
                <a:gdLst/>
                <a:ahLst/>
                <a:cxnLst/>
                <a:rect l="0" t="0" r="0" b="0"/>
                <a:pathLst>
                  <a:path w="1150240" h="417831">
                    <a:moveTo>
                      <a:pt x="0" y="0"/>
                    </a:moveTo>
                    <a:lnTo>
                      <a:pt x="1150239" y="0"/>
                    </a:lnTo>
                    <a:lnTo>
                      <a:pt x="1150239"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2" name="Group 61"/>
              <p:cNvGrpSpPr/>
              <p:nvPr/>
            </p:nvGrpSpPr>
            <p:grpSpPr>
              <a:xfrm>
                <a:off x="3962400" y="4356100"/>
                <a:ext cx="431800" cy="424021"/>
                <a:chOff x="3962400" y="4356100"/>
                <a:chExt cx="431800" cy="424021"/>
              </a:xfrm>
            </p:grpSpPr>
            <p:sp>
              <p:nvSpPr>
                <p:cNvPr id="59" name="TextBox 58"/>
                <p:cNvSpPr txBox="1"/>
                <p:nvPr/>
              </p:nvSpPr>
              <p:spPr>
                <a:xfrm>
                  <a:off x="3962400" y="43561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60" name="TextBox 59"/>
                <p:cNvSpPr txBox="1"/>
                <p:nvPr/>
              </p:nvSpPr>
              <p:spPr>
                <a:xfrm>
                  <a:off x="3962400" y="45339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61" name="Straight Connector 60"/>
                <p:cNvCxnSpPr/>
                <p:nvPr/>
              </p:nvCxnSpPr>
              <p:spPr>
                <a:xfrm>
                  <a:off x="3976116" y="4530598"/>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69" name="Group 68"/>
            <p:cNvGrpSpPr/>
            <p:nvPr/>
          </p:nvGrpSpPr>
          <p:grpSpPr>
            <a:xfrm>
              <a:off x="7051421" y="4343273"/>
              <a:ext cx="1150240" cy="449548"/>
              <a:chOff x="7051421" y="4343273"/>
              <a:chExt cx="1150240" cy="449548"/>
            </a:xfrm>
          </p:grpSpPr>
          <p:sp>
            <p:nvSpPr>
              <p:cNvPr id="64" name="Freeform 63"/>
              <p:cNvSpPr/>
              <p:nvPr/>
            </p:nvSpPr>
            <p:spPr>
              <a:xfrm>
                <a:off x="7051421" y="4343273"/>
                <a:ext cx="1150240" cy="417831"/>
              </a:xfrm>
              <a:custGeom>
                <a:avLst/>
                <a:gdLst/>
                <a:ahLst/>
                <a:cxnLst/>
                <a:rect l="0" t="0" r="0" b="0"/>
                <a:pathLst>
                  <a:path w="1150240" h="417831">
                    <a:moveTo>
                      <a:pt x="0" y="0"/>
                    </a:moveTo>
                    <a:lnTo>
                      <a:pt x="1150239" y="0"/>
                    </a:lnTo>
                    <a:lnTo>
                      <a:pt x="1150239"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8" name="Group 67"/>
              <p:cNvGrpSpPr/>
              <p:nvPr/>
            </p:nvGrpSpPr>
            <p:grpSpPr>
              <a:xfrm>
                <a:off x="7505700" y="4368800"/>
                <a:ext cx="431800" cy="424021"/>
                <a:chOff x="7505700" y="4368800"/>
                <a:chExt cx="431800" cy="424021"/>
              </a:xfrm>
            </p:grpSpPr>
            <p:sp>
              <p:nvSpPr>
                <p:cNvPr id="65" name="TextBox 64"/>
                <p:cNvSpPr txBox="1"/>
                <p:nvPr/>
              </p:nvSpPr>
              <p:spPr>
                <a:xfrm>
                  <a:off x="7505700" y="43688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66" name="TextBox 65"/>
                <p:cNvSpPr txBox="1"/>
                <p:nvPr/>
              </p:nvSpPr>
              <p:spPr>
                <a:xfrm>
                  <a:off x="7505700" y="45466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67" name="Straight Connector 66"/>
                <p:cNvCxnSpPr/>
                <p:nvPr/>
              </p:nvCxnSpPr>
              <p:spPr>
                <a:xfrm>
                  <a:off x="7527671" y="4544695"/>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5869940" y="4336542"/>
              <a:ext cx="1150367" cy="443579"/>
              <a:chOff x="5869940" y="4336542"/>
              <a:chExt cx="1150367" cy="443579"/>
            </a:xfrm>
          </p:grpSpPr>
          <p:sp>
            <p:nvSpPr>
              <p:cNvPr id="70" name="Freeform 69"/>
              <p:cNvSpPr/>
              <p:nvPr/>
            </p:nvSpPr>
            <p:spPr>
              <a:xfrm>
                <a:off x="5869940" y="4336542"/>
                <a:ext cx="1150367" cy="417831"/>
              </a:xfrm>
              <a:custGeom>
                <a:avLst/>
                <a:gdLst/>
                <a:ahLst/>
                <a:cxnLst/>
                <a:rect l="0" t="0" r="0" b="0"/>
                <a:pathLst>
                  <a:path w="1150367" h="417831">
                    <a:moveTo>
                      <a:pt x="0" y="0"/>
                    </a:moveTo>
                    <a:lnTo>
                      <a:pt x="1150366" y="0"/>
                    </a:lnTo>
                    <a:lnTo>
                      <a:pt x="1150366"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4" name="Group 73"/>
              <p:cNvGrpSpPr/>
              <p:nvPr/>
            </p:nvGrpSpPr>
            <p:grpSpPr>
              <a:xfrm>
                <a:off x="6324600" y="4356100"/>
                <a:ext cx="431800" cy="424021"/>
                <a:chOff x="6324600" y="4356100"/>
                <a:chExt cx="431800" cy="424021"/>
              </a:xfrm>
            </p:grpSpPr>
            <p:sp>
              <p:nvSpPr>
                <p:cNvPr id="71" name="TextBox 70"/>
                <p:cNvSpPr txBox="1"/>
                <p:nvPr/>
              </p:nvSpPr>
              <p:spPr>
                <a:xfrm>
                  <a:off x="6324600" y="43561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72" name="TextBox 71"/>
                <p:cNvSpPr txBox="1"/>
                <p:nvPr/>
              </p:nvSpPr>
              <p:spPr>
                <a:xfrm>
                  <a:off x="6324600" y="45339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73" name="Straight Connector 72"/>
                <p:cNvCxnSpPr/>
                <p:nvPr/>
              </p:nvCxnSpPr>
              <p:spPr>
                <a:xfrm>
                  <a:off x="6346317" y="4538091"/>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81" name="Group 80"/>
            <p:cNvGrpSpPr/>
            <p:nvPr/>
          </p:nvGrpSpPr>
          <p:grpSpPr>
            <a:xfrm>
              <a:off x="4688967" y="4329176"/>
              <a:ext cx="1150367" cy="450945"/>
              <a:chOff x="4688967" y="4329176"/>
              <a:chExt cx="1150367" cy="450945"/>
            </a:xfrm>
          </p:grpSpPr>
          <p:sp>
            <p:nvSpPr>
              <p:cNvPr id="76" name="Freeform 75"/>
              <p:cNvSpPr/>
              <p:nvPr/>
            </p:nvSpPr>
            <p:spPr>
              <a:xfrm>
                <a:off x="4688967" y="4329176"/>
                <a:ext cx="1150367" cy="417831"/>
              </a:xfrm>
              <a:custGeom>
                <a:avLst/>
                <a:gdLst/>
                <a:ahLst/>
                <a:cxnLst/>
                <a:rect l="0" t="0" r="0" b="0"/>
                <a:pathLst>
                  <a:path w="1150367" h="417831">
                    <a:moveTo>
                      <a:pt x="0" y="0"/>
                    </a:moveTo>
                    <a:lnTo>
                      <a:pt x="1150366" y="0"/>
                    </a:lnTo>
                    <a:lnTo>
                      <a:pt x="1150366"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0" name="Group 79"/>
              <p:cNvGrpSpPr/>
              <p:nvPr/>
            </p:nvGrpSpPr>
            <p:grpSpPr>
              <a:xfrm>
                <a:off x="5143500" y="4356100"/>
                <a:ext cx="431800" cy="424021"/>
                <a:chOff x="5143500" y="4356100"/>
                <a:chExt cx="431800" cy="424021"/>
              </a:xfrm>
            </p:grpSpPr>
            <p:sp>
              <p:nvSpPr>
                <p:cNvPr id="77" name="TextBox 76"/>
                <p:cNvSpPr txBox="1"/>
                <p:nvPr/>
              </p:nvSpPr>
              <p:spPr>
                <a:xfrm>
                  <a:off x="5143500" y="43561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78" name="TextBox 77"/>
                <p:cNvSpPr txBox="1"/>
                <p:nvPr/>
              </p:nvSpPr>
              <p:spPr>
                <a:xfrm>
                  <a:off x="5143500" y="45339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79" name="Straight Connector 78"/>
                <p:cNvCxnSpPr/>
                <p:nvPr/>
              </p:nvCxnSpPr>
              <p:spPr>
                <a:xfrm>
                  <a:off x="5165344" y="4530598"/>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cxnSp>
          <p:nvCxnSpPr>
            <p:cNvPr id="82" name="Straight Connector 81"/>
            <p:cNvCxnSpPr/>
            <p:nvPr/>
          </p:nvCxnSpPr>
          <p:spPr>
            <a:xfrm>
              <a:off x="7633843" y="483857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284343" y="483857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192143" y="483857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61843" y="4838573"/>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600200" y="5359400"/>
              <a:ext cx="635000" cy="584775"/>
            </a:xfrm>
            <a:prstGeom prst="rect">
              <a:avLst/>
            </a:prstGeom>
            <a:noFill/>
          </p:spPr>
          <p:txBody>
            <a:bodyPr vert="horz" rtlCol="0">
              <a:spAutoFit/>
            </a:bodyPr>
            <a:lstStyle/>
            <a:p>
              <a:r>
                <a:rPr lang="en-CA" sz="1600" u="sng" dirty="0">
                  <a:solidFill>
                    <a:srgbClr val="000000"/>
                  </a:solidFill>
                </a:rPr>
                <a:t> 1 </a:t>
              </a:r>
            </a:p>
            <a:p>
              <a:r>
                <a:rPr lang="en-CA" sz="1600" dirty="0">
                  <a:solidFill>
                    <a:srgbClr val="000000"/>
                  </a:solidFill>
                </a:rPr>
                <a:t> 5</a:t>
              </a:r>
            </a:p>
          </p:txBody>
        </p:sp>
        <p:sp>
          <p:nvSpPr>
            <p:cNvPr id="87" name="TextBox 86"/>
            <p:cNvSpPr txBox="1"/>
            <p:nvPr/>
          </p:nvSpPr>
          <p:spPr>
            <a:xfrm>
              <a:off x="2895600" y="5359400"/>
              <a:ext cx="567944" cy="523220"/>
            </a:xfrm>
            <a:prstGeom prst="rect">
              <a:avLst/>
            </a:prstGeom>
            <a:noFill/>
          </p:spPr>
          <p:txBody>
            <a:bodyPr vert="horz" rtlCol="0">
              <a:spAutoFit/>
            </a:bodyPr>
            <a:lstStyle/>
            <a:p>
              <a:r>
                <a:rPr lang="en-CA" sz="1400" u="sng" dirty="0">
                  <a:solidFill>
                    <a:srgbClr val="000000"/>
                  </a:solidFill>
                </a:rPr>
                <a:t> 2 </a:t>
              </a:r>
            </a:p>
            <a:p>
              <a:r>
                <a:rPr lang="en-CA" sz="1400" dirty="0">
                  <a:solidFill>
                    <a:srgbClr val="000000"/>
                  </a:solidFill>
                </a:rPr>
                <a:t> 5</a:t>
              </a:r>
            </a:p>
          </p:txBody>
        </p:sp>
        <p:sp>
          <p:nvSpPr>
            <p:cNvPr id="88" name="TextBox 87"/>
            <p:cNvSpPr txBox="1"/>
            <p:nvPr/>
          </p:nvSpPr>
          <p:spPr>
            <a:xfrm>
              <a:off x="8610600" y="5334000"/>
              <a:ext cx="567944" cy="523220"/>
            </a:xfrm>
            <a:prstGeom prst="rect">
              <a:avLst/>
            </a:prstGeom>
            <a:noFill/>
          </p:spPr>
          <p:txBody>
            <a:bodyPr vert="horz" rtlCol="0">
              <a:spAutoFit/>
            </a:bodyPr>
            <a:lstStyle/>
            <a:p>
              <a:r>
                <a:rPr lang="en-CA" sz="1000" u="sng" dirty="0">
                  <a:solidFill>
                    <a:srgbClr val="000000"/>
                  </a:solidFill>
                  <a:latin typeface="Times New Roman - 17"/>
                </a:rPr>
                <a:t> </a:t>
              </a:r>
              <a:r>
                <a:rPr lang="en-CA" sz="1400" u="sng" dirty="0">
                  <a:solidFill>
                    <a:srgbClr val="000000"/>
                  </a:solidFill>
                </a:rPr>
                <a:t>7 </a:t>
              </a:r>
            </a:p>
            <a:p>
              <a:r>
                <a:rPr lang="en-CA" sz="1400" dirty="0">
                  <a:solidFill>
                    <a:srgbClr val="000000"/>
                  </a:solidFill>
                </a:rPr>
                <a:t> 5</a:t>
              </a:r>
            </a:p>
          </p:txBody>
        </p:sp>
        <p:sp>
          <p:nvSpPr>
            <p:cNvPr id="89" name="TextBox 88"/>
            <p:cNvSpPr txBox="1"/>
            <p:nvPr/>
          </p:nvSpPr>
          <p:spPr>
            <a:xfrm>
              <a:off x="7467600" y="5359400"/>
              <a:ext cx="567944" cy="523220"/>
            </a:xfrm>
            <a:prstGeom prst="rect">
              <a:avLst/>
            </a:prstGeom>
            <a:noFill/>
          </p:spPr>
          <p:txBody>
            <a:bodyPr vert="horz" rtlCol="0">
              <a:spAutoFit/>
            </a:bodyPr>
            <a:lstStyle/>
            <a:p>
              <a:r>
                <a:rPr lang="en-CA" sz="1400" u="sng" dirty="0">
                  <a:solidFill>
                    <a:srgbClr val="000000"/>
                  </a:solidFill>
                </a:rPr>
                <a:t> 6 </a:t>
              </a:r>
            </a:p>
            <a:p>
              <a:r>
                <a:rPr lang="en-CA" sz="1400" dirty="0">
                  <a:solidFill>
                    <a:srgbClr val="000000"/>
                  </a:solidFill>
                </a:rPr>
                <a:t> 5</a:t>
              </a:r>
            </a:p>
          </p:txBody>
        </p:sp>
        <p:sp>
          <p:nvSpPr>
            <p:cNvPr id="90" name="TextBox 89"/>
            <p:cNvSpPr txBox="1"/>
            <p:nvPr/>
          </p:nvSpPr>
          <p:spPr>
            <a:xfrm>
              <a:off x="5130800" y="5397500"/>
              <a:ext cx="567944" cy="523220"/>
            </a:xfrm>
            <a:prstGeom prst="rect">
              <a:avLst/>
            </a:prstGeom>
            <a:noFill/>
          </p:spPr>
          <p:txBody>
            <a:bodyPr vert="horz" rtlCol="0">
              <a:spAutoFit/>
            </a:bodyPr>
            <a:lstStyle/>
            <a:p>
              <a:r>
                <a:rPr lang="en-CA" sz="1400" u="sng" dirty="0">
                  <a:solidFill>
                    <a:srgbClr val="000000"/>
                  </a:solidFill>
                </a:rPr>
                <a:t> 4 </a:t>
              </a:r>
            </a:p>
            <a:p>
              <a:r>
                <a:rPr lang="en-CA" sz="1400" dirty="0">
                  <a:solidFill>
                    <a:srgbClr val="000000"/>
                  </a:solidFill>
                </a:rPr>
                <a:t> 5</a:t>
              </a:r>
            </a:p>
          </p:txBody>
        </p:sp>
        <p:sp>
          <p:nvSpPr>
            <p:cNvPr id="91" name="TextBox 90"/>
            <p:cNvSpPr txBox="1"/>
            <p:nvPr/>
          </p:nvSpPr>
          <p:spPr>
            <a:xfrm>
              <a:off x="4025900" y="5384800"/>
              <a:ext cx="567944" cy="523220"/>
            </a:xfrm>
            <a:prstGeom prst="rect">
              <a:avLst/>
            </a:prstGeom>
            <a:noFill/>
          </p:spPr>
          <p:txBody>
            <a:bodyPr vert="horz" rtlCol="0">
              <a:spAutoFit/>
            </a:bodyPr>
            <a:lstStyle/>
            <a:p>
              <a:r>
                <a:rPr lang="en-CA" sz="1400" u="sng" dirty="0">
                  <a:solidFill>
                    <a:srgbClr val="000000"/>
                  </a:solidFill>
                </a:rPr>
                <a:t> 3 </a:t>
              </a:r>
            </a:p>
            <a:p>
              <a:r>
                <a:rPr lang="en-CA" sz="1400" dirty="0">
                  <a:solidFill>
                    <a:srgbClr val="000000"/>
                  </a:solidFill>
                </a:rPr>
                <a:t> 5</a:t>
              </a:r>
            </a:p>
          </p:txBody>
        </p:sp>
      </p:grpSp>
      <p:sp>
        <p:nvSpPr>
          <p:cNvPr id="93" name="TextBox 92"/>
          <p:cNvSpPr txBox="1"/>
          <p:nvPr/>
        </p:nvSpPr>
        <p:spPr>
          <a:xfrm>
            <a:off x="2299475" y="4275137"/>
            <a:ext cx="1016000" cy="415498"/>
          </a:xfrm>
          <a:prstGeom prst="rect">
            <a:avLst/>
          </a:prstGeom>
          <a:noFill/>
        </p:spPr>
        <p:txBody>
          <a:bodyPr vert="horz" rtlCol="0">
            <a:spAutoFit/>
          </a:bodyPr>
          <a:lstStyle/>
          <a:p>
            <a:r>
              <a:rPr lang="en-CA" sz="2100" dirty="0">
                <a:solidFill>
                  <a:srgbClr val="000000"/>
                </a:solidFill>
              </a:rPr>
              <a:t>2. </a:t>
            </a:r>
          </a:p>
        </p:txBody>
      </p:sp>
      <p:sp>
        <p:nvSpPr>
          <p:cNvPr id="94" name="TextBox 93"/>
          <p:cNvSpPr txBox="1"/>
          <p:nvPr/>
        </p:nvSpPr>
        <p:spPr>
          <a:xfrm>
            <a:off x="2324875" y="7107238"/>
            <a:ext cx="939800" cy="430887"/>
          </a:xfrm>
          <a:prstGeom prst="rect">
            <a:avLst/>
          </a:prstGeom>
          <a:noFill/>
        </p:spPr>
        <p:txBody>
          <a:bodyPr vert="horz" rtlCol="0">
            <a:spAutoFit/>
          </a:bodyPr>
          <a:lstStyle/>
          <a:p>
            <a:r>
              <a:rPr lang="en-CA" sz="2200" dirty="0">
                <a:solidFill>
                  <a:srgbClr val="000000"/>
                </a:solidFill>
              </a:rPr>
              <a:t>3.</a:t>
            </a:r>
          </a:p>
        </p:txBody>
      </p:sp>
      <p:cxnSp>
        <p:nvCxnSpPr>
          <p:cNvPr id="95" name="Straight Connector 94"/>
          <p:cNvCxnSpPr/>
          <p:nvPr/>
        </p:nvCxnSpPr>
        <p:spPr>
          <a:xfrm>
            <a:off x="2548649" y="8308149"/>
            <a:ext cx="8958072"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885834" y="8140763"/>
            <a:ext cx="0" cy="38023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077715" y="8191563"/>
            <a:ext cx="0" cy="380238"/>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779777" y="8184071"/>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065918" y="8199311"/>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2680475" y="8859838"/>
            <a:ext cx="965200" cy="507831"/>
          </a:xfrm>
          <a:prstGeom prst="rect">
            <a:avLst/>
          </a:prstGeom>
          <a:noFill/>
        </p:spPr>
        <p:txBody>
          <a:bodyPr vert="horz" rtlCol="0">
            <a:spAutoFit/>
          </a:bodyPr>
          <a:lstStyle/>
          <a:p>
            <a:r>
              <a:rPr lang="en-CA" sz="2700">
                <a:solidFill>
                  <a:srgbClr val="000000"/>
                </a:solidFill>
                <a:latin typeface="Times New Roman - 45"/>
              </a:rPr>
              <a:t>0</a:t>
            </a:r>
          </a:p>
        </p:txBody>
      </p:sp>
      <p:sp>
        <p:nvSpPr>
          <p:cNvPr id="101" name="TextBox 100"/>
          <p:cNvSpPr txBox="1"/>
          <p:nvPr/>
        </p:nvSpPr>
        <p:spPr>
          <a:xfrm>
            <a:off x="8573275" y="8694737"/>
            <a:ext cx="914400" cy="477054"/>
          </a:xfrm>
          <a:prstGeom prst="rect">
            <a:avLst/>
          </a:prstGeom>
          <a:noFill/>
        </p:spPr>
        <p:txBody>
          <a:bodyPr vert="horz" rtlCol="0">
            <a:spAutoFit/>
          </a:bodyPr>
          <a:lstStyle/>
          <a:p>
            <a:r>
              <a:rPr lang="en-CA" sz="2500">
                <a:solidFill>
                  <a:srgbClr val="000000"/>
                </a:solidFill>
                <a:latin typeface="Times New Roman - 42"/>
              </a:rPr>
              <a:t>1</a:t>
            </a:r>
          </a:p>
        </p:txBody>
      </p:sp>
      <p:grpSp>
        <p:nvGrpSpPr>
          <p:cNvPr id="107" name="Group 106"/>
          <p:cNvGrpSpPr/>
          <p:nvPr/>
        </p:nvGrpSpPr>
        <p:grpSpPr>
          <a:xfrm>
            <a:off x="2879231" y="7702360"/>
            <a:ext cx="2894839" cy="438499"/>
            <a:chOff x="579755" y="7288022"/>
            <a:chExt cx="2894839" cy="438499"/>
          </a:xfrm>
        </p:grpSpPr>
        <p:sp>
          <p:nvSpPr>
            <p:cNvPr id="102" name="Freeform 101"/>
            <p:cNvSpPr/>
            <p:nvPr/>
          </p:nvSpPr>
          <p:spPr>
            <a:xfrm>
              <a:off x="579755" y="7288022"/>
              <a:ext cx="2894839" cy="408814"/>
            </a:xfrm>
            <a:custGeom>
              <a:avLst/>
              <a:gdLst/>
              <a:ahLst/>
              <a:cxnLst/>
              <a:rect l="0" t="0" r="0" b="0"/>
              <a:pathLst>
                <a:path w="2894839" h="408814">
                  <a:moveTo>
                    <a:pt x="0" y="0"/>
                  </a:moveTo>
                  <a:lnTo>
                    <a:pt x="2894838" y="0"/>
                  </a:lnTo>
                  <a:lnTo>
                    <a:pt x="2894838" y="408813"/>
                  </a:lnTo>
                  <a:lnTo>
                    <a:pt x="0" y="408813"/>
                  </a:lnTo>
                  <a:close/>
                </a:path>
              </a:pathLst>
            </a:custGeom>
            <a:solidFill>
              <a:srgbClr val="E713EC">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6" name="Group 105"/>
            <p:cNvGrpSpPr/>
            <p:nvPr/>
          </p:nvGrpSpPr>
          <p:grpSpPr>
            <a:xfrm>
              <a:off x="1854200" y="7302500"/>
              <a:ext cx="431800" cy="424021"/>
              <a:chOff x="1854200" y="7302500"/>
              <a:chExt cx="431800" cy="424021"/>
            </a:xfrm>
          </p:grpSpPr>
          <p:sp>
            <p:nvSpPr>
              <p:cNvPr id="103" name="TextBox 102"/>
              <p:cNvSpPr txBox="1"/>
              <p:nvPr/>
            </p:nvSpPr>
            <p:spPr>
              <a:xfrm>
                <a:off x="1854200" y="73025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104" name="TextBox 103"/>
              <p:cNvSpPr txBox="1"/>
              <p:nvPr/>
            </p:nvSpPr>
            <p:spPr>
              <a:xfrm>
                <a:off x="1854200" y="7480300"/>
                <a:ext cx="431800" cy="246221"/>
              </a:xfrm>
              <a:prstGeom prst="rect">
                <a:avLst/>
              </a:prstGeom>
              <a:noFill/>
            </p:spPr>
            <p:txBody>
              <a:bodyPr vert="horz" rtlCol="0">
                <a:spAutoFit/>
              </a:bodyPr>
              <a:lstStyle/>
              <a:p>
                <a:r>
                  <a:rPr lang="en-CA" sz="1000" b="1">
                    <a:solidFill>
                      <a:srgbClr val="000000"/>
                    </a:solidFill>
                    <a:latin typeface="Arial - 15"/>
                  </a:rPr>
                  <a:t>2</a:t>
                </a:r>
              </a:p>
            </p:txBody>
          </p:sp>
          <p:cxnSp>
            <p:nvCxnSpPr>
              <p:cNvPr id="105" name="Straight Connector 104"/>
              <p:cNvCxnSpPr/>
              <p:nvPr/>
            </p:nvCxnSpPr>
            <p:spPr>
              <a:xfrm>
                <a:off x="1870329" y="7481316"/>
                <a:ext cx="188214"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113" name="Group 112"/>
          <p:cNvGrpSpPr/>
          <p:nvPr/>
        </p:nvGrpSpPr>
        <p:grpSpPr>
          <a:xfrm>
            <a:off x="5799341" y="7702614"/>
            <a:ext cx="1150240" cy="450945"/>
            <a:chOff x="3499866" y="7288276"/>
            <a:chExt cx="1150240" cy="450945"/>
          </a:xfrm>
        </p:grpSpPr>
        <p:sp>
          <p:nvSpPr>
            <p:cNvPr id="108" name="Freeform 107"/>
            <p:cNvSpPr/>
            <p:nvPr/>
          </p:nvSpPr>
          <p:spPr>
            <a:xfrm>
              <a:off x="3499866" y="7288276"/>
              <a:ext cx="1150240" cy="417831"/>
            </a:xfrm>
            <a:custGeom>
              <a:avLst/>
              <a:gdLst/>
              <a:ahLst/>
              <a:cxnLst/>
              <a:rect l="0" t="0" r="0" b="0"/>
              <a:pathLst>
                <a:path w="1150240" h="417831">
                  <a:moveTo>
                    <a:pt x="0" y="0"/>
                  </a:moveTo>
                  <a:lnTo>
                    <a:pt x="1150239" y="0"/>
                  </a:lnTo>
                  <a:lnTo>
                    <a:pt x="1150239"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2" name="Group 111"/>
            <p:cNvGrpSpPr/>
            <p:nvPr/>
          </p:nvGrpSpPr>
          <p:grpSpPr>
            <a:xfrm>
              <a:off x="3962400" y="7315200"/>
              <a:ext cx="431800" cy="424021"/>
              <a:chOff x="3962400" y="7315200"/>
              <a:chExt cx="431800" cy="424021"/>
            </a:xfrm>
          </p:grpSpPr>
          <p:sp>
            <p:nvSpPr>
              <p:cNvPr id="109" name="TextBox 108"/>
              <p:cNvSpPr txBox="1"/>
              <p:nvPr/>
            </p:nvSpPr>
            <p:spPr>
              <a:xfrm>
                <a:off x="3962400" y="73152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110" name="TextBox 109"/>
              <p:cNvSpPr txBox="1"/>
              <p:nvPr/>
            </p:nvSpPr>
            <p:spPr>
              <a:xfrm>
                <a:off x="3962400" y="74930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111" name="Straight Connector 110"/>
              <p:cNvCxnSpPr/>
              <p:nvPr/>
            </p:nvCxnSpPr>
            <p:spPr>
              <a:xfrm>
                <a:off x="3976116" y="7489698"/>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119" name="Group 118"/>
          <p:cNvGrpSpPr/>
          <p:nvPr/>
        </p:nvGrpSpPr>
        <p:grpSpPr>
          <a:xfrm>
            <a:off x="9350896" y="7716710"/>
            <a:ext cx="1150240" cy="449548"/>
            <a:chOff x="7051421" y="7302373"/>
            <a:chExt cx="1150240" cy="449548"/>
          </a:xfrm>
        </p:grpSpPr>
        <p:sp>
          <p:nvSpPr>
            <p:cNvPr id="114" name="Freeform 113"/>
            <p:cNvSpPr/>
            <p:nvPr/>
          </p:nvSpPr>
          <p:spPr>
            <a:xfrm>
              <a:off x="7051421" y="7302373"/>
              <a:ext cx="1150240" cy="417831"/>
            </a:xfrm>
            <a:custGeom>
              <a:avLst/>
              <a:gdLst/>
              <a:ahLst/>
              <a:cxnLst/>
              <a:rect l="0" t="0" r="0" b="0"/>
              <a:pathLst>
                <a:path w="1150240" h="417831">
                  <a:moveTo>
                    <a:pt x="0" y="0"/>
                  </a:moveTo>
                  <a:lnTo>
                    <a:pt x="1150239" y="0"/>
                  </a:lnTo>
                  <a:lnTo>
                    <a:pt x="1150239"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8" name="Group 117"/>
            <p:cNvGrpSpPr/>
            <p:nvPr/>
          </p:nvGrpSpPr>
          <p:grpSpPr>
            <a:xfrm>
              <a:off x="7505700" y="7327900"/>
              <a:ext cx="431800" cy="424021"/>
              <a:chOff x="7505700" y="7327900"/>
              <a:chExt cx="431800" cy="424021"/>
            </a:xfrm>
          </p:grpSpPr>
          <p:sp>
            <p:nvSpPr>
              <p:cNvPr id="115" name="TextBox 114"/>
              <p:cNvSpPr txBox="1"/>
              <p:nvPr/>
            </p:nvSpPr>
            <p:spPr>
              <a:xfrm>
                <a:off x="7505700" y="73279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116" name="TextBox 115"/>
              <p:cNvSpPr txBox="1"/>
              <p:nvPr/>
            </p:nvSpPr>
            <p:spPr>
              <a:xfrm>
                <a:off x="7505700" y="75057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117" name="Straight Connector 116"/>
              <p:cNvCxnSpPr/>
              <p:nvPr/>
            </p:nvCxnSpPr>
            <p:spPr>
              <a:xfrm>
                <a:off x="7527671" y="7503795"/>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125" name="Group 124"/>
          <p:cNvGrpSpPr/>
          <p:nvPr/>
        </p:nvGrpSpPr>
        <p:grpSpPr>
          <a:xfrm>
            <a:off x="8169416" y="7709980"/>
            <a:ext cx="1150367" cy="443579"/>
            <a:chOff x="5869940" y="7295642"/>
            <a:chExt cx="1150367" cy="443579"/>
          </a:xfrm>
        </p:grpSpPr>
        <p:sp>
          <p:nvSpPr>
            <p:cNvPr id="120" name="Freeform 119"/>
            <p:cNvSpPr/>
            <p:nvPr/>
          </p:nvSpPr>
          <p:spPr>
            <a:xfrm>
              <a:off x="5869940" y="7295642"/>
              <a:ext cx="1150367" cy="417831"/>
            </a:xfrm>
            <a:custGeom>
              <a:avLst/>
              <a:gdLst/>
              <a:ahLst/>
              <a:cxnLst/>
              <a:rect l="0" t="0" r="0" b="0"/>
              <a:pathLst>
                <a:path w="1150367" h="417831">
                  <a:moveTo>
                    <a:pt x="0" y="0"/>
                  </a:moveTo>
                  <a:lnTo>
                    <a:pt x="1150366" y="0"/>
                  </a:lnTo>
                  <a:lnTo>
                    <a:pt x="1150366"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4" name="Group 123"/>
            <p:cNvGrpSpPr/>
            <p:nvPr/>
          </p:nvGrpSpPr>
          <p:grpSpPr>
            <a:xfrm>
              <a:off x="6324600" y="7315200"/>
              <a:ext cx="431800" cy="424021"/>
              <a:chOff x="6324600" y="7315200"/>
              <a:chExt cx="431800" cy="424021"/>
            </a:xfrm>
          </p:grpSpPr>
          <p:sp>
            <p:nvSpPr>
              <p:cNvPr id="121" name="TextBox 120"/>
              <p:cNvSpPr txBox="1"/>
              <p:nvPr/>
            </p:nvSpPr>
            <p:spPr>
              <a:xfrm>
                <a:off x="6324600" y="73152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122" name="TextBox 121"/>
              <p:cNvSpPr txBox="1"/>
              <p:nvPr/>
            </p:nvSpPr>
            <p:spPr>
              <a:xfrm>
                <a:off x="6324600" y="74930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123" name="Straight Connector 122"/>
              <p:cNvCxnSpPr/>
              <p:nvPr/>
            </p:nvCxnSpPr>
            <p:spPr>
              <a:xfrm>
                <a:off x="6346317" y="7497191"/>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131" name="Group 130"/>
          <p:cNvGrpSpPr/>
          <p:nvPr/>
        </p:nvGrpSpPr>
        <p:grpSpPr>
          <a:xfrm>
            <a:off x="6988443" y="7702614"/>
            <a:ext cx="1150367" cy="450945"/>
            <a:chOff x="4688967" y="7288276"/>
            <a:chExt cx="1150367" cy="450945"/>
          </a:xfrm>
        </p:grpSpPr>
        <p:sp>
          <p:nvSpPr>
            <p:cNvPr id="126" name="Freeform 125"/>
            <p:cNvSpPr/>
            <p:nvPr/>
          </p:nvSpPr>
          <p:spPr>
            <a:xfrm>
              <a:off x="4688967" y="7288276"/>
              <a:ext cx="1150367" cy="417831"/>
            </a:xfrm>
            <a:custGeom>
              <a:avLst/>
              <a:gdLst/>
              <a:ahLst/>
              <a:cxnLst/>
              <a:rect l="0" t="0" r="0" b="0"/>
              <a:pathLst>
                <a:path w="1150367" h="417831">
                  <a:moveTo>
                    <a:pt x="0" y="0"/>
                  </a:moveTo>
                  <a:lnTo>
                    <a:pt x="1150366" y="0"/>
                  </a:lnTo>
                  <a:lnTo>
                    <a:pt x="1150366" y="417830"/>
                  </a:lnTo>
                  <a:lnTo>
                    <a:pt x="0" y="417830"/>
                  </a:lnTo>
                  <a:close/>
                </a:path>
              </a:pathLst>
            </a:custGeom>
            <a:solidFill>
              <a:srgbClr val="FF0000">
                <a:alpha val="66667"/>
              </a:srgbClr>
            </a:solidFill>
            <a:ln w="38100" cap="flat" cmpd="sng" algn="ctr">
              <a:solidFill>
                <a:srgbClr val="000000">
                  <a:alpha val="66667"/>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30" name="Group 129"/>
            <p:cNvGrpSpPr/>
            <p:nvPr/>
          </p:nvGrpSpPr>
          <p:grpSpPr>
            <a:xfrm>
              <a:off x="5143500" y="7315200"/>
              <a:ext cx="431800" cy="424021"/>
              <a:chOff x="5143500" y="7315200"/>
              <a:chExt cx="431800" cy="424021"/>
            </a:xfrm>
          </p:grpSpPr>
          <p:sp>
            <p:nvSpPr>
              <p:cNvPr id="127" name="TextBox 126"/>
              <p:cNvSpPr txBox="1"/>
              <p:nvPr/>
            </p:nvSpPr>
            <p:spPr>
              <a:xfrm>
                <a:off x="5143500" y="7315200"/>
                <a:ext cx="431800" cy="246221"/>
              </a:xfrm>
              <a:prstGeom prst="rect">
                <a:avLst/>
              </a:prstGeom>
              <a:noFill/>
            </p:spPr>
            <p:txBody>
              <a:bodyPr vert="horz" rtlCol="0">
                <a:spAutoFit/>
              </a:bodyPr>
              <a:lstStyle/>
              <a:p>
                <a:r>
                  <a:rPr lang="en-CA" sz="1000" b="1">
                    <a:solidFill>
                      <a:srgbClr val="000000"/>
                    </a:solidFill>
                    <a:latin typeface="Arial - 15"/>
                  </a:rPr>
                  <a:t>1</a:t>
                </a:r>
              </a:p>
            </p:txBody>
          </p:sp>
          <p:sp>
            <p:nvSpPr>
              <p:cNvPr id="128" name="TextBox 127"/>
              <p:cNvSpPr txBox="1"/>
              <p:nvPr/>
            </p:nvSpPr>
            <p:spPr>
              <a:xfrm>
                <a:off x="5143500" y="7493000"/>
                <a:ext cx="431800" cy="246221"/>
              </a:xfrm>
              <a:prstGeom prst="rect">
                <a:avLst/>
              </a:prstGeom>
              <a:noFill/>
            </p:spPr>
            <p:txBody>
              <a:bodyPr vert="horz" rtlCol="0">
                <a:spAutoFit/>
              </a:bodyPr>
              <a:lstStyle/>
              <a:p>
                <a:r>
                  <a:rPr lang="en-CA" sz="1000" b="1">
                    <a:solidFill>
                      <a:srgbClr val="000000"/>
                    </a:solidFill>
                    <a:latin typeface="Arial - 15"/>
                  </a:rPr>
                  <a:t>5</a:t>
                </a:r>
              </a:p>
            </p:txBody>
          </p:sp>
          <p:cxnSp>
            <p:nvCxnSpPr>
              <p:cNvPr id="129" name="Straight Connector 128"/>
              <p:cNvCxnSpPr/>
              <p:nvPr/>
            </p:nvCxnSpPr>
            <p:spPr>
              <a:xfrm>
                <a:off x="5165344" y="7489698"/>
                <a:ext cx="188722" cy="0"/>
              </a:xfrm>
              <a:prstGeom prst="line">
                <a:avLst/>
              </a:prstGeom>
              <a:ln w="38100" cap="flat" cmpd="sng" algn="ctr">
                <a:solidFill>
                  <a:srgbClr val="000000">
                    <a:alpha val="66667"/>
                  </a:srgbClr>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cxnSp>
        <p:nvCxnSpPr>
          <p:cNvPr id="132" name="Straight Connector 131"/>
          <p:cNvCxnSpPr/>
          <p:nvPr/>
        </p:nvCxnSpPr>
        <p:spPr>
          <a:xfrm>
            <a:off x="9933318" y="8212011"/>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7583818" y="8212011"/>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390018" y="8212011"/>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272418" y="8212011"/>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3925075" y="8732837"/>
            <a:ext cx="567944" cy="400110"/>
          </a:xfrm>
          <a:prstGeom prst="rect">
            <a:avLst/>
          </a:prstGeom>
          <a:noFill/>
        </p:spPr>
        <p:txBody>
          <a:bodyPr vert="horz" rtlCol="0">
            <a:spAutoFit/>
          </a:bodyPr>
          <a:lstStyle/>
          <a:p>
            <a:r>
              <a:rPr lang="en-CA" sz="1000" u="sng" dirty="0">
                <a:solidFill>
                  <a:srgbClr val="000000"/>
                </a:solidFill>
                <a:latin typeface="Times New Roman - 17"/>
              </a:rPr>
              <a:t> 2 </a:t>
            </a:r>
          </a:p>
          <a:p>
            <a:r>
              <a:rPr lang="en-CA" sz="1000" dirty="0">
                <a:solidFill>
                  <a:srgbClr val="000000"/>
                </a:solidFill>
                <a:latin typeface="Times New Roman - 17"/>
              </a:rPr>
              <a:t>10</a:t>
            </a:r>
          </a:p>
        </p:txBody>
      </p:sp>
      <p:sp>
        <p:nvSpPr>
          <p:cNvPr id="137" name="TextBox 136"/>
          <p:cNvSpPr txBox="1"/>
          <p:nvPr/>
        </p:nvSpPr>
        <p:spPr>
          <a:xfrm>
            <a:off x="5055375" y="8732837"/>
            <a:ext cx="567944" cy="400110"/>
          </a:xfrm>
          <a:prstGeom prst="rect">
            <a:avLst/>
          </a:prstGeom>
          <a:noFill/>
        </p:spPr>
        <p:txBody>
          <a:bodyPr vert="horz" rtlCol="0">
            <a:spAutoFit/>
          </a:bodyPr>
          <a:lstStyle/>
          <a:p>
            <a:r>
              <a:rPr lang="en-CA" sz="1000" u="sng" dirty="0">
                <a:solidFill>
                  <a:srgbClr val="000000"/>
                </a:solidFill>
                <a:latin typeface="Times New Roman - 17"/>
              </a:rPr>
              <a:t> 4 </a:t>
            </a:r>
          </a:p>
          <a:p>
            <a:r>
              <a:rPr lang="en-CA" sz="1000" dirty="0">
                <a:solidFill>
                  <a:srgbClr val="000000"/>
                </a:solidFill>
                <a:latin typeface="Times New Roman - 17"/>
              </a:rPr>
              <a:t>10</a:t>
            </a:r>
          </a:p>
        </p:txBody>
      </p:sp>
      <p:sp>
        <p:nvSpPr>
          <p:cNvPr id="138" name="TextBox 137"/>
          <p:cNvSpPr txBox="1"/>
          <p:nvPr/>
        </p:nvSpPr>
        <p:spPr>
          <a:xfrm>
            <a:off x="10821175" y="8809037"/>
            <a:ext cx="694944" cy="400110"/>
          </a:xfrm>
          <a:prstGeom prst="rect">
            <a:avLst/>
          </a:prstGeom>
          <a:noFill/>
        </p:spPr>
        <p:txBody>
          <a:bodyPr vert="horz" rtlCol="0">
            <a:spAutoFit/>
          </a:bodyPr>
          <a:lstStyle/>
          <a:p>
            <a:r>
              <a:rPr lang="en-CA" sz="1000" u="sng" dirty="0">
                <a:solidFill>
                  <a:srgbClr val="000000"/>
                </a:solidFill>
                <a:latin typeface="Times New Roman - 18"/>
              </a:rPr>
              <a:t> 14 </a:t>
            </a:r>
          </a:p>
          <a:p>
            <a:r>
              <a:rPr lang="en-CA" sz="1000" dirty="0">
                <a:solidFill>
                  <a:srgbClr val="000000"/>
                </a:solidFill>
                <a:latin typeface="Times New Roman - 18"/>
              </a:rPr>
              <a:t> 10</a:t>
            </a:r>
          </a:p>
        </p:txBody>
      </p:sp>
      <p:sp>
        <p:nvSpPr>
          <p:cNvPr id="139" name="TextBox 138"/>
          <p:cNvSpPr txBox="1"/>
          <p:nvPr/>
        </p:nvSpPr>
        <p:spPr>
          <a:xfrm>
            <a:off x="9652775" y="8796337"/>
            <a:ext cx="694944" cy="400110"/>
          </a:xfrm>
          <a:prstGeom prst="rect">
            <a:avLst/>
          </a:prstGeom>
          <a:noFill/>
        </p:spPr>
        <p:txBody>
          <a:bodyPr vert="horz" rtlCol="0">
            <a:spAutoFit/>
          </a:bodyPr>
          <a:lstStyle/>
          <a:p>
            <a:r>
              <a:rPr lang="en-CA" sz="1000" u="sng" dirty="0">
                <a:solidFill>
                  <a:srgbClr val="000000"/>
                </a:solidFill>
                <a:latin typeface="Times New Roman - 18"/>
              </a:rPr>
              <a:t> 12 </a:t>
            </a:r>
          </a:p>
          <a:p>
            <a:r>
              <a:rPr lang="en-CA" sz="1000" dirty="0">
                <a:solidFill>
                  <a:srgbClr val="000000"/>
                </a:solidFill>
                <a:latin typeface="Times New Roman - 18"/>
              </a:rPr>
              <a:t> 10</a:t>
            </a:r>
          </a:p>
        </p:txBody>
      </p:sp>
      <p:sp>
        <p:nvSpPr>
          <p:cNvPr id="140" name="TextBox 139"/>
          <p:cNvSpPr txBox="1"/>
          <p:nvPr/>
        </p:nvSpPr>
        <p:spPr>
          <a:xfrm>
            <a:off x="7430275" y="8770937"/>
            <a:ext cx="567944" cy="400110"/>
          </a:xfrm>
          <a:prstGeom prst="rect">
            <a:avLst/>
          </a:prstGeom>
          <a:noFill/>
        </p:spPr>
        <p:txBody>
          <a:bodyPr vert="horz" rtlCol="0">
            <a:spAutoFit/>
          </a:bodyPr>
          <a:lstStyle/>
          <a:p>
            <a:r>
              <a:rPr lang="en-CA" sz="1000" u="sng" dirty="0">
                <a:solidFill>
                  <a:srgbClr val="000000"/>
                </a:solidFill>
                <a:latin typeface="Times New Roman - 17"/>
              </a:rPr>
              <a:t> 8 </a:t>
            </a:r>
          </a:p>
          <a:p>
            <a:r>
              <a:rPr lang="en-CA" sz="1000" dirty="0">
                <a:solidFill>
                  <a:srgbClr val="000000"/>
                </a:solidFill>
                <a:latin typeface="Times New Roman - 17"/>
              </a:rPr>
              <a:t>10</a:t>
            </a:r>
          </a:p>
        </p:txBody>
      </p:sp>
      <p:sp>
        <p:nvSpPr>
          <p:cNvPr id="141" name="TextBox 140"/>
          <p:cNvSpPr txBox="1"/>
          <p:nvPr/>
        </p:nvSpPr>
        <p:spPr>
          <a:xfrm>
            <a:off x="6325375" y="8758237"/>
            <a:ext cx="567944" cy="400110"/>
          </a:xfrm>
          <a:prstGeom prst="rect">
            <a:avLst/>
          </a:prstGeom>
          <a:noFill/>
        </p:spPr>
        <p:txBody>
          <a:bodyPr vert="horz" rtlCol="0">
            <a:spAutoFit/>
          </a:bodyPr>
          <a:lstStyle/>
          <a:p>
            <a:r>
              <a:rPr lang="en-CA" sz="1000" u="sng" dirty="0">
                <a:solidFill>
                  <a:srgbClr val="000000"/>
                </a:solidFill>
                <a:latin typeface="Times New Roman - 17"/>
              </a:rPr>
              <a:t> 6 </a:t>
            </a:r>
          </a:p>
          <a:p>
            <a:r>
              <a:rPr lang="en-CA" sz="1000" dirty="0">
                <a:solidFill>
                  <a:srgbClr val="000000"/>
                </a:solidFill>
                <a:latin typeface="Times New Roman - 17"/>
              </a:rPr>
              <a:t>10</a:t>
            </a:r>
          </a:p>
        </p:txBody>
      </p:sp>
      <p:cxnSp>
        <p:nvCxnSpPr>
          <p:cNvPr id="142" name="Straight Connector 141"/>
          <p:cNvCxnSpPr/>
          <p:nvPr/>
        </p:nvCxnSpPr>
        <p:spPr>
          <a:xfrm>
            <a:off x="9349118" y="8212011"/>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155318" y="8212011"/>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974218" y="8224711"/>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793118" y="8173911"/>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662818" y="8186611"/>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443618" y="8173911"/>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504818" y="8199311"/>
            <a:ext cx="0" cy="41059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264675" y="8745537"/>
            <a:ext cx="567944" cy="400110"/>
          </a:xfrm>
          <a:prstGeom prst="rect">
            <a:avLst/>
          </a:prstGeom>
          <a:noFill/>
        </p:spPr>
        <p:txBody>
          <a:bodyPr vert="horz" rtlCol="0">
            <a:spAutoFit/>
          </a:bodyPr>
          <a:lstStyle/>
          <a:p>
            <a:r>
              <a:rPr lang="en-CA" sz="1000" u="sng" dirty="0">
                <a:solidFill>
                  <a:srgbClr val="000000"/>
                </a:solidFill>
                <a:latin typeface="Times New Roman - 17"/>
              </a:rPr>
              <a:t> 1 </a:t>
            </a:r>
          </a:p>
          <a:p>
            <a:r>
              <a:rPr lang="en-CA" sz="1000" dirty="0">
                <a:solidFill>
                  <a:srgbClr val="000000"/>
                </a:solidFill>
                <a:latin typeface="Times New Roman - 17"/>
              </a:rPr>
              <a:t>10</a:t>
            </a:r>
          </a:p>
        </p:txBody>
      </p:sp>
      <p:sp>
        <p:nvSpPr>
          <p:cNvPr id="150" name="TextBox 149"/>
          <p:cNvSpPr txBox="1"/>
          <p:nvPr/>
        </p:nvSpPr>
        <p:spPr>
          <a:xfrm>
            <a:off x="4509275" y="8720137"/>
            <a:ext cx="567944" cy="400110"/>
          </a:xfrm>
          <a:prstGeom prst="rect">
            <a:avLst/>
          </a:prstGeom>
          <a:noFill/>
        </p:spPr>
        <p:txBody>
          <a:bodyPr vert="horz" rtlCol="0">
            <a:spAutoFit/>
          </a:bodyPr>
          <a:lstStyle/>
          <a:p>
            <a:r>
              <a:rPr lang="en-CA" sz="1000" u="sng" dirty="0">
                <a:solidFill>
                  <a:srgbClr val="000000"/>
                </a:solidFill>
                <a:latin typeface="Times New Roman - 17"/>
              </a:rPr>
              <a:t> 3 </a:t>
            </a:r>
          </a:p>
          <a:p>
            <a:r>
              <a:rPr lang="en-CA" sz="1000" dirty="0">
                <a:solidFill>
                  <a:srgbClr val="000000"/>
                </a:solidFill>
                <a:latin typeface="Times New Roman - 17"/>
              </a:rPr>
              <a:t>10</a:t>
            </a:r>
          </a:p>
        </p:txBody>
      </p:sp>
      <p:sp>
        <p:nvSpPr>
          <p:cNvPr id="151" name="TextBox 150"/>
          <p:cNvSpPr txBox="1"/>
          <p:nvPr/>
        </p:nvSpPr>
        <p:spPr>
          <a:xfrm>
            <a:off x="5652275" y="8758237"/>
            <a:ext cx="567944" cy="400110"/>
          </a:xfrm>
          <a:prstGeom prst="rect">
            <a:avLst/>
          </a:prstGeom>
          <a:noFill/>
        </p:spPr>
        <p:txBody>
          <a:bodyPr vert="horz" rtlCol="0">
            <a:spAutoFit/>
          </a:bodyPr>
          <a:lstStyle/>
          <a:p>
            <a:r>
              <a:rPr lang="en-CA" sz="1000" u="sng" dirty="0">
                <a:solidFill>
                  <a:srgbClr val="000000"/>
                </a:solidFill>
                <a:latin typeface="Times New Roman - 17"/>
              </a:rPr>
              <a:t> 5 </a:t>
            </a:r>
          </a:p>
          <a:p>
            <a:r>
              <a:rPr lang="en-CA" sz="1000" dirty="0">
                <a:solidFill>
                  <a:srgbClr val="000000"/>
                </a:solidFill>
                <a:latin typeface="Times New Roman - 17"/>
              </a:rPr>
              <a:t>10</a:t>
            </a:r>
          </a:p>
        </p:txBody>
      </p:sp>
      <p:sp>
        <p:nvSpPr>
          <p:cNvPr id="152" name="TextBox 151"/>
          <p:cNvSpPr txBox="1"/>
          <p:nvPr/>
        </p:nvSpPr>
        <p:spPr>
          <a:xfrm>
            <a:off x="6820675" y="8783637"/>
            <a:ext cx="567944" cy="400110"/>
          </a:xfrm>
          <a:prstGeom prst="rect">
            <a:avLst/>
          </a:prstGeom>
          <a:noFill/>
        </p:spPr>
        <p:txBody>
          <a:bodyPr vert="horz" rtlCol="0">
            <a:spAutoFit/>
          </a:bodyPr>
          <a:lstStyle/>
          <a:p>
            <a:r>
              <a:rPr lang="en-CA" sz="1000" u="sng" dirty="0">
                <a:solidFill>
                  <a:srgbClr val="000000"/>
                </a:solidFill>
                <a:latin typeface="Times New Roman - 17"/>
              </a:rPr>
              <a:t> 7 </a:t>
            </a:r>
          </a:p>
          <a:p>
            <a:r>
              <a:rPr lang="en-CA" sz="1000" dirty="0">
                <a:solidFill>
                  <a:srgbClr val="000000"/>
                </a:solidFill>
                <a:latin typeface="Times New Roman - 17"/>
              </a:rPr>
              <a:t>10</a:t>
            </a:r>
          </a:p>
        </p:txBody>
      </p:sp>
      <p:sp>
        <p:nvSpPr>
          <p:cNvPr id="153" name="TextBox 152"/>
          <p:cNvSpPr txBox="1"/>
          <p:nvPr/>
        </p:nvSpPr>
        <p:spPr>
          <a:xfrm>
            <a:off x="7989075" y="8770937"/>
            <a:ext cx="567944" cy="400110"/>
          </a:xfrm>
          <a:prstGeom prst="rect">
            <a:avLst/>
          </a:prstGeom>
          <a:noFill/>
        </p:spPr>
        <p:txBody>
          <a:bodyPr vert="horz" rtlCol="0">
            <a:spAutoFit/>
          </a:bodyPr>
          <a:lstStyle/>
          <a:p>
            <a:r>
              <a:rPr lang="en-CA" sz="1000" u="sng" dirty="0">
                <a:solidFill>
                  <a:srgbClr val="000000"/>
                </a:solidFill>
                <a:latin typeface="Times New Roman - 17"/>
              </a:rPr>
              <a:t> 9 </a:t>
            </a:r>
          </a:p>
          <a:p>
            <a:r>
              <a:rPr lang="en-CA" sz="1000" dirty="0">
                <a:solidFill>
                  <a:srgbClr val="000000"/>
                </a:solidFill>
                <a:latin typeface="Times New Roman - 17"/>
              </a:rPr>
              <a:t>10</a:t>
            </a:r>
          </a:p>
        </p:txBody>
      </p:sp>
      <p:sp>
        <p:nvSpPr>
          <p:cNvPr id="154" name="TextBox 153"/>
          <p:cNvSpPr txBox="1"/>
          <p:nvPr/>
        </p:nvSpPr>
        <p:spPr>
          <a:xfrm>
            <a:off x="9157475" y="8758237"/>
            <a:ext cx="618744" cy="400110"/>
          </a:xfrm>
          <a:prstGeom prst="rect">
            <a:avLst/>
          </a:prstGeom>
          <a:noFill/>
        </p:spPr>
        <p:txBody>
          <a:bodyPr vert="horz" rtlCol="0">
            <a:spAutoFit/>
          </a:bodyPr>
          <a:lstStyle/>
          <a:p>
            <a:r>
              <a:rPr lang="en-CA" sz="1000" u="sng" dirty="0">
                <a:solidFill>
                  <a:srgbClr val="000000"/>
                </a:solidFill>
                <a:latin typeface="Times New Roman - 17"/>
              </a:rPr>
              <a:t>11 </a:t>
            </a:r>
          </a:p>
          <a:p>
            <a:r>
              <a:rPr lang="en-CA" sz="1000" dirty="0">
                <a:solidFill>
                  <a:srgbClr val="000000"/>
                </a:solidFill>
                <a:latin typeface="Times New Roman - 17"/>
              </a:rPr>
              <a:t>10</a:t>
            </a:r>
          </a:p>
        </p:txBody>
      </p:sp>
      <p:sp>
        <p:nvSpPr>
          <p:cNvPr id="155" name="TextBox 154"/>
          <p:cNvSpPr txBox="1"/>
          <p:nvPr/>
        </p:nvSpPr>
        <p:spPr>
          <a:xfrm>
            <a:off x="10300475" y="8796337"/>
            <a:ext cx="618744" cy="400110"/>
          </a:xfrm>
          <a:prstGeom prst="rect">
            <a:avLst/>
          </a:prstGeom>
          <a:noFill/>
        </p:spPr>
        <p:txBody>
          <a:bodyPr vert="horz" rtlCol="0">
            <a:spAutoFit/>
          </a:bodyPr>
          <a:lstStyle/>
          <a:p>
            <a:r>
              <a:rPr lang="en-CA" sz="1000" u="sng" dirty="0">
                <a:solidFill>
                  <a:srgbClr val="000000"/>
                </a:solidFill>
                <a:latin typeface="Times New Roman - 17"/>
              </a:rPr>
              <a:t>13 </a:t>
            </a:r>
          </a:p>
          <a:p>
            <a:r>
              <a:rPr lang="en-CA" sz="1000" dirty="0">
                <a:solidFill>
                  <a:srgbClr val="000000"/>
                </a:solidFill>
                <a:latin typeface="Times New Roman - 17"/>
              </a:rPr>
              <a:t>10</a:t>
            </a:r>
          </a:p>
        </p:txBody>
      </p:sp>
      <p:cxnSp>
        <p:nvCxnSpPr>
          <p:cNvPr id="156" name="Straight Connector 155"/>
          <p:cNvCxnSpPr/>
          <p:nvPr/>
        </p:nvCxnSpPr>
        <p:spPr>
          <a:xfrm flipH="1" flipV="1">
            <a:off x="10617975" y="8529637"/>
            <a:ext cx="444500" cy="1663700"/>
          </a:xfrm>
          <a:prstGeom prst="line">
            <a:avLst/>
          </a:prstGeom>
          <a:ln w="38100" cap="flat" cmpd="sng" algn="ctr">
            <a:solidFill>
              <a:srgbClr val="0000FF"/>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7653541" y="10177656"/>
            <a:ext cx="3794886" cy="769441"/>
          </a:xfrm>
          <a:prstGeom prst="rect">
            <a:avLst/>
          </a:prstGeom>
          <a:noFill/>
        </p:spPr>
        <p:txBody>
          <a:bodyPr vert="horz" wrap="square" rtlCol="0">
            <a:spAutoFit/>
          </a:bodyPr>
          <a:lstStyle/>
          <a:p>
            <a:r>
              <a:rPr lang="en-CA" sz="2200" dirty="0">
                <a:solidFill>
                  <a:srgbClr val="0000FF"/>
                </a:solidFill>
              </a:rPr>
              <a:t>So/</a:t>
            </a:r>
            <a:r>
              <a:rPr lang="en-CA" sz="2200" dirty="0" err="1">
                <a:solidFill>
                  <a:srgbClr val="0000FF"/>
                </a:solidFill>
              </a:rPr>
              <a:t>Alors</a:t>
            </a:r>
            <a:r>
              <a:rPr lang="en-CA" sz="2200" dirty="0">
                <a:solidFill>
                  <a:srgbClr val="0000FF"/>
                </a:solidFill>
              </a:rPr>
              <a:t>      </a:t>
            </a:r>
            <a:r>
              <a:rPr lang="en-CA" sz="2200" u="sng" dirty="0">
                <a:solidFill>
                  <a:srgbClr val="0000FF"/>
                </a:solidFill>
              </a:rPr>
              <a:t>1</a:t>
            </a:r>
            <a:r>
              <a:rPr lang="en-CA" sz="2200" dirty="0">
                <a:solidFill>
                  <a:srgbClr val="0000FF"/>
                </a:solidFill>
              </a:rPr>
              <a:t> + </a:t>
            </a:r>
            <a:r>
              <a:rPr lang="en-CA" sz="2200" u="sng" dirty="0">
                <a:solidFill>
                  <a:srgbClr val="0000FF"/>
                </a:solidFill>
              </a:rPr>
              <a:t>4</a:t>
            </a:r>
            <a:r>
              <a:rPr lang="en-CA" sz="2200" dirty="0">
                <a:solidFill>
                  <a:srgbClr val="0000FF"/>
                </a:solidFill>
              </a:rPr>
              <a:t> = </a:t>
            </a:r>
            <a:r>
              <a:rPr lang="en-CA" sz="2200" u="sng" dirty="0">
                <a:solidFill>
                  <a:srgbClr val="0000FF"/>
                </a:solidFill>
              </a:rPr>
              <a:t>13</a:t>
            </a:r>
          </a:p>
          <a:p>
            <a:r>
              <a:rPr lang="en-CA" sz="2200" dirty="0">
                <a:solidFill>
                  <a:srgbClr val="0000FF"/>
                </a:solidFill>
              </a:rPr>
              <a:t>         	       2    5     10</a:t>
            </a:r>
          </a:p>
        </p:txBody>
      </p:sp>
    </p:spTree>
    <p:extLst>
      <p:ext uri="{BB962C8B-B14F-4D97-AF65-F5344CB8AC3E}">
        <p14:creationId xmlns:p14="http://schemas.microsoft.com/office/powerpoint/2010/main" val="197986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1364763" y="449863"/>
            <a:ext cx="12019936" cy="1938992"/>
          </a:xfrm>
          <a:prstGeom prst="rect">
            <a:avLst/>
          </a:prstGeom>
          <a:noFill/>
        </p:spPr>
        <p:txBody>
          <a:bodyPr vert="horz" wrap="square" rtlCol="0">
            <a:spAutoFit/>
          </a:bodyPr>
          <a:lstStyle/>
          <a:p>
            <a:r>
              <a:rPr lang="fr-FR" sz="2400" b="1" dirty="0" err="1">
                <a:solidFill>
                  <a:srgbClr val="000000"/>
                </a:solidFill>
              </a:rPr>
              <a:t>Draw</a:t>
            </a:r>
            <a:r>
              <a:rPr lang="fr-FR" sz="2400" dirty="0">
                <a:solidFill>
                  <a:srgbClr val="000000"/>
                </a:solidFill>
              </a:rPr>
              <a:t> and </a:t>
            </a:r>
            <a:r>
              <a:rPr lang="fr-FR" sz="2400" b="1" dirty="0" err="1">
                <a:solidFill>
                  <a:srgbClr val="000000"/>
                </a:solidFill>
              </a:rPr>
              <a:t>write</a:t>
            </a:r>
            <a:r>
              <a:rPr lang="fr-FR" sz="2400" dirty="0">
                <a:solidFill>
                  <a:srgbClr val="000000"/>
                </a:solidFill>
              </a:rPr>
              <a:t> the </a:t>
            </a:r>
            <a:r>
              <a:rPr lang="fr-FR" sz="2400" dirty="0" err="1">
                <a:solidFill>
                  <a:srgbClr val="000000"/>
                </a:solidFill>
              </a:rPr>
              <a:t>equation</a:t>
            </a:r>
            <a:r>
              <a:rPr lang="fr-FR" sz="2400" dirty="0">
                <a:solidFill>
                  <a:srgbClr val="000000"/>
                </a:solidFill>
              </a:rPr>
              <a:t> </a:t>
            </a:r>
            <a:r>
              <a:rPr lang="fr-FR" sz="2400" dirty="0" err="1">
                <a:solidFill>
                  <a:srgbClr val="000000"/>
                </a:solidFill>
              </a:rPr>
              <a:t>that</a:t>
            </a:r>
            <a:r>
              <a:rPr lang="fr-FR" sz="2400" dirty="0">
                <a:solidFill>
                  <a:srgbClr val="000000"/>
                </a:solidFill>
              </a:rPr>
              <a:t> </a:t>
            </a:r>
            <a:r>
              <a:rPr lang="fr-FR" sz="2400" dirty="0" err="1">
                <a:solidFill>
                  <a:srgbClr val="000000"/>
                </a:solidFill>
              </a:rPr>
              <a:t>represents</a:t>
            </a:r>
            <a:r>
              <a:rPr lang="fr-FR" sz="2400" dirty="0">
                <a:solidFill>
                  <a:srgbClr val="000000"/>
                </a:solidFill>
              </a:rPr>
              <a:t> </a:t>
            </a:r>
            <a:r>
              <a:rPr lang="fr-FR" sz="2400" dirty="0" err="1">
                <a:solidFill>
                  <a:srgbClr val="000000"/>
                </a:solidFill>
              </a:rPr>
              <a:t>each</a:t>
            </a:r>
            <a:r>
              <a:rPr lang="fr-FR" sz="2400" dirty="0">
                <a:solidFill>
                  <a:srgbClr val="000000"/>
                </a:solidFill>
              </a:rPr>
              <a:t> of the </a:t>
            </a:r>
            <a:r>
              <a:rPr lang="fr-FR" sz="2400" dirty="0" err="1">
                <a:solidFill>
                  <a:srgbClr val="000000"/>
                </a:solidFill>
              </a:rPr>
              <a:t>following</a:t>
            </a:r>
            <a:r>
              <a:rPr lang="fr-FR" sz="2400" dirty="0">
                <a:solidFill>
                  <a:srgbClr val="000000"/>
                </a:solidFill>
              </a:rPr>
              <a:t> </a:t>
            </a:r>
            <a:r>
              <a:rPr lang="fr-FR" sz="2400" dirty="0" err="1">
                <a:solidFill>
                  <a:srgbClr val="000000"/>
                </a:solidFill>
              </a:rPr>
              <a:t>models</a:t>
            </a:r>
            <a:r>
              <a:rPr lang="fr-FR" sz="2400" dirty="0">
                <a:solidFill>
                  <a:srgbClr val="000000"/>
                </a:solidFill>
              </a:rPr>
              <a:t> </a:t>
            </a:r>
            <a:r>
              <a:rPr lang="fr-FR" sz="2400" dirty="0" err="1">
                <a:solidFill>
                  <a:srgbClr val="000000"/>
                </a:solidFill>
              </a:rPr>
              <a:t>into</a:t>
            </a:r>
            <a:r>
              <a:rPr lang="fr-FR" sz="2400" dirty="0">
                <a:solidFill>
                  <a:srgbClr val="000000"/>
                </a:solidFill>
              </a:rPr>
              <a:t> </a:t>
            </a:r>
            <a:r>
              <a:rPr lang="fr-FR" sz="2400" dirty="0" err="1">
                <a:solidFill>
                  <a:srgbClr val="000000"/>
                </a:solidFill>
              </a:rPr>
              <a:t>you</a:t>
            </a:r>
            <a:r>
              <a:rPr lang="fr-FR" sz="2400" dirty="0">
                <a:solidFill>
                  <a:srgbClr val="000000"/>
                </a:solidFill>
              </a:rPr>
              <a:t> math </a:t>
            </a:r>
            <a:r>
              <a:rPr lang="fr-FR" sz="2400" dirty="0" err="1">
                <a:solidFill>
                  <a:srgbClr val="000000"/>
                </a:solidFill>
              </a:rPr>
              <a:t>scribbler</a:t>
            </a:r>
            <a:r>
              <a:rPr lang="fr-FR" sz="2400" dirty="0">
                <a:solidFill>
                  <a:srgbClr val="000000"/>
                </a:solidFill>
              </a:rPr>
              <a:t>.</a:t>
            </a:r>
          </a:p>
          <a:p>
            <a:r>
              <a:rPr lang="fr-FR" sz="2400" b="1" dirty="0">
                <a:solidFill>
                  <a:srgbClr val="000000"/>
                </a:solidFill>
              </a:rPr>
              <a:t>Dessine</a:t>
            </a:r>
            <a:r>
              <a:rPr lang="fr-FR" sz="2400" dirty="0">
                <a:solidFill>
                  <a:srgbClr val="000000"/>
                </a:solidFill>
              </a:rPr>
              <a:t> et </a:t>
            </a:r>
            <a:r>
              <a:rPr lang="fr-FR" sz="2400" b="1" dirty="0">
                <a:solidFill>
                  <a:srgbClr val="000000"/>
                </a:solidFill>
              </a:rPr>
              <a:t>écris</a:t>
            </a:r>
            <a:r>
              <a:rPr lang="fr-FR" sz="2400" dirty="0">
                <a:solidFill>
                  <a:srgbClr val="000000"/>
                </a:solidFill>
              </a:rPr>
              <a:t> l`équation d`addition représentée par chacun des schémas ci-dessous.</a:t>
            </a:r>
            <a:endParaRPr lang="en-CA" sz="2400" dirty="0">
              <a:solidFill>
                <a:srgbClr val="000000"/>
              </a:solidFill>
            </a:endParaRPr>
          </a:p>
          <a:p>
            <a:endParaRPr lang="fr-FR" sz="2400" dirty="0">
              <a:solidFill>
                <a:srgbClr val="000000"/>
              </a:solidFill>
            </a:endParaRPr>
          </a:p>
          <a:p>
            <a:endParaRPr lang="en-CA" sz="2400" dirty="0">
              <a:solidFill>
                <a:srgbClr val="000000"/>
              </a:solidFill>
              <a:latin typeface="Times New Roman - 24"/>
            </a:endParaRPr>
          </a:p>
        </p:txBody>
      </p:sp>
      <p:sp>
        <p:nvSpPr>
          <p:cNvPr id="4" name="TextBox 3"/>
          <p:cNvSpPr txBox="1"/>
          <p:nvPr/>
        </p:nvSpPr>
        <p:spPr>
          <a:xfrm>
            <a:off x="2383714" y="2013754"/>
            <a:ext cx="863600" cy="323165"/>
          </a:xfrm>
          <a:prstGeom prst="rect">
            <a:avLst/>
          </a:prstGeom>
          <a:noFill/>
        </p:spPr>
        <p:txBody>
          <a:bodyPr vert="horz" rtlCol="0">
            <a:spAutoFit/>
          </a:bodyPr>
          <a:lstStyle/>
          <a:p>
            <a:r>
              <a:rPr lang="en-CA" sz="1500" dirty="0">
                <a:solidFill>
                  <a:srgbClr val="000000"/>
                </a:solidFill>
                <a:latin typeface="Times New Roman - 25"/>
              </a:rPr>
              <a:t>1.  </a:t>
            </a:r>
          </a:p>
        </p:txBody>
      </p:sp>
      <p:grpSp>
        <p:nvGrpSpPr>
          <p:cNvPr id="28" name="Group 27"/>
          <p:cNvGrpSpPr/>
          <p:nvPr/>
        </p:nvGrpSpPr>
        <p:grpSpPr>
          <a:xfrm>
            <a:off x="3621963" y="2058655"/>
            <a:ext cx="4445001" cy="1181101"/>
            <a:chOff x="800100" y="1320800"/>
            <a:chExt cx="4445001" cy="1181101"/>
          </a:xfrm>
        </p:grpSpPr>
        <p:grpSp>
          <p:nvGrpSpPr>
            <p:cNvPr id="9" name="Group 8"/>
            <p:cNvGrpSpPr/>
            <p:nvPr/>
          </p:nvGrpSpPr>
          <p:grpSpPr>
            <a:xfrm>
              <a:off x="800100" y="1320800"/>
              <a:ext cx="1003301" cy="1130301"/>
              <a:chOff x="800100" y="1320800"/>
              <a:chExt cx="1003301" cy="1130301"/>
            </a:xfrm>
          </p:grpSpPr>
          <p:sp>
            <p:nvSpPr>
              <p:cNvPr id="5" name="Freeform 4"/>
              <p:cNvSpPr/>
              <p:nvPr/>
            </p:nvSpPr>
            <p:spPr>
              <a:xfrm>
                <a:off x="812800" y="1320800"/>
                <a:ext cx="990601" cy="1130301"/>
              </a:xfrm>
              <a:custGeom>
                <a:avLst/>
                <a:gdLst/>
                <a:ahLst/>
                <a:cxnLst/>
                <a:rect l="0" t="0" r="0" b="0"/>
                <a:pathLst>
                  <a:path w="990601" h="1130301">
                    <a:moveTo>
                      <a:pt x="495300" y="0"/>
                    </a:moveTo>
                    <a:lnTo>
                      <a:pt x="990600" y="282575"/>
                    </a:lnTo>
                    <a:lnTo>
                      <a:pt x="990600" y="847725"/>
                    </a:lnTo>
                    <a:lnTo>
                      <a:pt x="495300" y="1130300"/>
                    </a:lnTo>
                    <a:lnTo>
                      <a:pt x="0" y="847725"/>
                    </a:lnTo>
                    <a:lnTo>
                      <a:pt x="0" y="282575"/>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Connector 5"/>
              <p:cNvCxnSpPr/>
              <p:nvPr/>
            </p:nvCxnSpPr>
            <p:spPr>
              <a:xfrm>
                <a:off x="1295400" y="1346200"/>
                <a:ext cx="0" cy="1079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00100" y="1612900"/>
                <a:ext cx="952500" cy="5334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838200" y="1600200"/>
                <a:ext cx="927100" cy="5588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241800" y="1358900"/>
              <a:ext cx="1003301" cy="1130301"/>
              <a:chOff x="4241800" y="1358900"/>
              <a:chExt cx="1003301" cy="1130301"/>
            </a:xfrm>
          </p:grpSpPr>
          <p:sp>
            <p:nvSpPr>
              <p:cNvPr id="10" name="Freeform 9"/>
              <p:cNvSpPr/>
              <p:nvPr/>
            </p:nvSpPr>
            <p:spPr>
              <a:xfrm>
                <a:off x="4254500" y="1358900"/>
                <a:ext cx="990601" cy="1130301"/>
              </a:xfrm>
              <a:custGeom>
                <a:avLst/>
                <a:gdLst/>
                <a:ahLst/>
                <a:cxnLst/>
                <a:rect l="0" t="0" r="0" b="0"/>
                <a:pathLst>
                  <a:path w="990601" h="1130301">
                    <a:moveTo>
                      <a:pt x="495300" y="0"/>
                    </a:moveTo>
                    <a:lnTo>
                      <a:pt x="990600" y="282575"/>
                    </a:lnTo>
                    <a:lnTo>
                      <a:pt x="990600" y="847725"/>
                    </a:lnTo>
                    <a:lnTo>
                      <a:pt x="495300" y="1130300"/>
                    </a:lnTo>
                    <a:lnTo>
                      <a:pt x="0" y="847725"/>
                    </a:lnTo>
                    <a:lnTo>
                      <a:pt x="0" y="282575"/>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Connector 10"/>
              <p:cNvCxnSpPr/>
              <p:nvPr/>
            </p:nvCxnSpPr>
            <p:spPr>
              <a:xfrm>
                <a:off x="4737100" y="1384300"/>
                <a:ext cx="0" cy="1079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241800" y="1651000"/>
                <a:ext cx="952500" cy="5334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4279900" y="1638300"/>
                <a:ext cx="927100" cy="5588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476500" y="1371600"/>
              <a:ext cx="1003301" cy="1130301"/>
              <a:chOff x="2476500" y="1371600"/>
              <a:chExt cx="1003301" cy="1130301"/>
            </a:xfrm>
          </p:grpSpPr>
          <p:sp>
            <p:nvSpPr>
              <p:cNvPr id="15" name="Freeform 14"/>
              <p:cNvSpPr/>
              <p:nvPr/>
            </p:nvSpPr>
            <p:spPr>
              <a:xfrm>
                <a:off x="2489200" y="1371600"/>
                <a:ext cx="990601" cy="1130301"/>
              </a:xfrm>
              <a:custGeom>
                <a:avLst/>
                <a:gdLst/>
                <a:ahLst/>
                <a:cxnLst/>
                <a:rect l="0" t="0" r="0" b="0"/>
                <a:pathLst>
                  <a:path w="990601" h="1130301">
                    <a:moveTo>
                      <a:pt x="495300" y="0"/>
                    </a:moveTo>
                    <a:lnTo>
                      <a:pt x="990600" y="282575"/>
                    </a:lnTo>
                    <a:lnTo>
                      <a:pt x="990600" y="847725"/>
                    </a:lnTo>
                    <a:lnTo>
                      <a:pt x="495300" y="1130300"/>
                    </a:lnTo>
                    <a:lnTo>
                      <a:pt x="0" y="847725"/>
                    </a:lnTo>
                    <a:lnTo>
                      <a:pt x="0" y="282575"/>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p:cNvCxnSpPr/>
              <p:nvPr/>
            </p:nvCxnSpPr>
            <p:spPr>
              <a:xfrm>
                <a:off x="2971800" y="1397000"/>
                <a:ext cx="0" cy="1079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476500" y="1663700"/>
                <a:ext cx="952500" cy="5334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514600" y="1651000"/>
                <a:ext cx="927100" cy="5588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930400" y="1638300"/>
              <a:ext cx="762000" cy="384721"/>
            </a:xfrm>
            <a:prstGeom prst="rect">
              <a:avLst/>
            </a:prstGeom>
            <a:noFill/>
          </p:spPr>
          <p:txBody>
            <a:bodyPr vert="horz" rtlCol="0">
              <a:spAutoFit/>
            </a:bodyPr>
            <a:lstStyle/>
            <a:p>
              <a:r>
                <a:rPr lang="en-CA" sz="1900">
                  <a:solidFill>
                    <a:srgbClr val="000000"/>
                  </a:solidFill>
                  <a:latin typeface="Times New Roman - 31"/>
                </a:rPr>
                <a:t>+</a:t>
              </a:r>
            </a:p>
          </p:txBody>
        </p:sp>
        <p:sp>
          <p:nvSpPr>
            <p:cNvPr id="21" name="TextBox 20"/>
            <p:cNvSpPr txBox="1"/>
            <p:nvPr/>
          </p:nvSpPr>
          <p:spPr>
            <a:xfrm>
              <a:off x="3721100" y="1714500"/>
              <a:ext cx="660400" cy="338554"/>
            </a:xfrm>
            <a:prstGeom prst="rect">
              <a:avLst/>
            </a:prstGeom>
            <a:noFill/>
          </p:spPr>
          <p:txBody>
            <a:bodyPr vert="horz" rtlCol="0">
              <a:spAutoFit/>
            </a:bodyPr>
            <a:lstStyle/>
            <a:p>
              <a:r>
                <a:rPr lang="en-CA" sz="1600">
                  <a:solidFill>
                    <a:srgbClr val="000000"/>
                  </a:solidFill>
                  <a:latin typeface="Times New Roman - 26"/>
                </a:rPr>
                <a:t>=</a:t>
              </a:r>
            </a:p>
          </p:txBody>
        </p:sp>
        <p:grpSp>
          <p:nvGrpSpPr>
            <p:cNvPr id="24" name="Group 23"/>
            <p:cNvGrpSpPr/>
            <p:nvPr/>
          </p:nvGrpSpPr>
          <p:grpSpPr>
            <a:xfrm>
              <a:off x="915670" y="1955800"/>
              <a:ext cx="3761741" cy="392431"/>
              <a:chOff x="915670" y="1955800"/>
              <a:chExt cx="3761741" cy="392431"/>
            </a:xfrm>
          </p:grpSpPr>
          <p:sp>
            <p:nvSpPr>
              <p:cNvPr id="22" name="Freeform 21"/>
              <p:cNvSpPr/>
              <p:nvPr/>
            </p:nvSpPr>
            <p:spPr>
              <a:xfrm>
                <a:off x="915670" y="1955800"/>
                <a:ext cx="353061" cy="367031"/>
              </a:xfrm>
              <a:custGeom>
                <a:avLst/>
                <a:gdLst/>
                <a:ahLst/>
                <a:cxnLst/>
                <a:rect l="0" t="0" r="0" b="0"/>
                <a:pathLst>
                  <a:path w="353061" h="367031">
                    <a:moveTo>
                      <a:pt x="341630" y="0"/>
                    </a:moveTo>
                    <a:lnTo>
                      <a:pt x="335280" y="13970"/>
                    </a:lnTo>
                    <a:lnTo>
                      <a:pt x="332740" y="20320"/>
                    </a:lnTo>
                    <a:lnTo>
                      <a:pt x="331470" y="27940"/>
                    </a:lnTo>
                    <a:lnTo>
                      <a:pt x="330200" y="35560"/>
                    </a:lnTo>
                    <a:lnTo>
                      <a:pt x="328930" y="44450"/>
                    </a:lnTo>
                    <a:lnTo>
                      <a:pt x="326390" y="54610"/>
                    </a:lnTo>
                    <a:lnTo>
                      <a:pt x="322580" y="66040"/>
                    </a:lnTo>
                    <a:lnTo>
                      <a:pt x="318770" y="74930"/>
                    </a:lnTo>
                    <a:lnTo>
                      <a:pt x="314960" y="82550"/>
                    </a:lnTo>
                    <a:lnTo>
                      <a:pt x="311150" y="88900"/>
                    </a:lnTo>
                    <a:lnTo>
                      <a:pt x="308610" y="97790"/>
                    </a:lnTo>
                    <a:lnTo>
                      <a:pt x="307340" y="106680"/>
                    </a:lnTo>
                    <a:lnTo>
                      <a:pt x="306070" y="118110"/>
                    </a:lnTo>
                    <a:lnTo>
                      <a:pt x="303530" y="127000"/>
                    </a:lnTo>
                    <a:lnTo>
                      <a:pt x="300990" y="133350"/>
                    </a:lnTo>
                    <a:lnTo>
                      <a:pt x="297180" y="139700"/>
                    </a:lnTo>
                    <a:lnTo>
                      <a:pt x="294640" y="148590"/>
                    </a:lnTo>
                    <a:lnTo>
                      <a:pt x="293370" y="158750"/>
                    </a:lnTo>
                    <a:lnTo>
                      <a:pt x="293370" y="168910"/>
                    </a:lnTo>
                    <a:lnTo>
                      <a:pt x="292100" y="179070"/>
                    </a:lnTo>
                    <a:lnTo>
                      <a:pt x="292100" y="187960"/>
                    </a:lnTo>
                    <a:lnTo>
                      <a:pt x="290830" y="208280"/>
                    </a:lnTo>
                    <a:lnTo>
                      <a:pt x="290830" y="358140"/>
                    </a:lnTo>
                    <a:lnTo>
                      <a:pt x="289560" y="364490"/>
                    </a:lnTo>
                    <a:lnTo>
                      <a:pt x="287020" y="367030"/>
                    </a:lnTo>
                    <a:lnTo>
                      <a:pt x="284480" y="367030"/>
                    </a:lnTo>
                    <a:lnTo>
                      <a:pt x="273050" y="364490"/>
                    </a:lnTo>
                    <a:lnTo>
                      <a:pt x="266700" y="360680"/>
                    </a:lnTo>
                    <a:lnTo>
                      <a:pt x="260350" y="356870"/>
                    </a:lnTo>
                    <a:lnTo>
                      <a:pt x="255270" y="350520"/>
                    </a:lnTo>
                    <a:lnTo>
                      <a:pt x="250190" y="344170"/>
                    </a:lnTo>
                    <a:lnTo>
                      <a:pt x="243840" y="339090"/>
                    </a:lnTo>
                    <a:lnTo>
                      <a:pt x="237490" y="336550"/>
                    </a:lnTo>
                    <a:lnTo>
                      <a:pt x="229870" y="334010"/>
                    </a:lnTo>
                    <a:lnTo>
                      <a:pt x="224790" y="330200"/>
                    </a:lnTo>
                    <a:lnTo>
                      <a:pt x="220980" y="323850"/>
                    </a:lnTo>
                    <a:lnTo>
                      <a:pt x="218440" y="317500"/>
                    </a:lnTo>
                    <a:lnTo>
                      <a:pt x="214630" y="312420"/>
                    </a:lnTo>
                    <a:lnTo>
                      <a:pt x="209550" y="307340"/>
                    </a:lnTo>
                    <a:lnTo>
                      <a:pt x="201930" y="302260"/>
                    </a:lnTo>
                    <a:lnTo>
                      <a:pt x="195580" y="295910"/>
                    </a:lnTo>
                    <a:lnTo>
                      <a:pt x="187960" y="289560"/>
                    </a:lnTo>
                    <a:lnTo>
                      <a:pt x="179070" y="281940"/>
                    </a:lnTo>
                    <a:lnTo>
                      <a:pt x="172720" y="276860"/>
                    </a:lnTo>
                    <a:lnTo>
                      <a:pt x="167640" y="273050"/>
                    </a:lnTo>
                    <a:lnTo>
                      <a:pt x="161290" y="270510"/>
                    </a:lnTo>
                    <a:lnTo>
                      <a:pt x="154940" y="267970"/>
                    </a:lnTo>
                    <a:lnTo>
                      <a:pt x="140970" y="261620"/>
                    </a:lnTo>
                    <a:lnTo>
                      <a:pt x="116840" y="248920"/>
                    </a:lnTo>
                    <a:lnTo>
                      <a:pt x="109220" y="245110"/>
                    </a:lnTo>
                    <a:lnTo>
                      <a:pt x="104140" y="241300"/>
                    </a:lnTo>
                    <a:lnTo>
                      <a:pt x="99060" y="237490"/>
                    </a:lnTo>
                    <a:lnTo>
                      <a:pt x="91440" y="232410"/>
                    </a:lnTo>
                    <a:lnTo>
                      <a:pt x="85090" y="228600"/>
                    </a:lnTo>
                    <a:lnTo>
                      <a:pt x="77470" y="224790"/>
                    </a:lnTo>
                    <a:lnTo>
                      <a:pt x="60960" y="215900"/>
                    </a:lnTo>
                    <a:lnTo>
                      <a:pt x="53340" y="212090"/>
                    </a:lnTo>
                    <a:lnTo>
                      <a:pt x="44450" y="208280"/>
                    </a:lnTo>
                    <a:lnTo>
                      <a:pt x="36830" y="207010"/>
                    </a:lnTo>
                    <a:lnTo>
                      <a:pt x="27940" y="205740"/>
                    </a:lnTo>
                    <a:lnTo>
                      <a:pt x="20320" y="204470"/>
                    </a:lnTo>
                    <a:lnTo>
                      <a:pt x="11430" y="204470"/>
                    </a:lnTo>
                    <a:lnTo>
                      <a:pt x="2540" y="204470"/>
                    </a:lnTo>
                    <a:lnTo>
                      <a:pt x="0" y="201930"/>
                    </a:lnTo>
                    <a:lnTo>
                      <a:pt x="1270" y="199390"/>
                    </a:lnTo>
                    <a:lnTo>
                      <a:pt x="5080" y="196850"/>
                    </a:lnTo>
                    <a:lnTo>
                      <a:pt x="10160" y="194310"/>
                    </a:lnTo>
                    <a:lnTo>
                      <a:pt x="16510" y="193040"/>
                    </a:lnTo>
                    <a:lnTo>
                      <a:pt x="22860" y="191770"/>
                    </a:lnTo>
                    <a:lnTo>
                      <a:pt x="31750" y="191770"/>
                    </a:lnTo>
                    <a:lnTo>
                      <a:pt x="41910" y="191770"/>
                    </a:lnTo>
                    <a:lnTo>
                      <a:pt x="53340" y="190500"/>
                    </a:lnTo>
                    <a:lnTo>
                      <a:pt x="63500" y="189230"/>
                    </a:lnTo>
                    <a:lnTo>
                      <a:pt x="72390" y="186690"/>
                    </a:lnTo>
                    <a:lnTo>
                      <a:pt x="81280" y="184150"/>
                    </a:lnTo>
                    <a:lnTo>
                      <a:pt x="88900" y="180340"/>
                    </a:lnTo>
                    <a:lnTo>
                      <a:pt x="96520" y="176530"/>
                    </a:lnTo>
                    <a:lnTo>
                      <a:pt x="106680" y="168910"/>
                    </a:lnTo>
                    <a:lnTo>
                      <a:pt x="116840" y="161290"/>
                    </a:lnTo>
                    <a:lnTo>
                      <a:pt x="121920" y="156210"/>
                    </a:lnTo>
                    <a:lnTo>
                      <a:pt x="129540" y="152400"/>
                    </a:lnTo>
                    <a:lnTo>
                      <a:pt x="135890" y="148590"/>
                    </a:lnTo>
                    <a:lnTo>
                      <a:pt x="142240" y="143510"/>
                    </a:lnTo>
                    <a:lnTo>
                      <a:pt x="153670" y="135890"/>
                    </a:lnTo>
                    <a:lnTo>
                      <a:pt x="160020" y="129540"/>
                    </a:lnTo>
                    <a:lnTo>
                      <a:pt x="173990" y="115570"/>
                    </a:lnTo>
                    <a:lnTo>
                      <a:pt x="181610" y="109220"/>
                    </a:lnTo>
                    <a:lnTo>
                      <a:pt x="190500" y="104140"/>
                    </a:lnTo>
                    <a:lnTo>
                      <a:pt x="198120" y="99060"/>
                    </a:lnTo>
                    <a:lnTo>
                      <a:pt x="207010" y="95250"/>
                    </a:lnTo>
                    <a:lnTo>
                      <a:pt x="214630" y="93980"/>
                    </a:lnTo>
                    <a:lnTo>
                      <a:pt x="223520" y="91440"/>
                    </a:lnTo>
                    <a:lnTo>
                      <a:pt x="231140" y="88900"/>
                    </a:lnTo>
                    <a:lnTo>
                      <a:pt x="240030" y="86360"/>
                    </a:lnTo>
                    <a:lnTo>
                      <a:pt x="248920" y="82550"/>
                    </a:lnTo>
                    <a:lnTo>
                      <a:pt x="255270" y="78740"/>
                    </a:lnTo>
                    <a:lnTo>
                      <a:pt x="261620" y="74930"/>
                    </a:lnTo>
                    <a:lnTo>
                      <a:pt x="266700" y="71120"/>
                    </a:lnTo>
                    <a:lnTo>
                      <a:pt x="271780" y="64770"/>
                    </a:lnTo>
                    <a:lnTo>
                      <a:pt x="276860" y="55880"/>
                    </a:lnTo>
                    <a:lnTo>
                      <a:pt x="281940" y="45720"/>
                    </a:lnTo>
                    <a:lnTo>
                      <a:pt x="287020" y="38100"/>
                    </a:lnTo>
                    <a:lnTo>
                      <a:pt x="294640" y="30480"/>
                    </a:lnTo>
                    <a:lnTo>
                      <a:pt x="300990" y="24130"/>
                    </a:lnTo>
                    <a:lnTo>
                      <a:pt x="309880" y="19050"/>
                    </a:lnTo>
                    <a:lnTo>
                      <a:pt x="317500" y="13970"/>
                    </a:lnTo>
                    <a:lnTo>
                      <a:pt x="325120" y="8890"/>
                    </a:lnTo>
                    <a:lnTo>
                      <a:pt x="334010" y="6350"/>
                    </a:lnTo>
                    <a:lnTo>
                      <a:pt x="341630" y="3810"/>
                    </a:lnTo>
                    <a:lnTo>
                      <a:pt x="350520" y="2540"/>
                    </a:lnTo>
                    <a:lnTo>
                      <a:pt x="353060" y="3810"/>
                    </a:lnTo>
                    <a:lnTo>
                      <a:pt x="351790" y="5080"/>
                    </a:lnTo>
                    <a:lnTo>
                      <a:pt x="347980" y="7620"/>
                    </a:lnTo>
                    <a:lnTo>
                      <a:pt x="342900" y="8890"/>
                    </a:lnTo>
                    <a:lnTo>
                      <a:pt x="337820" y="10160"/>
                    </a:lnTo>
                    <a:lnTo>
                      <a:pt x="330200" y="11430"/>
                    </a:lnTo>
                    <a:lnTo>
                      <a:pt x="321310" y="12700"/>
                    </a:lnTo>
                    <a:lnTo>
                      <a:pt x="311150" y="15240"/>
                    </a:lnTo>
                    <a:lnTo>
                      <a:pt x="299720" y="19050"/>
                    </a:lnTo>
                    <a:lnTo>
                      <a:pt x="293370" y="22860"/>
                    </a:lnTo>
                    <a:lnTo>
                      <a:pt x="288290" y="26670"/>
                    </a:lnTo>
                    <a:lnTo>
                      <a:pt x="280670" y="35560"/>
                    </a:lnTo>
                    <a:lnTo>
                      <a:pt x="276860" y="41910"/>
                    </a:lnTo>
                    <a:lnTo>
                      <a:pt x="273050" y="49530"/>
                    </a:lnTo>
                    <a:lnTo>
                      <a:pt x="265430" y="64770"/>
                    </a:lnTo>
                    <a:lnTo>
                      <a:pt x="261620" y="72390"/>
                    </a:lnTo>
                    <a:lnTo>
                      <a:pt x="256540" y="80010"/>
                    </a:lnTo>
                    <a:lnTo>
                      <a:pt x="248920" y="91440"/>
                    </a:lnTo>
                    <a:lnTo>
                      <a:pt x="243840" y="97790"/>
                    </a:lnTo>
                    <a:lnTo>
                      <a:pt x="240030" y="104140"/>
                    </a:lnTo>
                    <a:lnTo>
                      <a:pt x="236220" y="111760"/>
                    </a:lnTo>
                    <a:lnTo>
                      <a:pt x="227330" y="128270"/>
                    </a:lnTo>
                    <a:lnTo>
                      <a:pt x="223520" y="135890"/>
                    </a:lnTo>
                    <a:lnTo>
                      <a:pt x="219710" y="144780"/>
                    </a:lnTo>
                    <a:lnTo>
                      <a:pt x="218440" y="152400"/>
                    </a:lnTo>
                    <a:lnTo>
                      <a:pt x="217170" y="161290"/>
                    </a:lnTo>
                    <a:lnTo>
                      <a:pt x="215900" y="168910"/>
                    </a:lnTo>
                    <a:lnTo>
                      <a:pt x="215900" y="177800"/>
                    </a:lnTo>
                    <a:lnTo>
                      <a:pt x="215900" y="186690"/>
                    </a:lnTo>
                    <a:lnTo>
                      <a:pt x="217170" y="187960"/>
                    </a:lnTo>
                    <a:lnTo>
                      <a:pt x="218440" y="184150"/>
                    </a:lnTo>
                    <a:lnTo>
                      <a:pt x="220980" y="177800"/>
                    </a:lnTo>
                    <a:lnTo>
                      <a:pt x="226060" y="172720"/>
                    </a:lnTo>
                    <a:lnTo>
                      <a:pt x="232410" y="167640"/>
                    </a:lnTo>
                    <a:lnTo>
                      <a:pt x="238760" y="162560"/>
                    </a:lnTo>
                    <a:lnTo>
                      <a:pt x="245110" y="154940"/>
                    </a:lnTo>
                    <a:lnTo>
                      <a:pt x="250190" y="146050"/>
                    </a:lnTo>
                    <a:lnTo>
                      <a:pt x="269240" y="106680"/>
                    </a:lnTo>
                    <a:lnTo>
                      <a:pt x="275590" y="96520"/>
                    </a:lnTo>
                    <a:lnTo>
                      <a:pt x="281940" y="85090"/>
                    </a:lnTo>
                    <a:lnTo>
                      <a:pt x="289560" y="73660"/>
                    </a:lnTo>
                    <a:lnTo>
                      <a:pt x="294640" y="63500"/>
                    </a:lnTo>
                    <a:lnTo>
                      <a:pt x="300990" y="53340"/>
                    </a:lnTo>
                    <a:lnTo>
                      <a:pt x="306070" y="44450"/>
                    </a:lnTo>
                    <a:lnTo>
                      <a:pt x="311150" y="40640"/>
                    </a:lnTo>
                    <a:lnTo>
                      <a:pt x="314960" y="41910"/>
                    </a:lnTo>
                    <a:lnTo>
                      <a:pt x="320040" y="44450"/>
                    </a:lnTo>
                    <a:lnTo>
                      <a:pt x="322580" y="50800"/>
                    </a:lnTo>
                    <a:lnTo>
                      <a:pt x="325120" y="59690"/>
                    </a:lnTo>
                    <a:lnTo>
                      <a:pt x="326390" y="68580"/>
                    </a:lnTo>
                    <a:lnTo>
                      <a:pt x="323850" y="80010"/>
                    </a:lnTo>
                    <a:lnTo>
                      <a:pt x="320040" y="91440"/>
                    </a:lnTo>
                    <a:lnTo>
                      <a:pt x="304800" y="124460"/>
                    </a:lnTo>
                    <a:lnTo>
                      <a:pt x="287020" y="160020"/>
                    </a:lnTo>
                    <a:lnTo>
                      <a:pt x="284480" y="168910"/>
                    </a:lnTo>
                    <a:lnTo>
                      <a:pt x="281940" y="177800"/>
                    </a:lnTo>
                    <a:lnTo>
                      <a:pt x="280670" y="186690"/>
                    </a:lnTo>
                    <a:lnTo>
                      <a:pt x="276860" y="195580"/>
                    </a:lnTo>
                    <a:lnTo>
                      <a:pt x="271780" y="207010"/>
                    </a:lnTo>
                    <a:lnTo>
                      <a:pt x="260350" y="228600"/>
                    </a:lnTo>
                    <a:lnTo>
                      <a:pt x="250190" y="247650"/>
                    </a:lnTo>
                    <a:lnTo>
                      <a:pt x="245110" y="255270"/>
                    </a:lnTo>
                    <a:lnTo>
                      <a:pt x="240030" y="261620"/>
                    </a:lnTo>
                    <a:lnTo>
                      <a:pt x="236220" y="267970"/>
                    </a:lnTo>
                    <a:lnTo>
                      <a:pt x="232410" y="275590"/>
                    </a:lnTo>
                    <a:lnTo>
                      <a:pt x="227330" y="285750"/>
                    </a:lnTo>
                    <a:lnTo>
                      <a:pt x="223520" y="295910"/>
                    </a:lnTo>
                    <a:lnTo>
                      <a:pt x="218440" y="304800"/>
                    </a:lnTo>
                    <a:lnTo>
                      <a:pt x="214630" y="312420"/>
                    </a:lnTo>
                    <a:lnTo>
                      <a:pt x="210820" y="317500"/>
                    </a:lnTo>
                    <a:lnTo>
                      <a:pt x="205740" y="318770"/>
                    </a:lnTo>
                    <a:lnTo>
                      <a:pt x="201930" y="317500"/>
                    </a:lnTo>
                    <a:lnTo>
                      <a:pt x="198120" y="313690"/>
                    </a:lnTo>
                    <a:lnTo>
                      <a:pt x="194310" y="306070"/>
                    </a:lnTo>
                    <a:lnTo>
                      <a:pt x="193040" y="297180"/>
                    </a:lnTo>
                    <a:lnTo>
                      <a:pt x="191770" y="287020"/>
                    </a:lnTo>
                    <a:lnTo>
                      <a:pt x="191770" y="279400"/>
                    </a:lnTo>
                    <a:lnTo>
                      <a:pt x="194310" y="271780"/>
                    </a:lnTo>
                    <a:lnTo>
                      <a:pt x="196850" y="265430"/>
                    </a:lnTo>
                    <a:lnTo>
                      <a:pt x="198120" y="257810"/>
                    </a:lnTo>
                    <a:lnTo>
                      <a:pt x="199390" y="247650"/>
                    </a:lnTo>
                    <a:lnTo>
                      <a:pt x="200660" y="237490"/>
                    </a:lnTo>
                    <a:lnTo>
                      <a:pt x="200660" y="227330"/>
                    </a:lnTo>
                    <a:lnTo>
                      <a:pt x="201930" y="208280"/>
                    </a:lnTo>
                    <a:lnTo>
                      <a:pt x="199390" y="204470"/>
                    </a:lnTo>
                    <a:lnTo>
                      <a:pt x="194310" y="201930"/>
                    </a:lnTo>
                    <a:lnTo>
                      <a:pt x="187960" y="203200"/>
                    </a:lnTo>
                    <a:lnTo>
                      <a:pt x="182880" y="204470"/>
                    </a:lnTo>
                    <a:lnTo>
                      <a:pt x="172720" y="209550"/>
                    </a:lnTo>
                    <a:lnTo>
                      <a:pt x="167640" y="212090"/>
                    </a:lnTo>
                    <a:lnTo>
                      <a:pt x="160020" y="213360"/>
                    </a:lnTo>
                    <a:lnTo>
                      <a:pt x="153670" y="214630"/>
                    </a:lnTo>
                    <a:lnTo>
                      <a:pt x="149860" y="210820"/>
                    </a:lnTo>
                    <a:lnTo>
                      <a:pt x="148590" y="203200"/>
                    </a:lnTo>
                    <a:lnTo>
                      <a:pt x="149860" y="195580"/>
                    </a:lnTo>
                    <a:lnTo>
                      <a:pt x="149860" y="186690"/>
                    </a:lnTo>
                    <a:lnTo>
                      <a:pt x="151130" y="168910"/>
                    </a:lnTo>
                    <a:lnTo>
                      <a:pt x="153670" y="163830"/>
                    </a:lnTo>
                    <a:lnTo>
                      <a:pt x="158750" y="160020"/>
                    </a:lnTo>
                    <a:lnTo>
                      <a:pt x="165100" y="157480"/>
                    </a:lnTo>
                    <a:lnTo>
                      <a:pt x="171450" y="156210"/>
                    </a:lnTo>
                    <a:lnTo>
                      <a:pt x="179070" y="154940"/>
                    </a:lnTo>
                    <a:lnTo>
                      <a:pt x="186690" y="153670"/>
                    </a:lnTo>
                    <a:lnTo>
                      <a:pt x="189230" y="157480"/>
                    </a:lnTo>
                    <a:lnTo>
                      <a:pt x="187960" y="163830"/>
                    </a:lnTo>
                    <a:lnTo>
                      <a:pt x="184150" y="172720"/>
                    </a:lnTo>
                    <a:lnTo>
                      <a:pt x="179070" y="180340"/>
                    </a:lnTo>
                    <a:lnTo>
                      <a:pt x="172720" y="186690"/>
                    </a:lnTo>
                    <a:lnTo>
                      <a:pt x="165100" y="191770"/>
                    </a:lnTo>
                    <a:lnTo>
                      <a:pt x="158750" y="196850"/>
                    </a:lnTo>
                    <a:lnTo>
                      <a:pt x="148590" y="207010"/>
                    </a:lnTo>
                    <a:lnTo>
                      <a:pt x="140970" y="209550"/>
                    </a:lnTo>
                    <a:lnTo>
                      <a:pt x="132080" y="212090"/>
                    </a:lnTo>
                    <a:lnTo>
                      <a:pt x="120650" y="213360"/>
                    </a:lnTo>
                    <a:lnTo>
                      <a:pt x="111760" y="214630"/>
                    </a:lnTo>
                    <a:lnTo>
                      <a:pt x="101600" y="214630"/>
                    </a:lnTo>
                    <a:lnTo>
                      <a:pt x="92710" y="214630"/>
                    </a:lnTo>
                    <a:lnTo>
                      <a:pt x="88900" y="213360"/>
                    </a:lnTo>
                    <a:lnTo>
                      <a:pt x="86360" y="212090"/>
                    </a:lnTo>
                    <a:lnTo>
                      <a:pt x="87630" y="209550"/>
                    </a:lnTo>
                    <a:lnTo>
                      <a:pt x="91440" y="198120"/>
                    </a:lnTo>
                    <a:lnTo>
                      <a:pt x="93980" y="191770"/>
                    </a:lnTo>
                    <a:lnTo>
                      <a:pt x="100330" y="185420"/>
                    </a:lnTo>
                    <a:lnTo>
                      <a:pt x="109220" y="180340"/>
                    </a:lnTo>
                    <a:lnTo>
                      <a:pt x="118110" y="175260"/>
                    </a:lnTo>
                    <a:lnTo>
                      <a:pt x="127000" y="170180"/>
                    </a:lnTo>
                    <a:lnTo>
                      <a:pt x="133350" y="166370"/>
                    </a:lnTo>
                    <a:lnTo>
                      <a:pt x="139700" y="161290"/>
                    </a:lnTo>
                    <a:lnTo>
                      <a:pt x="146050" y="158750"/>
                    </a:lnTo>
                    <a:lnTo>
                      <a:pt x="153670" y="156210"/>
                    </a:lnTo>
                    <a:lnTo>
                      <a:pt x="161290" y="154940"/>
                    </a:lnTo>
                    <a:lnTo>
                      <a:pt x="168910" y="152400"/>
                    </a:lnTo>
                    <a:lnTo>
                      <a:pt x="177800" y="149860"/>
                    </a:lnTo>
                    <a:lnTo>
                      <a:pt x="185420" y="146050"/>
                    </a:lnTo>
                    <a:lnTo>
                      <a:pt x="191770" y="146050"/>
                    </a:lnTo>
                    <a:lnTo>
                      <a:pt x="198120" y="146050"/>
                    </a:lnTo>
                    <a:lnTo>
                      <a:pt x="203200" y="148590"/>
                    </a:lnTo>
                    <a:lnTo>
                      <a:pt x="207010" y="152400"/>
                    </a:lnTo>
                    <a:lnTo>
                      <a:pt x="209550" y="158750"/>
                    </a:lnTo>
                    <a:lnTo>
                      <a:pt x="210820" y="165100"/>
                    </a:lnTo>
                    <a:lnTo>
                      <a:pt x="213360" y="171450"/>
                    </a:lnTo>
                    <a:lnTo>
                      <a:pt x="217170" y="179070"/>
                    </a:lnTo>
                    <a:lnTo>
                      <a:pt x="220980" y="187960"/>
                    </a:lnTo>
                    <a:lnTo>
                      <a:pt x="228600" y="203200"/>
                    </a:lnTo>
                    <a:lnTo>
                      <a:pt x="243840" y="237490"/>
                    </a:lnTo>
                    <a:lnTo>
                      <a:pt x="248920" y="243840"/>
                    </a:lnTo>
                    <a:lnTo>
                      <a:pt x="252730" y="250190"/>
                    </a:lnTo>
                    <a:lnTo>
                      <a:pt x="257810" y="257810"/>
                    </a:lnTo>
                    <a:lnTo>
                      <a:pt x="257810" y="257810"/>
                    </a:lnTo>
                    <a:lnTo>
                      <a:pt x="256540" y="256540"/>
                    </a:lnTo>
                    <a:lnTo>
                      <a:pt x="250190" y="247650"/>
                    </a:lnTo>
                    <a:lnTo>
                      <a:pt x="246380" y="241300"/>
                    </a:lnTo>
                    <a:lnTo>
                      <a:pt x="234950" y="218440"/>
                    </a:lnTo>
                    <a:lnTo>
                      <a:pt x="231140" y="212090"/>
                    </a:lnTo>
                    <a:lnTo>
                      <a:pt x="227330" y="207010"/>
                    </a:lnTo>
                    <a:lnTo>
                      <a:pt x="214630" y="1651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Freeform 22"/>
              <p:cNvSpPr/>
              <p:nvPr/>
            </p:nvSpPr>
            <p:spPr>
              <a:xfrm>
                <a:off x="4358640" y="2019300"/>
                <a:ext cx="318771" cy="328931"/>
              </a:xfrm>
              <a:custGeom>
                <a:avLst/>
                <a:gdLst/>
                <a:ahLst/>
                <a:cxnLst/>
                <a:rect l="0" t="0" r="0" b="0"/>
                <a:pathLst>
                  <a:path w="318771" h="328931">
                    <a:moveTo>
                      <a:pt x="289560" y="0"/>
                    </a:moveTo>
                    <a:lnTo>
                      <a:pt x="275590" y="13970"/>
                    </a:lnTo>
                    <a:lnTo>
                      <a:pt x="270510" y="17780"/>
                    </a:lnTo>
                    <a:lnTo>
                      <a:pt x="260350" y="21590"/>
                    </a:lnTo>
                    <a:lnTo>
                      <a:pt x="255270" y="24130"/>
                    </a:lnTo>
                    <a:lnTo>
                      <a:pt x="241300" y="30480"/>
                    </a:lnTo>
                    <a:lnTo>
                      <a:pt x="234950" y="36830"/>
                    </a:lnTo>
                    <a:lnTo>
                      <a:pt x="228600" y="41910"/>
                    </a:lnTo>
                    <a:lnTo>
                      <a:pt x="223520" y="49530"/>
                    </a:lnTo>
                    <a:lnTo>
                      <a:pt x="218440" y="55880"/>
                    </a:lnTo>
                    <a:lnTo>
                      <a:pt x="214630" y="60960"/>
                    </a:lnTo>
                    <a:lnTo>
                      <a:pt x="209550" y="66040"/>
                    </a:lnTo>
                    <a:lnTo>
                      <a:pt x="201930" y="71120"/>
                    </a:lnTo>
                    <a:lnTo>
                      <a:pt x="193040" y="74930"/>
                    </a:lnTo>
                    <a:lnTo>
                      <a:pt x="182880" y="80010"/>
                    </a:lnTo>
                    <a:lnTo>
                      <a:pt x="163830" y="88900"/>
                    </a:lnTo>
                    <a:lnTo>
                      <a:pt x="154940" y="92710"/>
                    </a:lnTo>
                    <a:lnTo>
                      <a:pt x="147320" y="97790"/>
                    </a:lnTo>
                    <a:lnTo>
                      <a:pt x="140970" y="101600"/>
                    </a:lnTo>
                    <a:lnTo>
                      <a:pt x="135890" y="105410"/>
                    </a:lnTo>
                    <a:lnTo>
                      <a:pt x="130810" y="111760"/>
                    </a:lnTo>
                    <a:lnTo>
                      <a:pt x="125730" y="118110"/>
                    </a:lnTo>
                    <a:lnTo>
                      <a:pt x="120650" y="125730"/>
                    </a:lnTo>
                    <a:lnTo>
                      <a:pt x="115570" y="129540"/>
                    </a:lnTo>
                    <a:lnTo>
                      <a:pt x="107950" y="133350"/>
                    </a:lnTo>
                    <a:lnTo>
                      <a:pt x="101600" y="135890"/>
                    </a:lnTo>
                    <a:lnTo>
                      <a:pt x="92710" y="137160"/>
                    </a:lnTo>
                    <a:lnTo>
                      <a:pt x="85090" y="138430"/>
                    </a:lnTo>
                    <a:lnTo>
                      <a:pt x="77470" y="138430"/>
                    </a:lnTo>
                    <a:lnTo>
                      <a:pt x="67310" y="138430"/>
                    </a:lnTo>
                    <a:lnTo>
                      <a:pt x="45720" y="139700"/>
                    </a:lnTo>
                    <a:lnTo>
                      <a:pt x="36830" y="140970"/>
                    </a:lnTo>
                    <a:lnTo>
                      <a:pt x="29210" y="143510"/>
                    </a:lnTo>
                    <a:lnTo>
                      <a:pt x="0" y="157480"/>
                    </a:lnTo>
                    <a:lnTo>
                      <a:pt x="0" y="161290"/>
                    </a:lnTo>
                    <a:lnTo>
                      <a:pt x="2540" y="165100"/>
                    </a:lnTo>
                    <a:lnTo>
                      <a:pt x="10160" y="168910"/>
                    </a:lnTo>
                    <a:lnTo>
                      <a:pt x="16510" y="172720"/>
                    </a:lnTo>
                    <a:lnTo>
                      <a:pt x="24130" y="173990"/>
                    </a:lnTo>
                    <a:lnTo>
                      <a:pt x="33020" y="175260"/>
                    </a:lnTo>
                    <a:lnTo>
                      <a:pt x="40640" y="177800"/>
                    </a:lnTo>
                    <a:lnTo>
                      <a:pt x="48260" y="180340"/>
                    </a:lnTo>
                    <a:lnTo>
                      <a:pt x="57150" y="184150"/>
                    </a:lnTo>
                    <a:lnTo>
                      <a:pt x="66040" y="185420"/>
                    </a:lnTo>
                    <a:lnTo>
                      <a:pt x="73660" y="187960"/>
                    </a:lnTo>
                    <a:lnTo>
                      <a:pt x="82550" y="187960"/>
                    </a:lnTo>
                    <a:lnTo>
                      <a:pt x="90170" y="190500"/>
                    </a:lnTo>
                    <a:lnTo>
                      <a:pt x="99060" y="193040"/>
                    </a:lnTo>
                    <a:lnTo>
                      <a:pt x="107950" y="196850"/>
                    </a:lnTo>
                    <a:lnTo>
                      <a:pt x="114300" y="200660"/>
                    </a:lnTo>
                    <a:lnTo>
                      <a:pt x="120650" y="204470"/>
                    </a:lnTo>
                    <a:lnTo>
                      <a:pt x="125730" y="208280"/>
                    </a:lnTo>
                    <a:lnTo>
                      <a:pt x="135890" y="215900"/>
                    </a:lnTo>
                    <a:lnTo>
                      <a:pt x="140970" y="219710"/>
                    </a:lnTo>
                    <a:lnTo>
                      <a:pt x="143510" y="218440"/>
                    </a:lnTo>
                    <a:lnTo>
                      <a:pt x="146050" y="213360"/>
                    </a:lnTo>
                    <a:lnTo>
                      <a:pt x="147320" y="205740"/>
                    </a:lnTo>
                    <a:lnTo>
                      <a:pt x="149860" y="201930"/>
                    </a:lnTo>
                    <a:lnTo>
                      <a:pt x="152400" y="200660"/>
                    </a:lnTo>
                    <a:lnTo>
                      <a:pt x="156210" y="201930"/>
                    </a:lnTo>
                    <a:lnTo>
                      <a:pt x="160020" y="204470"/>
                    </a:lnTo>
                    <a:lnTo>
                      <a:pt x="163830" y="209550"/>
                    </a:lnTo>
                    <a:lnTo>
                      <a:pt x="167640" y="215900"/>
                    </a:lnTo>
                    <a:lnTo>
                      <a:pt x="171450" y="223520"/>
                    </a:lnTo>
                    <a:lnTo>
                      <a:pt x="175260" y="231140"/>
                    </a:lnTo>
                    <a:lnTo>
                      <a:pt x="179070" y="238760"/>
                    </a:lnTo>
                    <a:lnTo>
                      <a:pt x="184150" y="245110"/>
                    </a:lnTo>
                    <a:lnTo>
                      <a:pt x="187960" y="251460"/>
                    </a:lnTo>
                    <a:lnTo>
                      <a:pt x="191770" y="256540"/>
                    </a:lnTo>
                    <a:lnTo>
                      <a:pt x="195580" y="262890"/>
                    </a:lnTo>
                    <a:lnTo>
                      <a:pt x="196850" y="269240"/>
                    </a:lnTo>
                    <a:lnTo>
                      <a:pt x="198120" y="276860"/>
                    </a:lnTo>
                    <a:lnTo>
                      <a:pt x="201930" y="283210"/>
                    </a:lnTo>
                    <a:lnTo>
                      <a:pt x="207010" y="289560"/>
                    </a:lnTo>
                    <a:lnTo>
                      <a:pt x="213360" y="294640"/>
                    </a:lnTo>
                    <a:lnTo>
                      <a:pt x="220980" y="299720"/>
                    </a:lnTo>
                    <a:lnTo>
                      <a:pt x="227330" y="303530"/>
                    </a:lnTo>
                    <a:lnTo>
                      <a:pt x="236220" y="308610"/>
                    </a:lnTo>
                    <a:lnTo>
                      <a:pt x="242570" y="312420"/>
                    </a:lnTo>
                    <a:lnTo>
                      <a:pt x="247650" y="317500"/>
                    </a:lnTo>
                    <a:lnTo>
                      <a:pt x="254000" y="321310"/>
                    </a:lnTo>
                    <a:lnTo>
                      <a:pt x="260350" y="323850"/>
                    </a:lnTo>
                    <a:lnTo>
                      <a:pt x="266700" y="326390"/>
                    </a:lnTo>
                    <a:lnTo>
                      <a:pt x="274320" y="327660"/>
                    </a:lnTo>
                    <a:lnTo>
                      <a:pt x="281940" y="328930"/>
                    </a:lnTo>
                    <a:lnTo>
                      <a:pt x="290830" y="328930"/>
                    </a:lnTo>
                    <a:lnTo>
                      <a:pt x="298450" y="328930"/>
                    </a:lnTo>
                    <a:lnTo>
                      <a:pt x="306070" y="327660"/>
                    </a:lnTo>
                    <a:lnTo>
                      <a:pt x="311150" y="326390"/>
                    </a:lnTo>
                    <a:lnTo>
                      <a:pt x="316230" y="323850"/>
                    </a:lnTo>
                    <a:lnTo>
                      <a:pt x="318770" y="317500"/>
                    </a:lnTo>
                    <a:lnTo>
                      <a:pt x="318770" y="308610"/>
                    </a:lnTo>
                    <a:lnTo>
                      <a:pt x="317500" y="298450"/>
                    </a:lnTo>
                    <a:lnTo>
                      <a:pt x="316230" y="289560"/>
                    </a:lnTo>
                    <a:lnTo>
                      <a:pt x="316230" y="280670"/>
                    </a:lnTo>
                    <a:lnTo>
                      <a:pt x="316230" y="271780"/>
                    </a:lnTo>
                    <a:lnTo>
                      <a:pt x="314960" y="250190"/>
                    </a:lnTo>
                    <a:lnTo>
                      <a:pt x="314960" y="152400"/>
                    </a:lnTo>
                    <a:lnTo>
                      <a:pt x="313690" y="146050"/>
                    </a:lnTo>
                    <a:lnTo>
                      <a:pt x="311150" y="138430"/>
                    </a:lnTo>
                    <a:lnTo>
                      <a:pt x="308610" y="129540"/>
                    </a:lnTo>
                    <a:lnTo>
                      <a:pt x="306070" y="121920"/>
                    </a:lnTo>
                    <a:lnTo>
                      <a:pt x="304800" y="114300"/>
                    </a:lnTo>
                    <a:lnTo>
                      <a:pt x="303530" y="105410"/>
                    </a:lnTo>
                    <a:lnTo>
                      <a:pt x="303530" y="95250"/>
                    </a:lnTo>
                    <a:lnTo>
                      <a:pt x="302260" y="73660"/>
                    </a:lnTo>
                    <a:lnTo>
                      <a:pt x="300990" y="63500"/>
                    </a:lnTo>
                    <a:lnTo>
                      <a:pt x="298450" y="53340"/>
                    </a:lnTo>
                    <a:lnTo>
                      <a:pt x="295910" y="44450"/>
                    </a:lnTo>
                    <a:lnTo>
                      <a:pt x="292100" y="40640"/>
                    </a:lnTo>
                    <a:lnTo>
                      <a:pt x="288290" y="40640"/>
                    </a:lnTo>
                    <a:lnTo>
                      <a:pt x="284480" y="44450"/>
                    </a:lnTo>
                    <a:lnTo>
                      <a:pt x="280670" y="50800"/>
                    </a:lnTo>
                    <a:lnTo>
                      <a:pt x="276860" y="59690"/>
                    </a:lnTo>
                    <a:lnTo>
                      <a:pt x="273050" y="68580"/>
                    </a:lnTo>
                    <a:lnTo>
                      <a:pt x="269240" y="80010"/>
                    </a:lnTo>
                    <a:lnTo>
                      <a:pt x="267970" y="91440"/>
                    </a:lnTo>
                    <a:lnTo>
                      <a:pt x="266700" y="102870"/>
                    </a:lnTo>
                    <a:lnTo>
                      <a:pt x="265430" y="114300"/>
                    </a:lnTo>
                    <a:lnTo>
                      <a:pt x="265430" y="124460"/>
                    </a:lnTo>
                    <a:lnTo>
                      <a:pt x="265430" y="133350"/>
                    </a:lnTo>
                    <a:lnTo>
                      <a:pt x="264160" y="167640"/>
                    </a:lnTo>
                    <a:lnTo>
                      <a:pt x="264160" y="247650"/>
                    </a:lnTo>
                    <a:lnTo>
                      <a:pt x="264160" y="245110"/>
                    </a:lnTo>
                    <a:lnTo>
                      <a:pt x="260350" y="236220"/>
                    </a:lnTo>
                    <a:lnTo>
                      <a:pt x="257810" y="228600"/>
                    </a:lnTo>
                    <a:lnTo>
                      <a:pt x="254000" y="223520"/>
                    </a:lnTo>
                    <a:lnTo>
                      <a:pt x="246380" y="213360"/>
                    </a:lnTo>
                    <a:lnTo>
                      <a:pt x="242570" y="207010"/>
                    </a:lnTo>
                    <a:lnTo>
                      <a:pt x="238760" y="200660"/>
                    </a:lnTo>
                    <a:lnTo>
                      <a:pt x="233680" y="193040"/>
                    </a:lnTo>
                    <a:lnTo>
                      <a:pt x="231140" y="182880"/>
                    </a:lnTo>
                    <a:lnTo>
                      <a:pt x="229870" y="172720"/>
                    </a:lnTo>
                    <a:lnTo>
                      <a:pt x="228600" y="162560"/>
                    </a:lnTo>
                    <a:lnTo>
                      <a:pt x="227330" y="149860"/>
                    </a:lnTo>
                    <a:lnTo>
                      <a:pt x="227330" y="138430"/>
                    </a:lnTo>
                    <a:lnTo>
                      <a:pt x="227330" y="125730"/>
                    </a:lnTo>
                    <a:lnTo>
                      <a:pt x="223520" y="116840"/>
                    </a:lnTo>
                    <a:lnTo>
                      <a:pt x="218440" y="109220"/>
                    </a:lnTo>
                    <a:lnTo>
                      <a:pt x="213360" y="101600"/>
                    </a:lnTo>
                    <a:lnTo>
                      <a:pt x="208280" y="102870"/>
                    </a:lnTo>
                    <a:lnTo>
                      <a:pt x="205740" y="109220"/>
                    </a:lnTo>
                    <a:lnTo>
                      <a:pt x="204470" y="119380"/>
                    </a:lnTo>
                    <a:lnTo>
                      <a:pt x="204470" y="129540"/>
                    </a:lnTo>
                    <a:lnTo>
                      <a:pt x="205740" y="138430"/>
                    </a:lnTo>
                    <a:lnTo>
                      <a:pt x="208280" y="147320"/>
                    </a:lnTo>
                    <a:lnTo>
                      <a:pt x="209550" y="157480"/>
                    </a:lnTo>
                    <a:lnTo>
                      <a:pt x="210820" y="168910"/>
                    </a:lnTo>
                    <a:lnTo>
                      <a:pt x="212090" y="180340"/>
                    </a:lnTo>
                    <a:lnTo>
                      <a:pt x="212090" y="208280"/>
                    </a:lnTo>
                    <a:lnTo>
                      <a:pt x="213360" y="257810"/>
                    </a:lnTo>
                    <a:lnTo>
                      <a:pt x="212090" y="264160"/>
                    </a:lnTo>
                    <a:lnTo>
                      <a:pt x="209550" y="266700"/>
                    </a:lnTo>
                    <a:lnTo>
                      <a:pt x="207010" y="266700"/>
                    </a:lnTo>
                    <a:lnTo>
                      <a:pt x="203200" y="264160"/>
                    </a:lnTo>
                    <a:lnTo>
                      <a:pt x="199390" y="259080"/>
                    </a:lnTo>
                    <a:lnTo>
                      <a:pt x="195580" y="252730"/>
                    </a:lnTo>
                    <a:lnTo>
                      <a:pt x="191770" y="246380"/>
                    </a:lnTo>
                    <a:lnTo>
                      <a:pt x="187960" y="238760"/>
                    </a:lnTo>
                    <a:lnTo>
                      <a:pt x="182880" y="231140"/>
                    </a:lnTo>
                    <a:lnTo>
                      <a:pt x="179070" y="224790"/>
                    </a:lnTo>
                    <a:lnTo>
                      <a:pt x="175260" y="218440"/>
                    </a:lnTo>
                    <a:lnTo>
                      <a:pt x="171450" y="213360"/>
                    </a:lnTo>
                    <a:lnTo>
                      <a:pt x="166370" y="207010"/>
                    </a:lnTo>
                    <a:lnTo>
                      <a:pt x="162560" y="200660"/>
                    </a:lnTo>
                    <a:lnTo>
                      <a:pt x="158750" y="193040"/>
                    </a:lnTo>
                    <a:lnTo>
                      <a:pt x="153670" y="186690"/>
                    </a:lnTo>
                    <a:lnTo>
                      <a:pt x="149860" y="180340"/>
                    </a:lnTo>
                    <a:lnTo>
                      <a:pt x="146050" y="175260"/>
                    </a:lnTo>
                    <a:lnTo>
                      <a:pt x="140970" y="168910"/>
                    </a:lnTo>
                    <a:lnTo>
                      <a:pt x="137160" y="162560"/>
                    </a:lnTo>
                    <a:lnTo>
                      <a:pt x="133350" y="154940"/>
                    </a:lnTo>
                    <a:lnTo>
                      <a:pt x="128270" y="152400"/>
                    </a:lnTo>
                    <a:lnTo>
                      <a:pt x="124460" y="153670"/>
                    </a:lnTo>
                    <a:lnTo>
                      <a:pt x="120650" y="157480"/>
                    </a:lnTo>
                    <a:lnTo>
                      <a:pt x="116840" y="163830"/>
                    </a:lnTo>
                    <a:lnTo>
                      <a:pt x="115570" y="172720"/>
                    </a:lnTo>
                    <a:lnTo>
                      <a:pt x="114300" y="182880"/>
                    </a:lnTo>
                    <a:lnTo>
                      <a:pt x="114300" y="193040"/>
                    </a:lnTo>
                    <a:lnTo>
                      <a:pt x="116840" y="201930"/>
                    </a:lnTo>
                    <a:lnTo>
                      <a:pt x="119380" y="210820"/>
                    </a:lnTo>
                    <a:lnTo>
                      <a:pt x="121920" y="219710"/>
                    </a:lnTo>
                    <a:lnTo>
                      <a:pt x="125730" y="228600"/>
                    </a:lnTo>
                    <a:lnTo>
                      <a:pt x="129540" y="236220"/>
                    </a:lnTo>
                    <a:lnTo>
                      <a:pt x="130810" y="240030"/>
                    </a:lnTo>
                    <a:lnTo>
                      <a:pt x="129540" y="238760"/>
                    </a:lnTo>
                    <a:lnTo>
                      <a:pt x="128270" y="234950"/>
                    </a:lnTo>
                    <a:lnTo>
                      <a:pt x="118110" y="227330"/>
                    </a:lnTo>
                    <a:lnTo>
                      <a:pt x="111760" y="223520"/>
                    </a:lnTo>
                    <a:lnTo>
                      <a:pt x="106680" y="219710"/>
                    </a:lnTo>
                    <a:lnTo>
                      <a:pt x="101600" y="215900"/>
                    </a:lnTo>
                    <a:lnTo>
                      <a:pt x="91440" y="207010"/>
                    </a:lnTo>
                    <a:lnTo>
                      <a:pt x="86360" y="203200"/>
                    </a:lnTo>
                    <a:lnTo>
                      <a:pt x="60960" y="1905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7" name="Group 26"/>
            <p:cNvGrpSpPr/>
            <p:nvPr/>
          </p:nvGrpSpPr>
          <p:grpSpPr>
            <a:xfrm>
              <a:off x="3009900" y="2026920"/>
              <a:ext cx="2096771" cy="349251"/>
              <a:chOff x="3009900" y="2026920"/>
              <a:chExt cx="2096771" cy="349251"/>
            </a:xfrm>
          </p:grpSpPr>
          <p:sp>
            <p:nvSpPr>
              <p:cNvPr id="25" name="Freeform 24"/>
              <p:cNvSpPr/>
              <p:nvPr/>
            </p:nvSpPr>
            <p:spPr>
              <a:xfrm>
                <a:off x="3009900" y="2026920"/>
                <a:ext cx="295911" cy="342901"/>
              </a:xfrm>
              <a:custGeom>
                <a:avLst/>
                <a:gdLst/>
                <a:ahLst/>
                <a:cxnLst/>
                <a:rect l="0" t="0" r="0" b="0"/>
                <a:pathLst>
                  <a:path w="295911" h="342901">
                    <a:moveTo>
                      <a:pt x="0" y="17780"/>
                    </a:moveTo>
                    <a:lnTo>
                      <a:pt x="0" y="88900"/>
                    </a:lnTo>
                    <a:lnTo>
                      <a:pt x="1270" y="97790"/>
                    </a:lnTo>
                    <a:lnTo>
                      <a:pt x="3810" y="106680"/>
                    </a:lnTo>
                    <a:lnTo>
                      <a:pt x="6350" y="114300"/>
                    </a:lnTo>
                    <a:lnTo>
                      <a:pt x="8890" y="123190"/>
                    </a:lnTo>
                    <a:lnTo>
                      <a:pt x="10160" y="132080"/>
                    </a:lnTo>
                    <a:lnTo>
                      <a:pt x="11430" y="140970"/>
                    </a:lnTo>
                    <a:lnTo>
                      <a:pt x="11430" y="149860"/>
                    </a:lnTo>
                    <a:lnTo>
                      <a:pt x="12700" y="172720"/>
                    </a:lnTo>
                    <a:lnTo>
                      <a:pt x="12700" y="223520"/>
                    </a:lnTo>
                    <a:lnTo>
                      <a:pt x="12700" y="328930"/>
                    </a:lnTo>
                    <a:lnTo>
                      <a:pt x="16510" y="335280"/>
                    </a:lnTo>
                    <a:lnTo>
                      <a:pt x="24130" y="339090"/>
                    </a:lnTo>
                    <a:lnTo>
                      <a:pt x="33020" y="342900"/>
                    </a:lnTo>
                    <a:lnTo>
                      <a:pt x="40640" y="342900"/>
                    </a:lnTo>
                    <a:lnTo>
                      <a:pt x="46990" y="341630"/>
                    </a:lnTo>
                    <a:lnTo>
                      <a:pt x="52070" y="339090"/>
                    </a:lnTo>
                    <a:lnTo>
                      <a:pt x="58420" y="336550"/>
                    </a:lnTo>
                    <a:lnTo>
                      <a:pt x="73660" y="330200"/>
                    </a:lnTo>
                    <a:lnTo>
                      <a:pt x="81280" y="327660"/>
                    </a:lnTo>
                    <a:lnTo>
                      <a:pt x="90170" y="326390"/>
                    </a:lnTo>
                    <a:lnTo>
                      <a:pt x="97790" y="325120"/>
                    </a:lnTo>
                    <a:lnTo>
                      <a:pt x="106680" y="322580"/>
                    </a:lnTo>
                    <a:lnTo>
                      <a:pt x="114300" y="320040"/>
                    </a:lnTo>
                    <a:lnTo>
                      <a:pt x="123190" y="316230"/>
                    </a:lnTo>
                    <a:lnTo>
                      <a:pt x="129540" y="311150"/>
                    </a:lnTo>
                    <a:lnTo>
                      <a:pt x="135890" y="304800"/>
                    </a:lnTo>
                    <a:lnTo>
                      <a:pt x="140970" y="298450"/>
                    </a:lnTo>
                    <a:lnTo>
                      <a:pt x="146050" y="290830"/>
                    </a:lnTo>
                    <a:lnTo>
                      <a:pt x="151130" y="283210"/>
                    </a:lnTo>
                    <a:lnTo>
                      <a:pt x="156210" y="275590"/>
                    </a:lnTo>
                    <a:lnTo>
                      <a:pt x="160020" y="269240"/>
                    </a:lnTo>
                    <a:lnTo>
                      <a:pt x="165100" y="266700"/>
                    </a:lnTo>
                    <a:lnTo>
                      <a:pt x="168910" y="264160"/>
                    </a:lnTo>
                    <a:lnTo>
                      <a:pt x="189230" y="254000"/>
                    </a:lnTo>
                    <a:lnTo>
                      <a:pt x="212090" y="241300"/>
                    </a:lnTo>
                    <a:lnTo>
                      <a:pt x="219710" y="237490"/>
                    </a:lnTo>
                    <a:lnTo>
                      <a:pt x="224790" y="233680"/>
                    </a:lnTo>
                    <a:lnTo>
                      <a:pt x="231140" y="229870"/>
                    </a:lnTo>
                    <a:lnTo>
                      <a:pt x="237490" y="223520"/>
                    </a:lnTo>
                    <a:lnTo>
                      <a:pt x="243840" y="217170"/>
                    </a:lnTo>
                    <a:lnTo>
                      <a:pt x="251460" y="209550"/>
                    </a:lnTo>
                    <a:lnTo>
                      <a:pt x="259080" y="205740"/>
                    </a:lnTo>
                    <a:lnTo>
                      <a:pt x="267970" y="201930"/>
                    </a:lnTo>
                    <a:lnTo>
                      <a:pt x="275590" y="199390"/>
                    </a:lnTo>
                    <a:lnTo>
                      <a:pt x="283210" y="196850"/>
                    </a:lnTo>
                    <a:lnTo>
                      <a:pt x="288290" y="194310"/>
                    </a:lnTo>
                    <a:lnTo>
                      <a:pt x="293370" y="190500"/>
                    </a:lnTo>
                    <a:lnTo>
                      <a:pt x="295910" y="185420"/>
                    </a:lnTo>
                    <a:lnTo>
                      <a:pt x="295910" y="179070"/>
                    </a:lnTo>
                    <a:lnTo>
                      <a:pt x="294640" y="171450"/>
                    </a:lnTo>
                    <a:lnTo>
                      <a:pt x="292100" y="165100"/>
                    </a:lnTo>
                    <a:lnTo>
                      <a:pt x="285750" y="154940"/>
                    </a:lnTo>
                    <a:lnTo>
                      <a:pt x="280670" y="149860"/>
                    </a:lnTo>
                    <a:lnTo>
                      <a:pt x="274320" y="146050"/>
                    </a:lnTo>
                    <a:lnTo>
                      <a:pt x="267970" y="140970"/>
                    </a:lnTo>
                    <a:lnTo>
                      <a:pt x="260350" y="138430"/>
                    </a:lnTo>
                    <a:lnTo>
                      <a:pt x="252730" y="135890"/>
                    </a:lnTo>
                    <a:lnTo>
                      <a:pt x="245110" y="134620"/>
                    </a:lnTo>
                    <a:lnTo>
                      <a:pt x="238760" y="130810"/>
                    </a:lnTo>
                    <a:lnTo>
                      <a:pt x="236220" y="125730"/>
                    </a:lnTo>
                    <a:lnTo>
                      <a:pt x="233680" y="119380"/>
                    </a:lnTo>
                    <a:lnTo>
                      <a:pt x="228600" y="111760"/>
                    </a:lnTo>
                    <a:lnTo>
                      <a:pt x="223520" y="105410"/>
                    </a:lnTo>
                    <a:lnTo>
                      <a:pt x="215900" y="96520"/>
                    </a:lnTo>
                    <a:lnTo>
                      <a:pt x="209550" y="91440"/>
                    </a:lnTo>
                    <a:lnTo>
                      <a:pt x="201930" y="87630"/>
                    </a:lnTo>
                    <a:lnTo>
                      <a:pt x="193040" y="86360"/>
                    </a:lnTo>
                    <a:lnTo>
                      <a:pt x="186690" y="81280"/>
                    </a:lnTo>
                    <a:lnTo>
                      <a:pt x="181610" y="76200"/>
                    </a:lnTo>
                    <a:lnTo>
                      <a:pt x="175260" y="68580"/>
                    </a:lnTo>
                    <a:lnTo>
                      <a:pt x="168910" y="63500"/>
                    </a:lnTo>
                    <a:lnTo>
                      <a:pt x="162560" y="58420"/>
                    </a:lnTo>
                    <a:lnTo>
                      <a:pt x="154940" y="53340"/>
                    </a:lnTo>
                    <a:lnTo>
                      <a:pt x="147320" y="48260"/>
                    </a:lnTo>
                    <a:lnTo>
                      <a:pt x="138430" y="44450"/>
                    </a:lnTo>
                    <a:lnTo>
                      <a:pt x="130810" y="39370"/>
                    </a:lnTo>
                    <a:lnTo>
                      <a:pt x="123190" y="35560"/>
                    </a:lnTo>
                    <a:lnTo>
                      <a:pt x="118110" y="30480"/>
                    </a:lnTo>
                    <a:lnTo>
                      <a:pt x="113030" y="26670"/>
                    </a:lnTo>
                    <a:lnTo>
                      <a:pt x="105410" y="24130"/>
                    </a:lnTo>
                    <a:lnTo>
                      <a:pt x="99060" y="21590"/>
                    </a:lnTo>
                    <a:lnTo>
                      <a:pt x="91440" y="20320"/>
                    </a:lnTo>
                    <a:lnTo>
                      <a:pt x="83820" y="17780"/>
                    </a:lnTo>
                    <a:lnTo>
                      <a:pt x="74930" y="15240"/>
                    </a:lnTo>
                    <a:lnTo>
                      <a:pt x="67310" y="11430"/>
                    </a:lnTo>
                    <a:lnTo>
                      <a:pt x="59690" y="7620"/>
                    </a:lnTo>
                    <a:lnTo>
                      <a:pt x="54610" y="3810"/>
                    </a:lnTo>
                    <a:lnTo>
                      <a:pt x="49530" y="0"/>
                    </a:lnTo>
                    <a:lnTo>
                      <a:pt x="44450" y="0"/>
                    </a:lnTo>
                    <a:lnTo>
                      <a:pt x="39370" y="3810"/>
                    </a:lnTo>
                    <a:lnTo>
                      <a:pt x="34290" y="7620"/>
                    </a:lnTo>
                    <a:lnTo>
                      <a:pt x="33020" y="13970"/>
                    </a:lnTo>
                    <a:lnTo>
                      <a:pt x="33020" y="21590"/>
                    </a:lnTo>
                    <a:lnTo>
                      <a:pt x="34290" y="27940"/>
                    </a:lnTo>
                    <a:lnTo>
                      <a:pt x="36830" y="35560"/>
                    </a:lnTo>
                    <a:lnTo>
                      <a:pt x="40640" y="44450"/>
                    </a:lnTo>
                    <a:lnTo>
                      <a:pt x="44450" y="52070"/>
                    </a:lnTo>
                    <a:lnTo>
                      <a:pt x="45720" y="59690"/>
                    </a:lnTo>
                    <a:lnTo>
                      <a:pt x="48260" y="64770"/>
                    </a:lnTo>
                    <a:lnTo>
                      <a:pt x="48260" y="71120"/>
                    </a:lnTo>
                    <a:lnTo>
                      <a:pt x="49530" y="78740"/>
                    </a:lnTo>
                    <a:lnTo>
                      <a:pt x="49530" y="87630"/>
                    </a:lnTo>
                    <a:lnTo>
                      <a:pt x="50800" y="107950"/>
                    </a:lnTo>
                    <a:lnTo>
                      <a:pt x="50800" y="127000"/>
                    </a:lnTo>
                    <a:lnTo>
                      <a:pt x="52070" y="135890"/>
                    </a:lnTo>
                    <a:lnTo>
                      <a:pt x="54610" y="144780"/>
                    </a:lnTo>
                    <a:lnTo>
                      <a:pt x="57150" y="152400"/>
                    </a:lnTo>
                    <a:lnTo>
                      <a:pt x="59690" y="161290"/>
                    </a:lnTo>
                    <a:lnTo>
                      <a:pt x="60960" y="170180"/>
                    </a:lnTo>
                    <a:lnTo>
                      <a:pt x="62230" y="179070"/>
                    </a:lnTo>
                    <a:lnTo>
                      <a:pt x="62230" y="187960"/>
                    </a:lnTo>
                    <a:lnTo>
                      <a:pt x="63500" y="210820"/>
                    </a:lnTo>
                    <a:lnTo>
                      <a:pt x="63500" y="243840"/>
                    </a:lnTo>
                    <a:lnTo>
                      <a:pt x="63500" y="233680"/>
                    </a:lnTo>
                    <a:lnTo>
                      <a:pt x="63500" y="154940"/>
                    </a:lnTo>
                    <a:lnTo>
                      <a:pt x="67310" y="147320"/>
                    </a:lnTo>
                    <a:lnTo>
                      <a:pt x="74930" y="142240"/>
                    </a:lnTo>
                    <a:lnTo>
                      <a:pt x="83820" y="138430"/>
                    </a:lnTo>
                    <a:lnTo>
                      <a:pt x="92710" y="138430"/>
                    </a:lnTo>
                    <a:lnTo>
                      <a:pt x="101600" y="138430"/>
                    </a:lnTo>
                    <a:lnTo>
                      <a:pt x="109220" y="140970"/>
                    </a:lnTo>
                    <a:lnTo>
                      <a:pt x="119380" y="143510"/>
                    </a:lnTo>
                    <a:lnTo>
                      <a:pt x="142240" y="149860"/>
                    </a:lnTo>
                    <a:lnTo>
                      <a:pt x="149860" y="154940"/>
                    </a:lnTo>
                    <a:lnTo>
                      <a:pt x="154940" y="161290"/>
                    </a:lnTo>
                    <a:lnTo>
                      <a:pt x="158750" y="168910"/>
                    </a:lnTo>
                    <a:lnTo>
                      <a:pt x="163830" y="175260"/>
                    </a:lnTo>
                    <a:lnTo>
                      <a:pt x="170180" y="180340"/>
                    </a:lnTo>
                    <a:lnTo>
                      <a:pt x="176530" y="185420"/>
                    </a:lnTo>
                    <a:lnTo>
                      <a:pt x="180340" y="185420"/>
                    </a:lnTo>
                    <a:lnTo>
                      <a:pt x="180340" y="184150"/>
                    </a:lnTo>
                    <a:lnTo>
                      <a:pt x="177800" y="172720"/>
                    </a:lnTo>
                    <a:lnTo>
                      <a:pt x="175260" y="166370"/>
                    </a:lnTo>
                    <a:lnTo>
                      <a:pt x="171450" y="158750"/>
                    </a:lnTo>
                    <a:lnTo>
                      <a:pt x="167640" y="153670"/>
                    </a:lnTo>
                    <a:lnTo>
                      <a:pt x="163830" y="147320"/>
                    </a:lnTo>
                    <a:lnTo>
                      <a:pt x="160020" y="142240"/>
                    </a:lnTo>
                    <a:lnTo>
                      <a:pt x="154940" y="135890"/>
                    </a:lnTo>
                    <a:lnTo>
                      <a:pt x="148590" y="129540"/>
                    </a:lnTo>
                    <a:lnTo>
                      <a:pt x="133350" y="114300"/>
                    </a:lnTo>
                    <a:lnTo>
                      <a:pt x="99060" y="80010"/>
                    </a:lnTo>
                    <a:lnTo>
                      <a:pt x="92710" y="74930"/>
                    </a:lnTo>
                    <a:lnTo>
                      <a:pt x="86360" y="69850"/>
                    </a:lnTo>
                    <a:lnTo>
                      <a:pt x="78740" y="64770"/>
                    </a:lnTo>
                    <a:lnTo>
                      <a:pt x="74930" y="64770"/>
                    </a:lnTo>
                    <a:lnTo>
                      <a:pt x="73660" y="67310"/>
                    </a:lnTo>
                    <a:lnTo>
                      <a:pt x="74930" y="72390"/>
                    </a:lnTo>
                    <a:lnTo>
                      <a:pt x="77470" y="77470"/>
                    </a:lnTo>
                    <a:lnTo>
                      <a:pt x="82550" y="85090"/>
                    </a:lnTo>
                    <a:lnTo>
                      <a:pt x="88900" y="91440"/>
                    </a:lnTo>
                    <a:lnTo>
                      <a:pt x="96520" y="100330"/>
                    </a:lnTo>
                    <a:lnTo>
                      <a:pt x="111760" y="115570"/>
                    </a:lnTo>
                    <a:lnTo>
                      <a:pt x="119380" y="123190"/>
                    </a:lnTo>
                    <a:lnTo>
                      <a:pt x="127000" y="128270"/>
                    </a:lnTo>
                    <a:lnTo>
                      <a:pt x="135890" y="134620"/>
                    </a:lnTo>
                    <a:lnTo>
                      <a:pt x="142240" y="140970"/>
                    </a:lnTo>
                    <a:lnTo>
                      <a:pt x="148590" y="147320"/>
                    </a:lnTo>
                    <a:lnTo>
                      <a:pt x="153670" y="154940"/>
                    </a:lnTo>
                    <a:lnTo>
                      <a:pt x="158750" y="162560"/>
                    </a:lnTo>
                    <a:lnTo>
                      <a:pt x="163830" y="171450"/>
                    </a:lnTo>
                    <a:lnTo>
                      <a:pt x="168910" y="179070"/>
                    </a:lnTo>
                    <a:lnTo>
                      <a:pt x="173990" y="184150"/>
                    </a:lnTo>
                    <a:lnTo>
                      <a:pt x="181610" y="187960"/>
                    </a:lnTo>
                    <a:lnTo>
                      <a:pt x="187960" y="190500"/>
                    </a:lnTo>
                    <a:lnTo>
                      <a:pt x="194310" y="190500"/>
                    </a:lnTo>
                    <a:lnTo>
                      <a:pt x="200660" y="189230"/>
                    </a:lnTo>
                    <a:lnTo>
                      <a:pt x="205740" y="187960"/>
                    </a:lnTo>
                    <a:lnTo>
                      <a:pt x="210820" y="182880"/>
                    </a:lnTo>
                    <a:lnTo>
                      <a:pt x="214630" y="177800"/>
                    </a:lnTo>
                    <a:lnTo>
                      <a:pt x="219710" y="170180"/>
                    </a:lnTo>
                    <a:lnTo>
                      <a:pt x="224790" y="166370"/>
                    </a:lnTo>
                    <a:lnTo>
                      <a:pt x="232410" y="163830"/>
                    </a:lnTo>
                    <a:lnTo>
                      <a:pt x="240030" y="161290"/>
                    </a:lnTo>
                    <a:lnTo>
                      <a:pt x="247650" y="162560"/>
                    </a:lnTo>
                    <a:lnTo>
                      <a:pt x="255270" y="166370"/>
                    </a:lnTo>
                    <a:lnTo>
                      <a:pt x="262890" y="172720"/>
                    </a:lnTo>
                    <a:lnTo>
                      <a:pt x="265430" y="176530"/>
                    </a:lnTo>
                    <a:lnTo>
                      <a:pt x="264160" y="181610"/>
                    </a:lnTo>
                    <a:lnTo>
                      <a:pt x="261620" y="186690"/>
                    </a:lnTo>
                    <a:lnTo>
                      <a:pt x="256540" y="190500"/>
                    </a:lnTo>
                    <a:lnTo>
                      <a:pt x="250190" y="195580"/>
                    </a:lnTo>
                    <a:lnTo>
                      <a:pt x="242570" y="199390"/>
                    </a:lnTo>
                    <a:lnTo>
                      <a:pt x="234950" y="204470"/>
                    </a:lnTo>
                    <a:lnTo>
                      <a:pt x="219710" y="212090"/>
                    </a:lnTo>
                    <a:lnTo>
                      <a:pt x="194310" y="224790"/>
                    </a:lnTo>
                    <a:lnTo>
                      <a:pt x="187960" y="229870"/>
                    </a:lnTo>
                    <a:lnTo>
                      <a:pt x="181610" y="233680"/>
                    </a:lnTo>
                    <a:lnTo>
                      <a:pt x="176530" y="237490"/>
                    </a:lnTo>
                    <a:lnTo>
                      <a:pt x="168910" y="242570"/>
                    </a:lnTo>
                    <a:lnTo>
                      <a:pt x="162560" y="246380"/>
                    </a:lnTo>
                    <a:lnTo>
                      <a:pt x="154940" y="250190"/>
                    </a:lnTo>
                    <a:lnTo>
                      <a:pt x="147320" y="256540"/>
                    </a:lnTo>
                    <a:lnTo>
                      <a:pt x="138430" y="262890"/>
                    </a:lnTo>
                    <a:lnTo>
                      <a:pt x="130810" y="270510"/>
                    </a:lnTo>
                    <a:lnTo>
                      <a:pt x="123190" y="278130"/>
                    </a:lnTo>
                    <a:lnTo>
                      <a:pt x="118110" y="285750"/>
                    </a:lnTo>
                    <a:lnTo>
                      <a:pt x="113030" y="293370"/>
                    </a:lnTo>
                    <a:lnTo>
                      <a:pt x="107950" y="300990"/>
                    </a:lnTo>
                    <a:lnTo>
                      <a:pt x="102870" y="306070"/>
                    </a:lnTo>
                    <a:lnTo>
                      <a:pt x="97790" y="312420"/>
                    </a:lnTo>
                    <a:lnTo>
                      <a:pt x="93980" y="313690"/>
                    </a:lnTo>
                    <a:lnTo>
                      <a:pt x="88900" y="313690"/>
                    </a:lnTo>
                    <a:lnTo>
                      <a:pt x="85090" y="312420"/>
                    </a:lnTo>
                    <a:lnTo>
                      <a:pt x="80010" y="308610"/>
                    </a:lnTo>
                    <a:lnTo>
                      <a:pt x="76200" y="303530"/>
                    </a:lnTo>
                    <a:lnTo>
                      <a:pt x="72390" y="297180"/>
                    </a:lnTo>
                    <a:lnTo>
                      <a:pt x="68580" y="289560"/>
                    </a:lnTo>
                    <a:lnTo>
                      <a:pt x="67310" y="283210"/>
                    </a:lnTo>
                    <a:lnTo>
                      <a:pt x="66040" y="274320"/>
                    </a:lnTo>
                    <a:lnTo>
                      <a:pt x="64770" y="265430"/>
                    </a:lnTo>
                    <a:lnTo>
                      <a:pt x="64770" y="255270"/>
                    </a:lnTo>
                    <a:lnTo>
                      <a:pt x="64770" y="243840"/>
                    </a:lnTo>
                    <a:lnTo>
                      <a:pt x="66040" y="233680"/>
                    </a:lnTo>
                    <a:lnTo>
                      <a:pt x="67310" y="223520"/>
                    </a:lnTo>
                    <a:lnTo>
                      <a:pt x="69850" y="214630"/>
                    </a:lnTo>
                    <a:lnTo>
                      <a:pt x="74930" y="208280"/>
                    </a:lnTo>
                    <a:lnTo>
                      <a:pt x="81280" y="204470"/>
                    </a:lnTo>
                    <a:lnTo>
                      <a:pt x="87630" y="200660"/>
                    </a:lnTo>
                    <a:lnTo>
                      <a:pt x="95250" y="199390"/>
                    </a:lnTo>
                    <a:lnTo>
                      <a:pt x="102870" y="198120"/>
                    </a:lnTo>
                    <a:lnTo>
                      <a:pt x="110490" y="196850"/>
                    </a:lnTo>
                    <a:lnTo>
                      <a:pt x="120650" y="196850"/>
                    </a:lnTo>
                    <a:lnTo>
                      <a:pt x="142240" y="195580"/>
                    </a:lnTo>
                    <a:lnTo>
                      <a:pt x="190500" y="19558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Freeform 25"/>
              <p:cNvSpPr/>
              <p:nvPr/>
            </p:nvSpPr>
            <p:spPr>
              <a:xfrm>
                <a:off x="4765040" y="2040890"/>
                <a:ext cx="341631" cy="335281"/>
              </a:xfrm>
              <a:custGeom>
                <a:avLst/>
                <a:gdLst/>
                <a:ahLst/>
                <a:cxnLst/>
                <a:rect l="0" t="0" r="0" b="0"/>
                <a:pathLst>
                  <a:path w="341631" h="335281">
                    <a:moveTo>
                      <a:pt x="35560" y="3810"/>
                    </a:moveTo>
                    <a:lnTo>
                      <a:pt x="35560" y="328930"/>
                    </a:lnTo>
                    <a:lnTo>
                      <a:pt x="38100" y="334010"/>
                    </a:lnTo>
                    <a:lnTo>
                      <a:pt x="43180" y="335280"/>
                    </a:lnTo>
                    <a:lnTo>
                      <a:pt x="49530" y="335280"/>
                    </a:lnTo>
                    <a:lnTo>
                      <a:pt x="55880" y="332740"/>
                    </a:lnTo>
                    <a:lnTo>
                      <a:pt x="63500" y="330200"/>
                    </a:lnTo>
                    <a:lnTo>
                      <a:pt x="71120" y="327660"/>
                    </a:lnTo>
                    <a:lnTo>
                      <a:pt x="77470" y="322580"/>
                    </a:lnTo>
                    <a:lnTo>
                      <a:pt x="83820" y="316230"/>
                    </a:lnTo>
                    <a:lnTo>
                      <a:pt x="88900" y="309880"/>
                    </a:lnTo>
                    <a:lnTo>
                      <a:pt x="93980" y="303530"/>
                    </a:lnTo>
                    <a:lnTo>
                      <a:pt x="102870" y="293370"/>
                    </a:lnTo>
                    <a:lnTo>
                      <a:pt x="110490" y="288290"/>
                    </a:lnTo>
                    <a:lnTo>
                      <a:pt x="119380" y="284480"/>
                    </a:lnTo>
                    <a:lnTo>
                      <a:pt x="129540" y="279400"/>
                    </a:lnTo>
                    <a:lnTo>
                      <a:pt x="137160" y="273050"/>
                    </a:lnTo>
                    <a:lnTo>
                      <a:pt x="144780" y="266700"/>
                    </a:lnTo>
                    <a:lnTo>
                      <a:pt x="151130" y="259080"/>
                    </a:lnTo>
                    <a:lnTo>
                      <a:pt x="158750" y="255270"/>
                    </a:lnTo>
                    <a:lnTo>
                      <a:pt x="168910" y="251460"/>
                    </a:lnTo>
                    <a:lnTo>
                      <a:pt x="179070" y="248920"/>
                    </a:lnTo>
                    <a:lnTo>
                      <a:pt x="189230" y="247650"/>
                    </a:lnTo>
                    <a:lnTo>
                      <a:pt x="198120" y="247650"/>
                    </a:lnTo>
                    <a:lnTo>
                      <a:pt x="208280" y="246380"/>
                    </a:lnTo>
                    <a:lnTo>
                      <a:pt x="217170" y="246380"/>
                    </a:lnTo>
                    <a:lnTo>
                      <a:pt x="233680" y="245110"/>
                    </a:lnTo>
                    <a:lnTo>
                      <a:pt x="241300" y="242570"/>
                    </a:lnTo>
                    <a:lnTo>
                      <a:pt x="247650" y="237490"/>
                    </a:lnTo>
                    <a:lnTo>
                      <a:pt x="252730" y="231140"/>
                    </a:lnTo>
                    <a:lnTo>
                      <a:pt x="257810" y="224790"/>
                    </a:lnTo>
                    <a:lnTo>
                      <a:pt x="262890" y="217170"/>
                    </a:lnTo>
                    <a:lnTo>
                      <a:pt x="267970" y="209550"/>
                    </a:lnTo>
                    <a:lnTo>
                      <a:pt x="270510" y="201930"/>
                    </a:lnTo>
                    <a:lnTo>
                      <a:pt x="273050" y="193040"/>
                    </a:lnTo>
                    <a:lnTo>
                      <a:pt x="274320" y="185420"/>
                    </a:lnTo>
                    <a:lnTo>
                      <a:pt x="276860" y="176530"/>
                    </a:lnTo>
                    <a:lnTo>
                      <a:pt x="279400" y="168910"/>
                    </a:lnTo>
                    <a:lnTo>
                      <a:pt x="283210" y="160020"/>
                    </a:lnTo>
                    <a:lnTo>
                      <a:pt x="289560" y="154940"/>
                    </a:lnTo>
                    <a:lnTo>
                      <a:pt x="298450" y="151130"/>
                    </a:lnTo>
                    <a:lnTo>
                      <a:pt x="307340" y="148590"/>
                    </a:lnTo>
                    <a:lnTo>
                      <a:pt x="317500" y="147320"/>
                    </a:lnTo>
                    <a:lnTo>
                      <a:pt x="326390" y="146050"/>
                    </a:lnTo>
                    <a:lnTo>
                      <a:pt x="335280" y="144780"/>
                    </a:lnTo>
                    <a:lnTo>
                      <a:pt x="340360" y="146050"/>
                    </a:lnTo>
                    <a:lnTo>
                      <a:pt x="341630" y="147320"/>
                    </a:lnTo>
                    <a:lnTo>
                      <a:pt x="341630" y="151130"/>
                    </a:lnTo>
                    <a:lnTo>
                      <a:pt x="337820" y="151130"/>
                    </a:lnTo>
                    <a:lnTo>
                      <a:pt x="332740" y="149860"/>
                    </a:lnTo>
                    <a:lnTo>
                      <a:pt x="327660" y="147320"/>
                    </a:lnTo>
                    <a:lnTo>
                      <a:pt x="318770" y="146050"/>
                    </a:lnTo>
                    <a:lnTo>
                      <a:pt x="308610" y="146050"/>
                    </a:lnTo>
                    <a:lnTo>
                      <a:pt x="298450" y="144780"/>
                    </a:lnTo>
                    <a:lnTo>
                      <a:pt x="279400" y="143510"/>
                    </a:lnTo>
                    <a:lnTo>
                      <a:pt x="269240" y="143510"/>
                    </a:lnTo>
                    <a:lnTo>
                      <a:pt x="260350" y="142240"/>
                    </a:lnTo>
                    <a:lnTo>
                      <a:pt x="251460" y="139700"/>
                    </a:lnTo>
                    <a:lnTo>
                      <a:pt x="243840" y="137160"/>
                    </a:lnTo>
                    <a:lnTo>
                      <a:pt x="236220" y="133350"/>
                    </a:lnTo>
                    <a:lnTo>
                      <a:pt x="229870" y="129540"/>
                    </a:lnTo>
                    <a:lnTo>
                      <a:pt x="224790" y="125730"/>
                    </a:lnTo>
                    <a:lnTo>
                      <a:pt x="218440" y="123190"/>
                    </a:lnTo>
                    <a:lnTo>
                      <a:pt x="210820" y="121920"/>
                    </a:lnTo>
                    <a:lnTo>
                      <a:pt x="203200" y="120650"/>
                    </a:lnTo>
                    <a:lnTo>
                      <a:pt x="195580" y="118110"/>
                    </a:lnTo>
                    <a:lnTo>
                      <a:pt x="186690" y="115570"/>
                    </a:lnTo>
                    <a:lnTo>
                      <a:pt x="179070" y="111760"/>
                    </a:lnTo>
                    <a:lnTo>
                      <a:pt x="172720" y="106680"/>
                    </a:lnTo>
                    <a:lnTo>
                      <a:pt x="166370" y="100330"/>
                    </a:lnTo>
                    <a:lnTo>
                      <a:pt x="161290" y="93980"/>
                    </a:lnTo>
                    <a:lnTo>
                      <a:pt x="153670" y="87630"/>
                    </a:lnTo>
                    <a:lnTo>
                      <a:pt x="147320" y="82550"/>
                    </a:lnTo>
                    <a:lnTo>
                      <a:pt x="139700" y="77470"/>
                    </a:lnTo>
                    <a:lnTo>
                      <a:pt x="133350" y="71120"/>
                    </a:lnTo>
                    <a:lnTo>
                      <a:pt x="127000" y="64770"/>
                    </a:lnTo>
                    <a:lnTo>
                      <a:pt x="121920" y="57150"/>
                    </a:lnTo>
                    <a:lnTo>
                      <a:pt x="116840" y="50800"/>
                    </a:lnTo>
                    <a:lnTo>
                      <a:pt x="113030" y="44450"/>
                    </a:lnTo>
                    <a:lnTo>
                      <a:pt x="107950" y="39370"/>
                    </a:lnTo>
                    <a:lnTo>
                      <a:pt x="102870" y="33020"/>
                    </a:lnTo>
                    <a:lnTo>
                      <a:pt x="87630" y="19050"/>
                    </a:lnTo>
                    <a:lnTo>
                      <a:pt x="83820" y="17780"/>
                    </a:lnTo>
                    <a:lnTo>
                      <a:pt x="80010" y="21590"/>
                    </a:lnTo>
                    <a:lnTo>
                      <a:pt x="77470" y="27940"/>
                    </a:lnTo>
                    <a:lnTo>
                      <a:pt x="78740" y="35560"/>
                    </a:lnTo>
                    <a:lnTo>
                      <a:pt x="82550" y="43180"/>
                    </a:lnTo>
                    <a:lnTo>
                      <a:pt x="88900" y="50800"/>
                    </a:lnTo>
                    <a:lnTo>
                      <a:pt x="93980" y="58420"/>
                    </a:lnTo>
                    <a:lnTo>
                      <a:pt x="97790" y="63500"/>
                    </a:lnTo>
                    <a:lnTo>
                      <a:pt x="102870" y="69850"/>
                    </a:lnTo>
                    <a:lnTo>
                      <a:pt x="106680" y="76200"/>
                    </a:lnTo>
                    <a:lnTo>
                      <a:pt x="111760" y="82550"/>
                    </a:lnTo>
                    <a:lnTo>
                      <a:pt x="115570" y="90170"/>
                    </a:lnTo>
                    <a:lnTo>
                      <a:pt x="121920" y="95250"/>
                    </a:lnTo>
                    <a:lnTo>
                      <a:pt x="128270" y="99060"/>
                    </a:lnTo>
                    <a:lnTo>
                      <a:pt x="135890" y="100330"/>
                    </a:lnTo>
                    <a:lnTo>
                      <a:pt x="144780" y="102870"/>
                    </a:lnTo>
                    <a:lnTo>
                      <a:pt x="154940" y="102870"/>
                    </a:lnTo>
                    <a:lnTo>
                      <a:pt x="166370" y="104140"/>
                    </a:lnTo>
                    <a:lnTo>
                      <a:pt x="176530" y="105410"/>
                    </a:lnTo>
                    <a:lnTo>
                      <a:pt x="185420" y="107950"/>
                    </a:lnTo>
                    <a:lnTo>
                      <a:pt x="194310" y="111760"/>
                    </a:lnTo>
                    <a:lnTo>
                      <a:pt x="200660" y="115570"/>
                    </a:lnTo>
                    <a:lnTo>
                      <a:pt x="205740" y="119380"/>
                    </a:lnTo>
                    <a:lnTo>
                      <a:pt x="208280" y="123190"/>
                    </a:lnTo>
                    <a:lnTo>
                      <a:pt x="207010" y="125730"/>
                    </a:lnTo>
                    <a:lnTo>
                      <a:pt x="203200" y="127000"/>
                    </a:lnTo>
                    <a:lnTo>
                      <a:pt x="198120" y="128270"/>
                    </a:lnTo>
                    <a:lnTo>
                      <a:pt x="190500" y="129540"/>
                    </a:lnTo>
                    <a:lnTo>
                      <a:pt x="181610" y="129540"/>
                    </a:lnTo>
                    <a:lnTo>
                      <a:pt x="170180" y="129540"/>
                    </a:lnTo>
                    <a:lnTo>
                      <a:pt x="158750" y="129540"/>
                    </a:lnTo>
                    <a:lnTo>
                      <a:pt x="143510" y="127000"/>
                    </a:lnTo>
                    <a:lnTo>
                      <a:pt x="129540" y="124460"/>
                    </a:lnTo>
                    <a:lnTo>
                      <a:pt x="118110" y="120650"/>
                    </a:lnTo>
                    <a:lnTo>
                      <a:pt x="109220" y="116840"/>
                    </a:lnTo>
                    <a:lnTo>
                      <a:pt x="101600" y="113030"/>
                    </a:lnTo>
                    <a:lnTo>
                      <a:pt x="95250" y="107950"/>
                    </a:lnTo>
                    <a:lnTo>
                      <a:pt x="88900" y="101600"/>
                    </a:lnTo>
                    <a:lnTo>
                      <a:pt x="83820" y="93980"/>
                    </a:lnTo>
                    <a:lnTo>
                      <a:pt x="82550" y="92710"/>
                    </a:lnTo>
                    <a:lnTo>
                      <a:pt x="82550" y="93980"/>
                    </a:lnTo>
                    <a:lnTo>
                      <a:pt x="83820" y="97790"/>
                    </a:lnTo>
                    <a:lnTo>
                      <a:pt x="87630" y="101600"/>
                    </a:lnTo>
                    <a:lnTo>
                      <a:pt x="92710" y="105410"/>
                    </a:lnTo>
                    <a:lnTo>
                      <a:pt x="99060" y="110490"/>
                    </a:lnTo>
                    <a:lnTo>
                      <a:pt x="107950" y="118110"/>
                    </a:lnTo>
                    <a:lnTo>
                      <a:pt x="116840" y="129540"/>
                    </a:lnTo>
                    <a:lnTo>
                      <a:pt x="128270" y="142240"/>
                    </a:lnTo>
                    <a:lnTo>
                      <a:pt x="137160" y="152400"/>
                    </a:lnTo>
                    <a:lnTo>
                      <a:pt x="143510" y="161290"/>
                    </a:lnTo>
                    <a:lnTo>
                      <a:pt x="149860" y="167640"/>
                    </a:lnTo>
                    <a:lnTo>
                      <a:pt x="165100" y="182880"/>
                    </a:lnTo>
                    <a:lnTo>
                      <a:pt x="172720" y="190500"/>
                    </a:lnTo>
                    <a:lnTo>
                      <a:pt x="180340" y="196850"/>
                    </a:lnTo>
                    <a:lnTo>
                      <a:pt x="187960" y="199390"/>
                    </a:lnTo>
                    <a:lnTo>
                      <a:pt x="196850" y="201930"/>
                    </a:lnTo>
                    <a:lnTo>
                      <a:pt x="199390" y="201930"/>
                    </a:lnTo>
                    <a:lnTo>
                      <a:pt x="198120" y="200660"/>
                    </a:lnTo>
                    <a:lnTo>
                      <a:pt x="191770" y="195580"/>
                    </a:lnTo>
                    <a:lnTo>
                      <a:pt x="182880" y="189230"/>
                    </a:lnTo>
                    <a:lnTo>
                      <a:pt x="177800" y="185420"/>
                    </a:lnTo>
                    <a:lnTo>
                      <a:pt x="171450" y="181610"/>
                    </a:lnTo>
                    <a:lnTo>
                      <a:pt x="163830" y="176530"/>
                    </a:lnTo>
                    <a:lnTo>
                      <a:pt x="148590" y="168910"/>
                    </a:lnTo>
                    <a:lnTo>
                      <a:pt x="140970" y="165100"/>
                    </a:lnTo>
                    <a:lnTo>
                      <a:pt x="133350" y="158750"/>
                    </a:lnTo>
                    <a:lnTo>
                      <a:pt x="128270" y="152400"/>
                    </a:lnTo>
                    <a:lnTo>
                      <a:pt x="121920" y="144780"/>
                    </a:lnTo>
                    <a:lnTo>
                      <a:pt x="118110" y="138430"/>
                    </a:lnTo>
                    <a:lnTo>
                      <a:pt x="113030" y="133350"/>
                    </a:lnTo>
                    <a:lnTo>
                      <a:pt x="107950" y="128270"/>
                    </a:lnTo>
                    <a:lnTo>
                      <a:pt x="104140" y="128270"/>
                    </a:lnTo>
                    <a:lnTo>
                      <a:pt x="99060" y="130810"/>
                    </a:lnTo>
                    <a:lnTo>
                      <a:pt x="95250" y="134620"/>
                    </a:lnTo>
                    <a:lnTo>
                      <a:pt x="92710" y="142240"/>
                    </a:lnTo>
                    <a:lnTo>
                      <a:pt x="90170" y="151130"/>
                    </a:lnTo>
                    <a:lnTo>
                      <a:pt x="88900" y="161290"/>
                    </a:lnTo>
                    <a:lnTo>
                      <a:pt x="87630" y="170180"/>
                    </a:lnTo>
                    <a:lnTo>
                      <a:pt x="87630" y="180340"/>
                    </a:lnTo>
                    <a:lnTo>
                      <a:pt x="87630" y="189230"/>
                    </a:lnTo>
                    <a:lnTo>
                      <a:pt x="86360" y="210820"/>
                    </a:lnTo>
                    <a:lnTo>
                      <a:pt x="86360" y="222250"/>
                    </a:lnTo>
                    <a:lnTo>
                      <a:pt x="85090" y="231140"/>
                    </a:lnTo>
                    <a:lnTo>
                      <a:pt x="82550" y="238760"/>
                    </a:lnTo>
                    <a:lnTo>
                      <a:pt x="80010" y="245110"/>
                    </a:lnTo>
                    <a:lnTo>
                      <a:pt x="77470" y="245110"/>
                    </a:lnTo>
                    <a:lnTo>
                      <a:pt x="76200" y="241300"/>
                    </a:lnTo>
                    <a:lnTo>
                      <a:pt x="74930" y="233680"/>
                    </a:lnTo>
                    <a:lnTo>
                      <a:pt x="74930" y="224790"/>
                    </a:lnTo>
                    <a:lnTo>
                      <a:pt x="74930" y="214630"/>
                    </a:lnTo>
                    <a:lnTo>
                      <a:pt x="73660" y="184150"/>
                    </a:lnTo>
                    <a:lnTo>
                      <a:pt x="73660" y="111760"/>
                    </a:lnTo>
                    <a:lnTo>
                      <a:pt x="74930" y="102870"/>
                    </a:lnTo>
                    <a:lnTo>
                      <a:pt x="77470" y="93980"/>
                    </a:lnTo>
                    <a:lnTo>
                      <a:pt x="80010" y="85090"/>
                    </a:lnTo>
                    <a:lnTo>
                      <a:pt x="85090" y="80010"/>
                    </a:lnTo>
                    <a:lnTo>
                      <a:pt x="91440" y="78740"/>
                    </a:lnTo>
                    <a:lnTo>
                      <a:pt x="97790" y="78740"/>
                    </a:lnTo>
                    <a:lnTo>
                      <a:pt x="104140" y="82550"/>
                    </a:lnTo>
                    <a:lnTo>
                      <a:pt x="109220" y="87630"/>
                    </a:lnTo>
                    <a:lnTo>
                      <a:pt x="114300" y="92710"/>
                    </a:lnTo>
                    <a:lnTo>
                      <a:pt x="120650" y="99060"/>
                    </a:lnTo>
                    <a:lnTo>
                      <a:pt x="127000" y="104140"/>
                    </a:lnTo>
                    <a:lnTo>
                      <a:pt x="134620" y="107950"/>
                    </a:lnTo>
                    <a:lnTo>
                      <a:pt x="139700" y="113030"/>
                    </a:lnTo>
                    <a:lnTo>
                      <a:pt x="143510" y="118110"/>
                    </a:lnTo>
                    <a:lnTo>
                      <a:pt x="146050" y="121920"/>
                    </a:lnTo>
                    <a:lnTo>
                      <a:pt x="154940" y="130810"/>
                    </a:lnTo>
                    <a:lnTo>
                      <a:pt x="162560" y="134620"/>
                    </a:lnTo>
                    <a:lnTo>
                      <a:pt x="167640" y="140970"/>
                    </a:lnTo>
                    <a:lnTo>
                      <a:pt x="172720" y="147320"/>
                    </a:lnTo>
                    <a:lnTo>
                      <a:pt x="177800" y="154940"/>
                    </a:lnTo>
                    <a:lnTo>
                      <a:pt x="182880" y="156210"/>
                    </a:lnTo>
                    <a:lnTo>
                      <a:pt x="187960" y="154940"/>
                    </a:lnTo>
                    <a:lnTo>
                      <a:pt x="191770" y="151130"/>
                    </a:lnTo>
                    <a:lnTo>
                      <a:pt x="195580" y="146050"/>
                    </a:lnTo>
                    <a:lnTo>
                      <a:pt x="200660" y="139700"/>
                    </a:lnTo>
                    <a:lnTo>
                      <a:pt x="204470" y="132080"/>
                    </a:lnTo>
                    <a:lnTo>
                      <a:pt x="210820" y="127000"/>
                    </a:lnTo>
                    <a:lnTo>
                      <a:pt x="217170" y="124460"/>
                    </a:lnTo>
                    <a:lnTo>
                      <a:pt x="224790" y="121920"/>
                    </a:lnTo>
                    <a:lnTo>
                      <a:pt x="231140" y="123190"/>
                    </a:lnTo>
                    <a:lnTo>
                      <a:pt x="236220" y="127000"/>
                    </a:lnTo>
                    <a:lnTo>
                      <a:pt x="241300" y="133350"/>
                    </a:lnTo>
                    <a:lnTo>
                      <a:pt x="245110" y="140970"/>
                    </a:lnTo>
                    <a:lnTo>
                      <a:pt x="246380" y="149860"/>
                    </a:lnTo>
                    <a:lnTo>
                      <a:pt x="248920" y="160020"/>
                    </a:lnTo>
                    <a:lnTo>
                      <a:pt x="247650" y="168910"/>
                    </a:lnTo>
                    <a:lnTo>
                      <a:pt x="246380" y="176530"/>
                    </a:lnTo>
                    <a:lnTo>
                      <a:pt x="243840" y="181610"/>
                    </a:lnTo>
                    <a:lnTo>
                      <a:pt x="238760" y="189230"/>
                    </a:lnTo>
                    <a:lnTo>
                      <a:pt x="233680" y="196850"/>
                    </a:lnTo>
                    <a:lnTo>
                      <a:pt x="227330" y="204470"/>
                    </a:lnTo>
                    <a:lnTo>
                      <a:pt x="220980" y="210820"/>
                    </a:lnTo>
                    <a:lnTo>
                      <a:pt x="210820" y="222250"/>
                    </a:lnTo>
                    <a:lnTo>
                      <a:pt x="204470" y="227330"/>
                    </a:lnTo>
                    <a:lnTo>
                      <a:pt x="198120" y="231140"/>
                    </a:lnTo>
                    <a:lnTo>
                      <a:pt x="190500" y="236220"/>
                    </a:lnTo>
                    <a:lnTo>
                      <a:pt x="182880" y="240030"/>
                    </a:lnTo>
                    <a:lnTo>
                      <a:pt x="166370" y="248920"/>
                    </a:lnTo>
                    <a:lnTo>
                      <a:pt x="115570" y="274320"/>
                    </a:lnTo>
                    <a:lnTo>
                      <a:pt x="110490" y="274320"/>
                    </a:lnTo>
                    <a:lnTo>
                      <a:pt x="106680" y="271780"/>
                    </a:lnTo>
                    <a:lnTo>
                      <a:pt x="104140" y="266700"/>
                    </a:lnTo>
                    <a:lnTo>
                      <a:pt x="104140" y="262890"/>
                    </a:lnTo>
                    <a:lnTo>
                      <a:pt x="105410" y="257810"/>
                    </a:lnTo>
                    <a:lnTo>
                      <a:pt x="106680" y="254000"/>
                    </a:lnTo>
                    <a:lnTo>
                      <a:pt x="116840" y="245110"/>
                    </a:lnTo>
                    <a:lnTo>
                      <a:pt x="124460" y="241300"/>
                    </a:lnTo>
                    <a:lnTo>
                      <a:pt x="129540" y="236220"/>
                    </a:lnTo>
                    <a:lnTo>
                      <a:pt x="139700" y="228600"/>
                    </a:lnTo>
                    <a:lnTo>
                      <a:pt x="147320" y="223520"/>
                    </a:lnTo>
                    <a:lnTo>
                      <a:pt x="156210" y="219710"/>
                    </a:lnTo>
                    <a:lnTo>
                      <a:pt x="167640" y="215900"/>
                    </a:lnTo>
                    <a:lnTo>
                      <a:pt x="175260" y="209550"/>
                    </a:lnTo>
                    <a:lnTo>
                      <a:pt x="182880" y="203200"/>
                    </a:lnTo>
                    <a:lnTo>
                      <a:pt x="187960" y="195580"/>
                    </a:lnTo>
                    <a:lnTo>
                      <a:pt x="194310" y="189230"/>
                    </a:lnTo>
                    <a:lnTo>
                      <a:pt x="203200" y="179070"/>
                    </a:lnTo>
                    <a:lnTo>
                      <a:pt x="204470" y="176530"/>
                    </a:lnTo>
                    <a:lnTo>
                      <a:pt x="201930" y="177800"/>
                    </a:lnTo>
                    <a:lnTo>
                      <a:pt x="170180" y="187960"/>
                    </a:lnTo>
                    <a:lnTo>
                      <a:pt x="161290" y="189230"/>
                    </a:lnTo>
                    <a:lnTo>
                      <a:pt x="151130" y="191770"/>
                    </a:lnTo>
                    <a:lnTo>
                      <a:pt x="142240" y="191770"/>
                    </a:lnTo>
                    <a:lnTo>
                      <a:pt x="134620" y="191770"/>
                    </a:lnTo>
                    <a:lnTo>
                      <a:pt x="128270" y="189230"/>
                    </a:lnTo>
                    <a:lnTo>
                      <a:pt x="123190" y="186690"/>
                    </a:lnTo>
                    <a:lnTo>
                      <a:pt x="118110" y="180340"/>
                    </a:lnTo>
                    <a:lnTo>
                      <a:pt x="113030" y="172720"/>
                    </a:lnTo>
                    <a:lnTo>
                      <a:pt x="107950" y="162560"/>
                    </a:lnTo>
                    <a:lnTo>
                      <a:pt x="102870" y="153670"/>
                    </a:lnTo>
                    <a:lnTo>
                      <a:pt x="95250" y="144780"/>
                    </a:lnTo>
                    <a:lnTo>
                      <a:pt x="88900" y="135890"/>
                    </a:lnTo>
                    <a:lnTo>
                      <a:pt x="80010" y="127000"/>
                    </a:lnTo>
                    <a:lnTo>
                      <a:pt x="64770" y="110490"/>
                    </a:lnTo>
                    <a:lnTo>
                      <a:pt x="57150" y="101600"/>
                    </a:lnTo>
                    <a:lnTo>
                      <a:pt x="52070" y="92710"/>
                    </a:lnTo>
                    <a:lnTo>
                      <a:pt x="45720" y="83820"/>
                    </a:lnTo>
                    <a:lnTo>
                      <a:pt x="39370" y="78740"/>
                    </a:lnTo>
                    <a:lnTo>
                      <a:pt x="33020" y="74930"/>
                    </a:lnTo>
                    <a:lnTo>
                      <a:pt x="25400" y="72390"/>
                    </a:lnTo>
                    <a:lnTo>
                      <a:pt x="19050" y="67310"/>
                    </a:lnTo>
                    <a:lnTo>
                      <a:pt x="12700" y="62230"/>
                    </a:lnTo>
                    <a:lnTo>
                      <a:pt x="7620" y="55880"/>
                    </a:lnTo>
                    <a:lnTo>
                      <a:pt x="3810" y="46990"/>
                    </a:lnTo>
                    <a:lnTo>
                      <a:pt x="2540" y="36830"/>
                    </a:lnTo>
                    <a:lnTo>
                      <a:pt x="0" y="25400"/>
                    </a:lnTo>
                    <a:lnTo>
                      <a:pt x="1270" y="16510"/>
                    </a:lnTo>
                    <a:lnTo>
                      <a:pt x="2540" y="10160"/>
                    </a:lnTo>
                    <a:lnTo>
                      <a:pt x="5080" y="3810"/>
                    </a:lnTo>
                    <a:lnTo>
                      <a:pt x="10160" y="1270"/>
                    </a:lnTo>
                    <a:lnTo>
                      <a:pt x="15240" y="0"/>
                    </a:lnTo>
                    <a:lnTo>
                      <a:pt x="21590" y="1270"/>
                    </a:lnTo>
                    <a:lnTo>
                      <a:pt x="27940" y="2540"/>
                    </a:lnTo>
                    <a:lnTo>
                      <a:pt x="38100" y="2540"/>
                    </a:lnTo>
                    <a:lnTo>
                      <a:pt x="44450" y="5080"/>
                    </a:lnTo>
                    <a:lnTo>
                      <a:pt x="50800" y="7620"/>
                    </a:lnTo>
                    <a:lnTo>
                      <a:pt x="58420" y="10160"/>
                    </a:lnTo>
                    <a:lnTo>
                      <a:pt x="66040" y="13970"/>
                    </a:lnTo>
                    <a:lnTo>
                      <a:pt x="82550" y="21590"/>
                    </a:lnTo>
                    <a:lnTo>
                      <a:pt x="90170" y="25400"/>
                    </a:lnTo>
                    <a:lnTo>
                      <a:pt x="95250" y="29210"/>
                    </a:lnTo>
                    <a:lnTo>
                      <a:pt x="101600" y="33020"/>
                    </a:lnTo>
                    <a:lnTo>
                      <a:pt x="109220" y="36830"/>
                    </a:lnTo>
                    <a:lnTo>
                      <a:pt x="118110" y="38100"/>
                    </a:lnTo>
                    <a:lnTo>
                      <a:pt x="128270" y="39370"/>
                    </a:lnTo>
                    <a:lnTo>
                      <a:pt x="135890" y="43180"/>
                    </a:lnTo>
                    <a:lnTo>
                      <a:pt x="140970" y="48260"/>
                    </a:lnTo>
                    <a:lnTo>
                      <a:pt x="143510" y="54610"/>
                    </a:lnTo>
                    <a:lnTo>
                      <a:pt x="149860" y="58420"/>
                    </a:lnTo>
                    <a:lnTo>
                      <a:pt x="158750" y="62230"/>
                    </a:lnTo>
                    <a:lnTo>
                      <a:pt x="167640" y="63500"/>
                    </a:lnTo>
                    <a:lnTo>
                      <a:pt x="177800" y="64770"/>
                    </a:lnTo>
                    <a:lnTo>
                      <a:pt x="186690" y="66040"/>
                    </a:lnTo>
                    <a:lnTo>
                      <a:pt x="195580" y="66040"/>
                    </a:lnTo>
                    <a:lnTo>
                      <a:pt x="217170" y="67310"/>
                    </a:lnTo>
                    <a:lnTo>
                      <a:pt x="228600" y="67310"/>
                    </a:lnTo>
                    <a:lnTo>
                      <a:pt x="237490" y="68580"/>
                    </a:lnTo>
                    <a:lnTo>
                      <a:pt x="245110" y="71120"/>
                    </a:lnTo>
                    <a:lnTo>
                      <a:pt x="251460" y="73660"/>
                    </a:lnTo>
                    <a:lnTo>
                      <a:pt x="256540" y="78740"/>
                    </a:lnTo>
                    <a:lnTo>
                      <a:pt x="261620" y="85090"/>
                    </a:lnTo>
                    <a:lnTo>
                      <a:pt x="266700" y="91440"/>
                    </a:lnTo>
                    <a:lnTo>
                      <a:pt x="273050" y="97790"/>
                    </a:lnTo>
                    <a:lnTo>
                      <a:pt x="280670" y="102870"/>
                    </a:lnTo>
                    <a:lnTo>
                      <a:pt x="287020" y="107950"/>
                    </a:lnTo>
                    <a:lnTo>
                      <a:pt x="293370" y="114300"/>
                    </a:lnTo>
                    <a:lnTo>
                      <a:pt x="327660" y="156210"/>
                    </a:lnTo>
                  </a:path>
                </a:pathLst>
              </a:custGeom>
              <a:ln w="38100" cap="flat" cmpd="sng" algn="ctr">
                <a:solidFill>
                  <a:srgbClr val="32CD3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29" name="TextBox 28"/>
          <p:cNvSpPr txBox="1"/>
          <p:nvPr/>
        </p:nvSpPr>
        <p:spPr>
          <a:xfrm>
            <a:off x="2245073" y="4609762"/>
            <a:ext cx="812800" cy="338554"/>
          </a:xfrm>
          <a:prstGeom prst="rect">
            <a:avLst/>
          </a:prstGeom>
          <a:noFill/>
        </p:spPr>
        <p:txBody>
          <a:bodyPr vert="horz" rtlCol="0">
            <a:spAutoFit/>
          </a:bodyPr>
          <a:lstStyle/>
          <a:p>
            <a:r>
              <a:rPr lang="en-CA" sz="1600" dirty="0">
                <a:solidFill>
                  <a:srgbClr val="000000"/>
                </a:solidFill>
                <a:latin typeface="Times New Roman - 27"/>
              </a:rPr>
              <a:t>2. </a:t>
            </a:r>
          </a:p>
        </p:txBody>
      </p:sp>
      <p:grpSp>
        <p:nvGrpSpPr>
          <p:cNvPr id="50" name="Group 49"/>
          <p:cNvGrpSpPr/>
          <p:nvPr/>
        </p:nvGrpSpPr>
        <p:grpSpPr>
          <a:xfrm>
            <a:off x="3295614" y="4966582"/>
            <a:ext cx="6527800" cy="1320800"/>
            <a:chOff x="749300" y="2908300"/>
            <a:chExt cx="6527800" cy="1320800"/>
          </a:xfrm>
        </p:grpSpPr>
        <p:sp>
          <p:nvSpPr>
            <p:cNvPr id="30" name="Oval 29"/>
            <p:cNvSpPr/>
            <p:nvPr/>
          </p:nvSpPr>
          <p:spPr>
            <a:xfrm>
              <a:off x="749300" y="2921000"/>
              <a:ext cx="1168400" cy="12192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p:cNvSpPr/>
            <p:nvPr/>
          </p:nvSpPr>
          <p:spPr>
            <a:xfrm>
              <a:off x="4597400" y="2971800"/>
              <a:ext cx="1168400" cy="12192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2540000" y="2908300"/>
              <a:ext cx="1168400" cy="12192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6108700" y="3009900"/>
              <a:ext cx="1168400" cy="1219200"/>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p:cNvSpPr txBox="1"/>
            <p:nvPr/>
          </p:nvSpPr>
          <p:spPr>
            <a:xfrm>
              <a:off x="2032000" y="3289300"/>
              <a:ext cx="762000" cy="384721"/>
            </a:xfrm>
            <a:prstGeom prst="rect">
              <a:avLst/>
            </a:prstGeom>
            <a:noFill/>
          </p:spPr>
          <p:txBody>
            <a:bodyPr vert="horz" rtlCol="0">
              <a:spAutoFit/>
            </a:bodyPr>
            <a:lstStyle/>
            <a:p>
              <a:r>
                <a:rPr lang="en-CA" sz="1900">
                  <a:solidFill>
                    <a:srgbClr val="000000"/>
                  </a:solidFill>
                  <a:latin typeface="Times New Roman - 31"/>
                </a:rPr>
                <a:t>+</a:t>
              </a:r>
            </a:p>
          </p:txBody>
        </p:sp>
        <p:sp>
          <p:nvSpPr>
            <p:cNvPr id="35" name="TextBox 34"/>
            <p:cNvSpPr txBox="1"/>
            <p:nvPr/>
          </p:nvSpPr>
          <p:spPr>
            <a:xfrm>
              <a:off x="3987800" y="3352800"/>
              <a:ext cx="660400" cy="338554"/>
            </a:xfrm>
            <a:prstGeom prst="rect">
              <a:avLst/>
            </a:prstGeom>
            <a:noFill/>
          </p:spPr>
          <p:txBody>
            <a:bodyPr vert="horz" rtlCol="0">
              <a:spAutoFit/>
            </a:bodyPr>
            <a:lstStyle/>
            <a:p>
              <a:r>
                <a:rPr lang="en-CA" sz="1600">
                  <a:solidFill>
                    <a:srgbClr val="000000"/>
                  </a:solidFill>
                  <a:latin typeface="Times New Roman - 26"/>
                </a:rPr>
                <a:t>=</a:t>
              </a:r>
            </a:p>
          </p:txBody>
        </p:sp>
        <p:cxnSp>
          <p:nvCxnSpPr>
            <p:cNvPr id="36" name="Straight Connector 35"/>
            <p:cNvCxnSpPr/>
            <p:nvPr/>
          </p:nvCxnSpPr>
          <p:spPr>
            <a:xfrm>
              <a:off x="1308100" y="2921000"/>
              <a:ext cx="0" cy="1181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111500" y="2921000"/>
              <a:ext cx="0" cy="11938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540000" y="3530600"/>
              <a:ext cx="11557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56200" y="3022600"/>
              <a:ext cx="0" cy="11303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3606800"/>
              <a:ext cx="11430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67500" y="3035300"/>
              <a:ext cx="0" cy="11430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096000" y="3632200"/>
              <a:ext cx="11430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952500" y="3098800"/>
              <a:ext cx="4089401" cy="922021"/>
              <a:chOff x="952500" y="3098800"/>
              <a:chExt cx="4089401" cy="922021"/>
            </a:xfrm>
          </p:grpSpPr>
          <p:sp>
            <p:nvSpPr>
              <p:cNvPr id="43" name="Freeform 42"/>
              <p:cNvSpPr/>
              <p:nvPr/>
            </p:nvSpPr>
            <p:spPr>
              <a:xfrm>
                <a:off x="952500" y="3098800"/>
                <a:ext cx="241301" cy="858521"/>
              </a:xfrm>
              <a:custGeom>
                <a:avLst/>
                <a:gdLst/>
                <a:ahLst/>
                <a:cxnLst/>
                <a:rect l="0" t="0" r="0" b="0"/>
                <a:pathLst>
                  <a:path w="241301" h="858521">
                    <a:moveTo>
                      <a:pt x="241300" y="0"/>
                    </a:moveTo>
                    <a:lnTo>
                      <a:pt x="241300" y="13970"/>
                    </a:lnTo>
                    <a:lnTo>
                      <a:pt x="238760" y="19050"/>
                    </a:lnTo>
                    <a:lnTo>
                      <a:pt x="233680" y="24130"/>
                    </a:lnTo>
                    <a:lnTo>
                      <a:pt x="227330" y="29210"/>
                    </a:lnTo>
                    <a:lnTo>
                      <a:pt x="222250" y="33020"/>
                    </a:lnTo>
                    <a:lnTo>
                      <a:pt x="217170" y="38100"/>
                    </a:lnTo>
                    <a:lnTo>
                      <a:pt x="212090" y="41910"/>
                    </a:lnTo>
                    <a:lnTo>
                      <a:pt x="208280" y="48260"/>
                    </a:lnTo>
                    <a:lnTo>
                      <a:pt x="203200" y="54610"/>
                    </a:lnTo>
                    <a:lnTo>
                      <a:pt x="199390" y="62230"/>
                    </a:lnTo>
                    <a:lnTo>
                      <a:pt x="194310" y="81280"/>
                    </a:lnTo>
                    <a:lnTo>
                      <a:pt x="190500" y="100330"/>
                    </a:lnTo>
                    <a:lnTo>
                      <a:pt x="184150" y="114300"/>
                    </a:lnTo>
                    <a:lnTo>
                      <a:pt x="180340" y="129540"/>
                    </a:lnTo>
                    <a:lnTo>
                      <a:pt x="179070" y="152400"/>
                    </a:lnTo>
                    <a:lnTo>
                      <a:pt x="177800" y="161290"/>
                    </a:lnTo>
                    <a:lnTo>
                      <a:pt x="173990" y="177800"/>
                    </a:lnTo>
                    <a:lnTo>
                      <a:pt x="167640" y="194310"/>
                    </a:lnTo>
                    <a:lnTo>
                      <a:pt x="163830" y="203200"/>
                    </a:lnTo>
                    <a:lnTo>
                      <a:pt x="160020" y="212090"/>
                    </a:lnTo>
                    <a:lnTo>
                      <a:pt x="156210" y="218440"/>
                    </a:lnTo>
                    <a:lnTo>
                      <a:pt x="152400" y="224790"/>
                    </a:lnTo>
                    <a:lnTo>
                      <a:pt x="148590" y="229870"/>
                    </a:lnTo>
                    <a:lnTo>
                      <a:pt x="143510" y="236220"/>
                    </a:lnTo>
                    <a:lnTo>
                      <a:pt x="139700" y="243840"/>
                    </a:lnTo>
                    <a:lnTo>
                      <a:pt x="135890" y="251460"/>
                    </a:lnTo>
                    <a:lnTo>
                      <a:pt x="130810" y="267970"/>
                    </a:lnTo>
                    <a:lnTo>
                      <a:pt x="128270" y="292100"/>
                    </a:lnTo>
                    <a:lnTo>
                      <a:pt x="127000" y="303530"/>
                    </a:lnTo>
                    <a:lnTo>
                      <a:pt x="127000" y="298450"/>
                    </a:lnTo>
                    <a:lnTo>
                      <a:pt x="127000" y="213360"/>
                    </a:lnTo>
                    <a:lnTo>
                      <a:pt x="125730" y="204470"/>
                    </a:lnTo>
                    <a:lnTo>
                      <a:pt x="118110" y="181610"/>
                    </a:lnTo>
                    <a:lnTo>
                      <a:pt x="115570" y="161290"/>
                    </a:lnTo>
                    <a:lnTo>
                      <a:pt x="113030" y="151130"/>
                    </a:lnTo>
                    <a:lnTo>
                      <a:pt x="107950" y="142240"/>
                    </a:lnTo>
                    <a:lnTo>
                      <a:pt x="101600" y="132080"/>
                    </a:lnTo>
                    <a:lnTo>
                      <a:pt x="93980" y="128270"/>
                    </a:lnTo>
                    <a:lnTo>
                      <a:pt x="86360" y="125730"/>
                    </a:lnTo>
                    <a:lnTo>
                      <a:pt x="78740" y="127000"/>
                    </a:lnTo>
                    <a:lnTo>
                      <a:pt x="72390" y="128270"/>
                    </a:lnTo>
                    <a:lnTo>
                      <a:pt x="66040" y="130810"/>
                    </a:lnTo>
                    <a:lnTo>
                      <a:pt x="60960" y="133350"/>
                    </a:lnTo>
                    <a:lnTo>
                      <a:pt x="48260" y="140970"/>
                    </a:lnTo>
                    <a:lnTo>
                      <a:pt x="40640" y="144780"/>
                    </a:lnTo>
                    <a:lnTo>
                      <a:pt x="34290" y="149860"/>
                    </a:lnTo>
                    <a:lnTo>
                      <a:pt x="27940" y="156210"/>
                    </a:lnTo>
                    <a:lnTo>
                      <a:pt x="22860" y="163830"/>
                    </a:lnTo>
                    <a:lnTo>
                      <a:pt x="17780" y="170180"/>
                    </a:lnTo>
                    <a:lnTo>
                      <a:pt x="13970" y="175260"/>
                    </a:lnTo>
                    <a:lnTo>
                      <a:pt x="8890" y="180340"/>
                    </a:lnTo>
                    <a:lnTo>
                      <a:pt x="6350" y="187960"/>
                    </a:lnTo>
                    <a:lnTo>
                      <a:pt x="2540" y="208280"/>
                    </a:lnTo>
                    <a:lnTo>
                      <a:pt x="1270" y="227330"/>
                    </a:lnTo>
                    <a:lnTo>
                      <a:pt x="0" y="246380"/>
                    </a:lnTo>
                    <a:lnTo>
                      <a:pt x="0" y="308610"/>
                    </a:lnTo>
                    <a:lnTo>
                      <a:pt x="0" y="641350"/>
                    </a:lnTo>
                    <a:lnTo>
                      <a:pt x="3810" y="662940"/>
                    </a:lnTo>
                    <a:lnTo>
                      <a:pt x="10160" y="685800"/>
                    </a:lnTo>
                    <a:lnTo>
                      <a:pt x="17780" y="704850"/>
                    </a:lnTo>
                    <a:lnTo>
                      <a:pt x="22860" y="711200"/>
                    </a:lnTo>
                    <a:lnTo>
                      <a:pt x="29210" y="715010"/>
                    </a:lnTo>
                    <a:lnTo>
                      <a:pt x="36830" y="718820"/>
                    </a:lnTo>
                    <a:lnTo>
                      <a:pt x="43180" y="721360"/>
                    </a:lnTo>
                    <a:lnTo>
                      <a:pt x="48260" y="725170"/>
                    </a:lnTo>
                    <a:lnTo>
                      <a:pt x="53340" y="728980"/>
                    </a:lnTo>
                    <a:lnTo>
                      <a:pt x="59690" y="732790"/>
                    </a:lnTo>
                    <a:lnTo>
                      <a:pt x="66040" y="736600"/>
                    </a:lnTo>
                    <a:lnTo>
                      <a:pt x="81280" y="745490"/>
                    </a:lnTo>
                    <a:lnTo>
                      <a:pt x="97790" y="753110"/>
                    </a:lnTo>
                    <a:lnTo>
                      <a:pt x="105410" y="758190"/>
                    </a:lnTo>
                    <a:lnTo>
                      <a:pt x="110490" y="762000"/>
                    </a:lnTo>
                    <a:lnTo>
                      <a:pt x="115570" y="765810"/>
                    </a:lnTo>
                    <a:lnTo>
                      <a:pt x="119380" y="772160"/>
                    </a:lnTo>
                    <a:lnTo>
                      <a:pt x="125730" y="793750"/>
                    </a:lnTo>
                    <a:lnTo>
                      <a:pt x="133350" y="808990"/>
                    </a:lnTo>
                    <a:lnTo>
                      <a:pt x="135890" y="816610"/>
                    </a:lnTo>
                    <a:lnTo>
                      <a:pt x="140970" y="821690"/>
                    </a:lnTo>
                    <a:lnTo>
                      <a:pt x="144780" y="828040"/>
                    </a:lnTo>
                    <a:lnTo>
                      <a:pt x="148590" y="834390"/>
                    </a:lnTo>
                    <a:lnTo>
                      <a:pt x="152400" y="840740"/>
                    </a:lnTo>
                    <a:lnTo>
                      <a:pt x="156210" y="848360"/>
                    </a:lnTo>
                    <a:lnTo>
                      <a:pt x="162560" y="853440"/>
                    </a:lnTo>
                    <a:lnTo>
                      <a:pt x="168910" y="857250"/>
                    </a:lnTo>
                    <a:lnTo>
                      <a:pt x="176530" y="858520"/>
                    </a:lnTo>
                    <a:lnTo>
                      <a:pt x="180340" y="857250"/>
                    </a:lnTo>
                    <a:lnTo>
                      <a:pt x="184150" y="854710"/>
                    </a:lnTo>
                    <a:lnTo>
                      <a:pt x="186690" y="848360"/>
                    </a:lnTo>
                    <a:lnTo>
                      <a:pt x="189230" y="831850"/>
                    </a:lnTo>
                    <a:lnTo>
                      <a:pt x="189230" y="811530"/>
                    </a:lnTo>
                    <a:lnTo>
                      <a:pt x="190500" y="792480"/>
                    </a:lnTo>
                    <a:lnTo>
                      <a:pt x="190500" y="127000"/>
                    </a:lnTo>
                  </a:path>
                </a:pathLst>
              </a:custGeom>
              <a:ln w="266700" cap="flat" cmpd="sng" algn="ctr">
                <a:solidFill>
                  <a:srgbClr val="FFFF00">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4" name="Freeform 43"/>
              <p:cNvSpPr/>
              <p:nvPr/>
            </p:nvSpPr>
            <p:spPr>
              <a:xfrm>
                <a:off x="4813300" y="3175000"/>
                <a:ext cx="228601" cy="845821"/>
              </a:xfrm>
              <a:custGeom>
                <a:avLst/>
                <a:gdLst/>
                <a:ahLst/>
                <a:cxnLst/>
                <a:rect l="0" t="0" r="0" b="0"/>
                <a:pathLst>
                  <a:path w="228601" h="845821">
                    <a:moveTo>
                      <a:pt x="228600" y="0"/>
                    </a:moveTo>
                    <a:lnTo>
                      <a:pt x="228600" y="311150"/>
                    </a:lnTo>
                    <a:lnTo>
                      <a:pt x="227330" y="327660"/>
                    </a:lnTo>
                    <a:lnTo>
                      <a:pt x="224790" y="344170"/>
                    </a:lnTo>
                    <a:lnTo>
                      <a:pt x="222250" y="360680"/>
                    </a:lnTo>
                    <a:lnTo>
                      <a:pt x="219710" y="375920"/>
                    </a:lnTo>
                    <a:lnTo>
                      <a:pt x="218440" y="389890"/>
                    </a:lnTo>
                    <a:lnTo>
                      <a:pt x="215900" y="416560"/>
                    </a:lnTo>
                    <a:lnTo>
                      <a:pt x="209550" y="436880"/>
                    </a:lnTo>
                    <a:lnTo>
                      <a:pt x="205740" y="459740"/>
                    </a:lnTo>
                    <a:lnTo>
                      <a:pt x="204470" y="483870"/>
                    </a:lnTo>
                    <a:lnTo>
                      <a:pt x="203200" y="508000"/>
                    </a:lnTo>
                    <a:lnTo>
                      <a:pt x="203200" y="596900"/>
                    </a:lnTo>
                    <a:lnTo>
                      <a:pt x="203200" y="840740"/>
                    </a:lnTo>
                    <a:lnTo>
                      <a:pt x="201930" y="844550"/>
                    </a:lnTo>
                    <a:lnTo>
                      <a:pt x="199390" y="845820"/>
                    </a:lnTo>
                    <a:lnTo>
                      <a:pt x="196850" y="843280"/>
                    </a:lnTo>
                    <a:lnTo>
                      <a:pt x="191770" y="839470"/>
                    </a:lnTo>
                    <a:lnTo>
                      <a:pt x="185420" y="836930"/>
                    </a:lnTo>
                    <a:lnTo>
                      <a:pt x="179070" y="833120"/>
                    </a:lnTo>
                    <a:lnTo>
                      <a:pt x="173990" y="828040"/>
                    </a:lnTo>
                    <a:lnTo>
                      <a:pt x="171450" y="821690"/>
                    </a:lnTo>
                    <a:lnTo>
                      <a:pt x="168910" y="814070"/>
                    </a:lnTo>
                    <a:lnTo>
                      <a:pt x="165100" y="807720"/>
                    </a:lnTo>
                    <a:lnTo>
                      <a:pt x="158750" y="802640"/>
                    </a:lnTo>
                    <a:lnTo>
                      <a:pt x="152400" y="797560"/>
                    </a:lnTo>
                    <a:lnTo>
                      <a:pt x="146050" y="791210"/>
                    </a:lnTo>
                    <a:lnTo>
                      <a:pt x="138430" y="784860"/>
                    </a:lnTo>
                    <a:lnTo>
                      <a:pt x="129540" y="777240"/>
                    </a:lnTo>
                    <a:lnTo>
                      <a:pt x="124460" y="770890"/>
                    </a:lnTo>
                    <a:lnTo>
                      <a:pt x="119380" y="759460"/>
                    </a:lnTo>
                    <a:lnTo>
                      <a:pt x="109220" y="739140"/>
                    </a:lnTo>
                    <a:lnTo>
                      <a:pt x="104140" y="731520"/>
                    </a:lnTo>
                    <a:lnTo>
                      <a:pt x="97790" y="722630"/>
                    </a:lnTo>
                    <a:lnTo>
                      <a:pt x="90170" y="715010"/>
                    </a:lnTo>
                    <a:lnTo>
                      <a:pt x="83820" y="707390"/>
                    </a:lnTo>
                    <a:lnTo>
                      <a:pt x="73660" y="697230"/>
                    </a:lnTo>
                    <a:lnTo>
                      <a:pt x="68580" y="688340"/>
                    </a:lnTo>
                    <a:lnTo>
                      <a:pt x="64770" y="679450"/>
                    </a:lnTo>
                    <a:lnTo>
                      <a:pt x="59690" y="669290"/>
                    </a:lnTo>
                    <a:lnTo>
                      <a:pt x="55880" y="661670"/>
                    </a:lnTo>
                    <a:lnTo>
                      <a:pt x="50800" y="656590"/>
                    </a:lnTo>
                    <a:lnTo>
                      <a:pt x="46990" y="654050"/>
                    </a:lnTo>
                    <a:lnTo>
                      <a:pt x="41910" y="647700"/>
                    </a:lnTo>
                    <a:lnTo>
                      <a:pt x="38100" y="638810"/>
                    </a:lnTo>
                    <a:lnTo>
                      <a:pt x="34290" y="629920"/>
                    </a:lnTo>
                    <a:lnTo>
                      <a:pt x="25400" y="610870"/>
                    </a:lnTo>
                    <a:lnTo>
                      <a:pt x="21590" y="601980"/>
                    </a:lnTo>
                    <a:lnTo>
                      <a:pt x="16510" y="594360"/>
                    </a:lnTo>
                    <a:lnTo>
                      <a:pt x="12700" y="588010"/>
                    </a:lnTo>
                    <a:lnTo>
                      <a:pt x="8890" y="582930"/>
                    </a:lnTo>
                    <a:lnTo>
                      <a:pt x="3810" y="565150"/>
                    </a:lnTo>
                    <a:lnTo>
                      <a:pt x="1270" y="543560"/>
                    </a:lnTo>
                    <a:lnTo>
                      <a:pt x="1270" y="519430"/>
                    </a:lnTo>
                    <a:lnTo>
                      <a:pt x="0" y="482600"/>
                    </a:lnTo>
                    <a:lnTo>
                      <a:pt x="3810" y="461010"/>
                    </a:lnTo>
                    <a:lnTo>
                      <a:pt x="8890" y="440690"/>
                    </a:lnTo>
                    <a:lnTo>
                      <a:pt x="11430" y="417830"/>
                    </a:lnTo>
                    <a:lnTo>
                      <a:pt x="11430" y="392430"/>
                    </a:lnTo>
                    <a:lnTo>
                      <a:pt x="12700" y="349250"/>
                    </a:lnTo>
                    <a:lnTo>
                      <a:pt x="12700" y="285750"/>
                    </a:lnTo>
                    <a:lnTo>
                      <a:pt x="16510" y="267970"/>
                    </a:lnTo>
                    <a:lnTo>
                      <a:pt x="21590" y="250190"/>
                    </a:lnTo>
                    <a:lnTo>
                      <a:pt x="24130" y="232410"/>
                    </a:lnTo>
                    <a:lnTo>
                      <a:pt x="26670" y="226060"/>
                    </a:lnTo>
                    <a:lnTo>
                      <a:pt x="31750" y="219710"/>
                    </a:lnTo>
                    <a:lnTo>
                      <a:pt x="38100" y="214630"/>
                    </a:lnTo>
                    <a:lnTo>
                      <a:pt x="41910" y="205740"/>
                    </a:lnTo>
                    <a:lnTo>
                      <a:pt x="46990" y="186690"/>
                    </a:lnTo>
                    <a:lnTo>
                      <a:pt x="53340" y="170180"/>
                    </a:lnTo>
                    <a:lnTo>
                      <a:pt x="55880" y="165100"/>
                    </a:lnTo>
                    <a:lnTo>
                      <a:pt x="63500" y="149860"/>
                    </a:lnTo>
                    <a:lnTo>
                      <a:pt x="68580" y="142240"/>
                    </a:lnTo>
                    <a:lnTo>
                      <a:pt x="72390" y="127000"/>
                    </a:lnTo>
                    <a:lnTo>
                      <a:pt x="73660" y="118110"/>
                    </a:lnTo>
                    <a:lnTo>
                      <a:pt x="77470" y="111760"/>
                    </a:lnTo>
                    <a:lnTo>
                      <a:pt x="82550" y="105410"/>
                    </a:lnTo>
                    <a:lnTo>
                      <a:pt x="88900" y="100330"/>
                    </a:lnTo>
                    <a:lnTo>
                      <a:pt x="93980" y="92710"/>
                    </a:lnTo>
                    <a:lnTo>
                      <a:pt x="100330" y="86360"/>
                    </a:lnTo>
                    <a:lnTo>
                      <a:pt x="104140" y="78740"/>
                    </a:lnTo>
                    <a:lnTo>
                      <a:pt x="110490" y="72390"/>
                    </a:lnTo>
                    <a:lnTo>
                      <a:pt x="118110" y="66040"/>
                    </a:lnTo>
                    <a:lnTo>
                      <a:pt x="124460" y="60960"/>
                    </a:lnTo>
                    <a:lnTo>
                      <a:pt x="130810" y="55880"/>
                    </a:lnTo>
                    <a:lnTo>
                      <a:pt x="137160" y="52070"/>
                    </a:lnTo>
                    <a:lnTo>
                      <a:pt x="152400" y="12700"/>
                    </a:lnTo>
                  </a:path>
                </a:pathLst>
              </a:custGeom>
              <a:ln w="266700" cap="flat" cmpd="sng" algn="ctr">
                <a:solidFill>
                  <a:srgbClr val="FFFF00">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49" name="Group 48"/>
            <p:cNvGrpSpPr/>
            <p:nvPr/>
          </p:nvGrpSpPr>
          <p:grpSpPr>
            <a:xfrm>
              <a:off x="2740660" y="3111500"/>
              <a:ext cx="4395471" cy="913131"/>
              <a:chOff x="2740660" y="3111500"/>
              <a:chExt cx="4395471" cy="913131"/>
            </a:xfrm>
          </p:grpSpPr>
          <p:sp>
            <p:nvSpPr>
              <p:cNvPr id="46" name="Freeform 45"/>
              <p:cNvSpPr/>
              <p:nvPr/>
            </p:nvSpPr>
            <p:spPr>
              <a:xfrm>
                <a:off x="2740660" y="3111500"/>
                <a:ext cx="835661" cy="889001"/>
              </a:xfrm>
              <a:custGeom>
                <a:avLst/>
                <a:gdLst/>
                <a:ahLst/>
                <a:cxnLst/>
                <a:rect l="0" t="0" r="0" b="0"/>
                <a:pathLst>
                  <a:path w="835661" h="889001">
                    <a:moveTo>
                      <a:pt x="510540" y="0"/>
                    </a:moveTo>
                    <a:lnTo>
                      <a:pt x="546100" y="17780"/>
                    </a:lnTo>
                    <a:lnTo>
                      <a:pt x="551180" y="21590"/>
                    </a:lnTo>
                    <a:lnTo>
                      <a:pt x="554990" y="25400"/>
                    </a:lnTo>
                    <a:lnTo>
                      <a:pt x="556260" y="30480"/>
                    </a:lnTo>
                    <a:lnTo>
                      <a:pt x="566420" y="38100"/>
                    </a:lnTo>
                    <a:lnTo>
                      <a:pt x="574040" y="41910"/>
                    </a:lnTo>
                    <a:lnTo>
                      <a:pt x="591820" y="46990"/>
                    </a:lnTo>
                    <a:lnTo>
                      <a:pt x="613410" y="49530"/>
                    </a:lnTo>
                    <a:lnTo>
                      <a:pt x="632460" y="49530"/>
                    </a:lnTo>
                    <a:lnTo>
                      <a:pt x="648970" y="54610"/>
                    </a:lnTo>
                    <a:lnTo>
                      <a:pt x="657860" y="57150"/>
                    </a:lnTo>
                    <a:lnTo>
                      <a:pt x="664210" y="62230"/>
                    </a:lnTo>
                    <a:lnTo>
                      <a:pt x="668020" y="68580"/>
                    </a:lnTo>
                    <a:lnTo>
                      <a:pt x="670560" y="74930"/>
                    </a:lnTo>
                    <a:lnTo>
                      <a:pt x="680720" y="90170"/>
                    </a:lnTo>
                    <a:lnTo>
                      <a:pt x="695960" y="106680"/>
                    </a:lnTo>
                    <a:lnTo>
                      <a:pt x="717550" y="123190"/>
                    </a:lnTo>
                    <a:lnTo>
                      <a:pt x="725170" y="130810"/>
                    </a:lnTo>
                    <a:lnTo>
                      <a:pt x="728980" y="139700"/>
                    </a:lnTo>
                    <a:lnTo>
                      <a:pt x="732790" y="148590"/>
                    </a:lnTo>
                    <a:lnTo>
                      <a:pt x="737870" y="154940"/>
                    </a:lnTo>
                    <a:lnTo>
                      <a:pt x="758190" y="172720"/>
                    </a:lnTo>
                    <a:lnTo>
                      <a:pt x="781050" y="195580"/>
                    </a:lnTo>
                    <a:lnTo>
                      <a:pt x="792480" y="212090"/>
                    </a:lnTo>
                    <a:lnTo>
                      <a:pt x="797560" y="224790"/>
                    </a:lnTo>
                    <a:lnTo>
                      <a:pt x="805180" y="247650"/>
                    </a:lnTo>
                    <a:lnTo>
                      <a:pt x="811530" y="266700"/>
                    </a:lnTo>
                    <a:lnTo>
                      <a:pt x="831850" y="302260"/>
                    </a:lnTo>
                    <a:lnTo>
                      <a:pt x="831850" y="309880"/>
                    </a:lnTo>
                    <a:lnTo>
                      <a:pt x="829310" y="317500"/>
                    </a:lnTo>
                    <a:lnTo>
                      <a:pt x="824230" y="326390"/>
                    </a:lnTo>
                    <a:lnTo>
                      <a:pt x="820420" y="330200"/>
                    </a:lnTo>
                    <a:lnTo>
                      <a:pt x="815340" y="331470"/>
                    </a:lnTo>
                    <a:lnTo>
                      <a:pt x="811530" y="331470"/>
                    </a:lnTo>
                    <a:lnTo>
                      <a:pt x="791210" y="322580"/>
                    </a:lnTo>
                    <a:lnTo>
                      <a:pt x="778510" y="317500"/>
                    </a:lnTo>
                    <a:lnTo>
                      <a:pt x="751840" y="306070"/>
                    </a:lnTo>
                    <a:lnTo>
                      <a:pt x="727710" y="297180"/>
                    </a:lnTo>
                    <a:lnTo>
                      <a:pt x="707390" y="288290"/>
                    </a:lnTo>
                    <a:lnTo>
                      <a:pt x="687070" y="281940"/>
                    </a:lnTo>
                    <a:lnTo>
                      <a:pt x="665480" y="273050"/>
                    </a:lnTo>
                    <a:lnTo>
                      <a:pt x="641350" y="255270"/>
                    </a:lnTo>
                    <a:lnTo>
                      <a:pt x="632460" y="243840"/>
                    </a:lnTo>
                    <a:lnTo>
                      <a:pt x="629920" y="238760"/>
                    </a:lnTo>
                    <a:lnTo>
                      <a:pt x="615950" y="226060"/>
                    </a:lnTo>
                    <a:lnTo>
                      <a:pt x="596900" y="212090"/>
                    </a:lnTo>
                    <a:lnTo>
                      <a:pt x="571500" y="195580"/>
                    </a:lnTo>
                    <a:lnTo>
                      <a:pt x="549910" y="177800"/>
                    </a:lnTo>
                    <a:lnTo>
                      <a:pt x="544830" y="173990"/>
                    </a:lnTo>
                    <a:lnTo>
                      <a:pt x="542290" y="175260"/>
                    </a:lnTo>
                    <a:lnTo>
                      <a:pt x="539750" y="180340"/>
                    </a:lnTo>
                    <a:lnTo>
                      <a:pt x="537210" y="204470"/>
                    </a:lnTo>
                    <a:lnTo>
                      <a:pt x="535940" y="222250"/>
                    </a:lnTo>
                    <a:lnTo>
                      <a:pt x="535940" y="273050"/>
                    </a:lnTo>
                    <a:lnTo>
                      <a:pt x="535940" y="377190"/>
                    </a:lnTo>
                    <a:lnTo>
                      <a:pt x="538480" y="389890"/>
                    </a:lnTo>
                    <a:lnTo>
                      <a:pt x="549910" y="411480"/>
                    </a:lnTo>
                    <a:lnTo>
                      <a:pt x="556260" y="434340"/>
                    </a:lnTo>
                    <a:lnTo>
                      <a:pt x="560070" y="459740"/>
                    </a:lnTo>
                    <a:lnTo>
                      <a:pt x="566420" y="490220"/>
                    </a:lnTo>
                    <a:lnTo>
                      <a:pt x="579120" y="538480"/>
                    </a:lnTo>
                    <a:lnTo>
                      <a:pt x="586740" y="563880"/>
                    </a:lnTo>
                    <a:lnTo>
                      <a:pt x="594360" y="586740"/>
                    </a:lnTo>
                    <a:lnTo>
                      <a:pt x="596900" y="610870"/>
                    </a:lnTo>
                    <a:lnTo>
                      <a:pt x="594360" y="621030"/>
                    </a:lnTo>
                    <a:lnTo>
                      <a:pt x="585470" y="641350"/>
                    </a:lnTo>
                    <a:lnTo>
                      <a:pt x="570230" y="668020"/>
                    </a:lnTo>
                    <a:lnTo>
                      <a:pt x="565150" y="685800"/>
                    </a:lnTo>
                    <a:lnTo>
                      <a:pt x="562610" y="703580"/>
                    </a:lnTo>
                    <a:lnTo>
                      <a:pt x="562610" y="726440"/>
                    </a:lnTo>
                    <a:lnTo>
                      <a:pt x="561340" y="755650"/>
                    </a:lnTo>
                    <a:lnTo>
                      <a:pt x="561340" y="789940"/>
                    </a:lnTo>
                    <a:lnTo>
                      <a:pt x="560070" y="798830"/>
                    </a:lnTo>
                    <a:lnTo>
                      <a:pt x="554990" y="812800"/>
                    </a:lnTo>
                    <a:lnTo>
                      <a:pt x="537210" y="835660"/>
                    </a:lnTo>
                    <a:lnTo>
                      <a:pt x="520700" y="859790"/>
                    </a:lnTo>
                    <a:lnTo>
                      <a:pt x="506730" y="877570"/>
                    </a:lnTo>
                    <a:lnTo>
                      <a:pt x="500380" y="881380"/>
                    </a:lnTo>
                    <a:lnTo>
                      <a:pt x="486410" y="885190"/>
                    </a:lnTo>
                    <a:lnTo>
                      <a:pt x="467360" y="887730"/>
                    </a:lnTo>
                    <a:lnTo>
                      <a:pt x="445770" y="887730"/>
                    </a:lnTo>
                    <a:lnTo>
                      <a:pt x="417830" y="889000"/>
                    </a:lnTo>
                    <a:lnTo>
                      <a:pt x="374650" y="889000"/>
                    </a:lnTo>
                    <a:lnTo>
                      <a:pt x="358140" y="885190"/>
                    </a:lnTo>
                    <a:lnTo>
                      <a:pt x="342900" y="878840"/>
                    </a:lnTo>
                    <a:lnTo>
                      <a:pt x="322580" y="866140"/>
                    </a:lnTo>
                    <a:lnTo>
                      <a:pt x="303530" y="852170"/>
                    </a:lnTo>
                    <a:lnTo>
                      <a:pt x="283210" y="840740"/>
                    </a:lnTo>
                    <a:lnTo>
                      <a:pt x="274320" y="835660"/>
                    </a:lnTo>
                    <a:lnTo>
                      <a:pt x="260350" y="822960"/>
                    </a:lnTo>
                    <a:lnTo>
                      <a:pt x="255270" y="815340"/>
                    </a:lnTo>
                    <a:lnTo>
                      <a:pt x="241300" y="802640"/>
                    </a:lnTo>
                    <a:lnTo>
                      <a:pt x="233680" y="797560"/>
                    </a:lnTo>
                    <a:lnTo>
                      <a:pt x="226060" y="796290"/>
                    </a:lnTo>
                    <a:lnTo>
                      <a:pt x="217170" y="796290"/>
                    </a:lnTo>
                    <a:lnTo>
                      <a:pt x="209550" y="797560"/>
                    </a:lnTo>
                    <a:lnTo>
                      <a:pt x="204470" y="795020"/>
                    </a:lnTo>
                    <a:lnTo>
                      <a:pt x="200660" y="791210"/>
                    </a:lnTo>
                    <a:lnTo>
                      <a:pt x="198120" y="786130"/>
                    </a:lnTo>
                    <a:lnTo>
                      <a:pt x="193040" y="781050"/>
                    </a:lnTo>
                    <a:lnTo>
                      <a:pt x="181610" y="770890"/>
                    </a:lnTo>
                    <a:lnTo>
                      <a:pt x="166370" y="765810"/>
                    </a:lnTo>
                    <a:lnTo>
                      <a:pt x="157480" y="764540"/>
                    </a:lnTo>
                    <a:lnTo>
                      <a:pt x="151130" y="760730"/>
                    </a:lnTo>
                    <a:lnTo>
                      <a:pt x="127000" y="737870"/>
                    </a:lnTo>
                    <a:lnTo>
                      <a:pt x="101600" y="720090"/>
                    </a:lnTo>
                    <a:lnTo>
                      <a:pt x="87630" y="699770"/>
                    </a:lnTo>
                    <a:lnTo>
                      <a:pt x="82550" y="684530"/>
                    </a:lnTo>
                    <a:lnTo>
                      <a:pt x="81280" y="676910"/>
                    </a:lnTo>
                    <a:lnTo>
                      <a:pt x="77470" y="669290"/>
                    </a:lnTo>
                    <a:lnTo>
                      <a:pt x="54610" y="648970"/>
                    </a:lnTo>
                    <a:lnTo>
                      <a:pt x="44450" y="640080"/>
                    </a:lnTo>
                    <a:lnTo>
                      <a:pt x="30480" y="631190"/>
                    </a:lnTo>
                    <a:lnTo>
                      <a:pt x="25400" y="624840"/>
                    </a:lnTo>
                    <a:lnTo>
                      <a:pt x="21590" y="618490"/>
                    </a:lnTo>
                    <a:lnTo>
                      <a:pt x="19050" y="610870"/>
                    </a:lnTo>
                    <a:lnTo>
                      <a:pt x="15240" y="604520"/>
                    </a:lnTo>
                    <a:lnTo>
                      <a:pt x="2540" y="594360"/>
                    </a:lnTo>
                    <a:lnTo>
                      <a:pt x="0" y="589280"/>
                    </a:lnTo>
                    <a:lnTo>
                      <a:pt x="0" y="585470"/>
                    </a:lnTo>
                    <a:lnTo>
                      <a:pt x="0" y="580390"/>
                    </a:lnTo>
                    <a:lnTo>
                      <a:pt x="3810" y="577850"/>
                    </a:lnTo>
                    <a:lnTo>
                      <a:pt x="8890" y="575310"/>
                    </a:lnTo>
                    <a:lnTo>
                      <a:pt x="24130" y="572770"/>
                    </a:lnTo>
                    <a:lnTo>
                      <a:pt x="44450" y="572770"/>
                    </a:lnTo>
                    <a:lnTo>
                      <a:pt x="73660" y="571500"/>
                    </a:lnTo>
                    <a:lnTo>
                      <a:pt x="170180" y="571500"/>
                    </a:lnTo>
                    <a:lnTo>
                      <a:pt x="190500" y="575310"/>
                    </a:lnTo>
                    <a:lnTo>
                      <a:pt x="209550" y="580390"/>
                    </a:lnTo>
                    <a:lnTo>
                      <a:pt x="233680" y="582930"/>
                    </a:lnTo>
                    <a:lnTo>
                      <a:pt x="257810" y="582930"/>
                    </a:lnTo>
                    <a:lnTo>
                      <a:pt x="300990" y="584200"/>
                    </a:lnTo>
                    <a:lnTo>
                      <a:pt x="364490" y="584200"/>
                    </a:lnTo>
                    <a:lnTo>
                      <a:pt x="372110" y="586740"/>
                    </a:lnTo>
                    <a:lnTo>
                      <a:pt x="378460" y="591820"/>
                    </a:lnTo>
                    <a:lnTo>
                      <a:pt x="384810" y="598170"/>
                    </a:lnTo>
                    <a:lnTo>
                      <a:pt x="392430" y="601980"/>
                    </a:lnTo>
                    <a:lnTo>
                      <a:pt x="412750" y="605790"/>
                    </a:lnTo>
                    <a:lnTo>
                      <a:pt x="421640" y="604520"/>
                    </a:lnTo>
                    <a:lnTo>
                      <a:pt x="429260" y="600710"/>
                    </a:lnTo>
                    <a:lnTo>
                      <a:pt x="434340" y="595630"/>
                    </a:lnTo>
                    <a:lnTo>
                      <a:pt x="439420" y="588010"/>
                    </a:lnTo>
                    <a:lnTo>
                      <a:pt x="443230" y="574040"/>
                    </a:lnTo>
                    <a:lnTo>
                      <a:pt x="447040" y="567690"/>
                    </a:lnTo>
                    <a:lnTo>
                      <a:pt x="459740" y="556260"/>
                    </a:lnTo>
                    <a:lnTo>
                      <a:pt x="482600" y="542290"/>
                    </a:lnTo>
                    <a:lnTo>
                      <a:pt x="501650" y="533400"/>
                    </a:lnTo>
                    <a:lnTo>
                      <a:pt x="523240" y="527050"/>
                    </a:lnTo>
                    <a:lnTo>
                      <a:pt x="542290" y="523240"/>
                    </a:lnTo>
                    <a:lnTo>
                      <a:pt x="563880" y="521970"/>
                    </a:lnTo>
                    <a:lnTo>
                      <a:pt x="586740" y="520700"/>
                    </a:lnTo>
                    <a:lnTo>
                      <a:pt x="627380" y="520700"/>
                    </a:lnTo>
                    <a:lnTo>
                      <a:pt x="732790" y="520700"/>
                    </a:lnTo>
                    <a:lnTo>
                      <a:pt x="754380" y="513080"/>
                    </a:lnTo>
                    <a:lnTo>
                      <a:pt x="775970" y="501650"/>
                    </a:lnTo>
                    <a:lnTo>
                      <a:pt x="789940" y="491490"/>
                    </a:lnTo>
                    <a:lnTo>
                      <a:pt x="807720" y="486410"/>
                    </a:lnTo>
                    <a:lnTo>
                      <a:pt x="819150" y="485140"/>
                    </a:lnTo>
                    <a:lnTo>
                      <a:pt x="826770" y="488950"/>
                    </a:lnTo>
                    <a:lnTo>
                      <a:pt x="830580" y="495300"/>
                    </a:lnTo>
                    <a:lnTo>
                      <a:pt x="834390" y="504190"/>
                    </a:lnTo>
                    <a:lnTo>
                      <a:pt x="835660" y="511810"/>
                    </a:lnTo>
                    <a:lnTo>
                      <a:pt x="831850" y="529590"/>
                    </a:lnTo>
                    <a:lnTo>
                      <a:pt x="825500" y="549910"/>
                    </a:lnTo>
                    <a:lnTo>
                      <a:pt x="810260" y="598170"/>
                    </a:lnTo>
                    <a:lnTo>
                      <a:pt x="806450" y="618490"/>
                    </a:lnTo>
                    <a:lnTo>
                      <a:pt x="805180" y="628650"/>
                    </a:lnTo>
                    <a:lnTo>
                      <a:pt x="801370" y="635000"/>
                    </a:lnTo>
                    <a:lnTo>
                      <a:pt x="796290" y="638810"/>
                    </a:lnTo>
                    <a:lnTo>
                      <a:pt x="789940" y="642620"/>
                    </a:lnTo>
                    <a:lnTo>
                      <a:pt x="784860" y="646430"/>
                    </a:lnTo>
                    <a:lnTo>
                      <a:pt x="768350" y="665480"/>
                    </a:lnTo>
                    <a:lnTo>
                      <a:pt x="748030" y="680720"/>
                    </a:lnTo>
                    <a:lnTo>
                      <a:pt x="722630" y="702310"/>
                    </a:lnTo>
                    <a:lnTo>
                      <a:pt x="697230" y="720090"/>
                    </a:lnTo>
                    <a:lnTo>
                      <a:pt x="685800" y="727710"/>
                    </a:lnTo>
                    <a:lnTo>
                      <a:pt x="676910" y="740410"/>
                    </a:lnTo>
                    <a:lnTo>
                      <a:pt x="671830" y="748030"/>
                    </a:lnTo>
                    <a:lnTo>
                      <a:pt x="659130" y="759460"/>
                    </a:lnTo>
                    <a:lnTo>
                      <a:pt x="628650" y="782320"/>
                    </a:lnTo>
                    <a:lnTo>
                      <a:pt x="622300" y="787400"/>
                    </a:lnTo>
                    <a:lnTo>
                      <a:pt x="599440" y="800100"/>
                    </a:lnTo>
                  </a:path>
                </a:pathLst>
              </a:custGeom>
              <a:ln w="266700" cap="flat" cmpd="sng" algn="ctr">
                <a:solidFill>
                  <a:srgbClr val="00FF00">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7" name="Freeform 46"/>
              <p:cNvSpPr/>
              <p:nvPr/>
            </p:nvSpPr>
            <p:spPr>
              <a:xfrm>
                <a:off x="5257800" y="3124200"/>
                <a:ext cx="330201" cy="900431"/>
              </a:xfrm>
              <a:custGeom>
                <a:avLst/>
                <a:gdLst/>
                <a:ahLst/>
                <a:cxnLst/>
                <a:rect l="0" t="0" r="0" b="0"/>
                <a:pathLst>
                  <a:path w="330201" h="900431">
                    <a:moveTo>
                      <a:pt x="50800" y="0"/>
                    </a:moveTo>
                    <a:lnTo>
                      <a:pt x="60960" y="19050"/>
                    </a:lnTo>
                    <a:lnTo>
                      <a:pt x="68580" y="29210"/>
                    </a:lnTo>
                    <a:lnTo>
                      <a:pt x="76200" y="41910"/>
                    </a:lnTo>
                    <a:lnTo>
                      <a:pt x="81280" y="48260"/>
                    </a:lnTo>
                    <a:lnTo>
                      <a:pt x="85090" y="64770"/>
                    </a:lnTo>
                    <a:lnTo>
                      <a:pt x="87630" y="88900"/>
                    </a:lnTo>
                    <a:lnTo>
                      <a:pt x="90170" y="107950"/>
                    </a:lnTo>
                    <a:lnTo>
                      <a:pt x="95250" y="129540"/>
                    </a:lnTo>
                    <a:lnTo>
                      <a:pt x="99060" y="149860"/>
                    </a:lnTo>
                    <a:lnTo>
                      <a:pt x="100330" y="170180"/>
                    </a:lnTo>
                    <a:lnTo>
                      <a:pt x="101600" y="193040"/>
                    </a:lnTo>
                    <a:lnTo>
                      <a:pt x="101600" y="279400"/>
                    </a:lnTo>
                    <a:lnTo>
                      <a:pt x="101600" y="369570"/>
                    </a:lnTo>
                    <a:lnTo>
                      <a:pt x="102870" y="379730"/>
                    </a:lnTo>
                    <a:lnTo>
                      <a:pt x="110490" y="402590"/>
                    </a:lnTo>
                    <a:lnTo>
                      <a:pt x="113030" y="422910"/>
                    </a:lnTo>
                    <a:lnTo>
                      <a:pt x="113030" y="445770"/>
                    </a:lnTo>
                    <a:lnTo>
                      <a:pt x="114300" y="488950"/>
                    </a:lnTo>
                    <a:lnTo>
                      <a:pt x="114300" y="563880"/>
                    </a:lnTo>
                    <a:lnTo>
                      <a:pt x="118110" y="586740"/>
                    </a:lnTo>
                    <a:lnTo>
                      <a:pt x="123190" y="609600"/>
                    </a:lnTo>
                    <a:lnTo>
                      <a:pt x="125730" y="628650"/>
                    </a:lnTo>
                    <a:lnTo>
                      <a:pt x="125730" y="650240"/>
                    </a:lnTo>
                    <a:lnTo>
                      <a:pt x="127000" y="687070"/>
                    </a:lnTo>
                    <a:lnTo>
                      <a:pt x="127000" y="736600"/>
                    </a:lnTo>
                    <a:lnTo>
                      <a:pt x="123190" y="758190"/>
                    </a:lnTo>
                    <a:lnTo>
                      <a:pt x="118110" y="778510"/>
                    </a:lnTo>
                    <a:lnTo>
                      <a:pt x="115570" y="801370"/>
                    </a:lnTo>
                    <a:lnTo>
                      <a:pt x="111760" y="826770"/>
                    </a:lnTo>
                    <a:lnTo>
                      <a:pt x="104140" y="849630"/>
                    </a:lnTo>
                    <a:lnTo>
                      <a:pt x="96520" y="869950"/>
                    </a:lnTo>
                    <a:lnTo>
                      <a:pt x="88900" y="887730"/>
                    </a:lnTo>
                    <a:lnTo>
                      <a:pt x="85090" y="896620"/>
                    </a:lnTo>
                    <a:lnTo>
                      <a:pt x="78740" y="900430"/>
                    </a:lnTo>
                    <a:lnTo>
                      <a:pt x="72390" y="899160"/>
                    </a:lnTo>
                    <a:lnTo>
                      <a:pt x="64770" y="895350"/>
                    </a:lnTo>
                    <a:lnTo>
                      <a:pt x="58420" y="891540"/>
                    </a:lnTo>
                    <a:lnTo>
                      <a:pt x="53340" y="887730"/>
                    </a:lnTo>
                    <a:lnTo>
                      <a:pt x="48260" y="883920"/>
                    </a:lnTo>
                    <a:lnTo>
                      <a:pt x="44450" y="877570"/>
                    </a:lnTo>
                    <a:lnTo>
                      <a:pt x="38100" y="848360"/>
                    </a:lnTo>
                    <a:lnTo>
                      <a:pt x="31750" y="830580"/>
                    </a:lnTo>
                    <a:lnTo>
                      <a:pt x="27940" y="808990"/>
                    </a:lnTo>
                    <a:lnTo>
                      <a:pt x="26670" y="787400"/>
                    </a:lnTo>
                    <a:lnTo>
                      <a:pt x="25400" y="768350"/>
                    </a:lnTo>
                    <a:lnTo>
                      <a:pt x="25400" y="722630"/>
                    </a:lnTo>
                    <a:lnTo>
                      <a:pt x="25400" y="590550"/>
                    </a:lnTo>
                    <a:lnTo>
                      <a:pt x="21590" y="572770"/>
                    </a:lnTo>
                    <a:lnTo>
                      <a:pt x="16510" y="553720"/>
                    </a:lnTo>
                    <a:lnTo>
                      <a:pt x="13970" y="530860"/>
                    </a:lnTo>
                    <a:lnTo>
                      <a:pt x="13970" y="510540"/>
                    </a:lnTo>
                    <a:lnTo>
                      <a:pt x="12700" y="483870"/>
                    </a:lnTo>
                    <a:lnTo>
                      <a:pt x="12700" y="273050"/>
                    </a:lnTo>
                    <a:lnTo>
                      <a:pt x="8890" y="251460"/>
                    </a:lnTo>
                    <a:lnTo>
                      <a:pt x="3810" y="227330"/>
                    </a:lnTo>
                    <a:lnTo>
                      <a:pt x="1270" y="203200"/>
                    </a:lnTo>
                    <a:lnTo>
                      <a:pt x="1270" y="181610"/>
                    </a:lnTo>
                    <a:lnTo>
                      <a:pt x="0" y="161290"/>
                    </a:lnTo>
                    <a:lnTo>
                      <a:pt x="0" y="138430"/>
                    </a:lnTo>
                    <a:lnTo>
                      <a:pt x="2540" y="128270"/>
                    </a:lnTo>
                    <a:lnTo>
                      <a:pt x="7620" y="120650"/>
                    </a:lnTo>
                    <a:lnTo>
                      <a:pt x="13970" y="114300"/>
                    </a:lnTo>
                    <a:lnTo>
                      <a:pt x="20320" y="110490"/>
                    </a:lnTo>
                    <a:lnTo>
                      <a:pt x="27940" y="107950"/>
                    </a:lnTo>
                    <a:lnTo>
                      <a:pt x="35560" y="105410"/>
                    </a:lnTo>
                    <a:lnTo>
                      <a:pt x="44450" y="104140"/>
                    </a:lnTo>
                    <a:lnTo>
                      <a:pt x="54610" y="102870"/>
                    </a:lnTo>
                    <a:lnTo>
                      <a:pt x="76200" y="102870"/>
                    </a:lnTo>
                    <a:lnTo>
                      <a:pt x="104140" y="101600"/>
                    </a:lnTo>
                    <a:lnTo>
                      <a:pt x="121920" y="101600"/>
                    </a:lnTo>
                    <a:lnTo>
                      <a:pt x="129540" y="104140"/>
                    </a:lnTo>
                    <a:lnTo>
                      <a:pt x="135890" y="109220"/>
                    </a:lnTo>
                    <a:lnTo>
                      <a:pt x="140970" y="115570"/>
                    </a:lnTo>
                    <a:lnTo>
                      <a:pt x="147320" y="120650"/>
                    </a:lnTo>
                    <a:lnTo>
                      <a:pt x="154940" y="125730"/>
                    </a:lnTo>
                    <a:lnTo>
                      <a:pt x="162560" y="130810"/>
                    </a:lnTo>
                    <a:lnTo>
                      <a:pt x="170180" y="134620"/>
                    </a:lnTo>
                    <a:lnTo>
                      <a:pt x="186690" y="143510"/>
                    </a:lnTo>
                    <a:lnTo>
                      <a:pt x="193040" y="148590"/>
                    </a:lnTo>
                    <a:lnTo>
                      <a:pt x="199390" y="152400"/>
                    </a:lnTo>
                    <a:lnTo>
                      <a:pt x="204470" y="156210"/>
                    </a:lnTo>
                    <a:lnTo>
                      <a:pt x="214630" y="168910"/>
                    </a:lnTo>
                    <a:lnTo>
                      <a:pt x="219710" y="176530"/>
                    </a:lnTo>
                    <a:lnTo>
                      <a:pt x="224790" y="184150"/>
                    </a:lnTo>
                    <a:lnTo>
                      <a:pt x="232410" y="191770"/>
                    </a:lnTo>
                    <a:lnTo>
                      <a:pt x="238760" y="199390"/>
                    </a:lnTo>
                    <a:lnTo>
                      <a:pt x="245110" y="208280"/>
                    </a:lnTo>
                    <a:lnTo>
                      <a:pt x="251460" y="215900"/>
                    </a:lnTo>
                    <a:lnTo>
                      <a:pt x="256540" y="224790"/>
                    </a:lnTo>
                    <a:lnTo>
                      <a:pt x="261620" y="241300"/>
                    </a:lnTo>
                    <a:lnTo>
                      <a:pt x="265430" y="266700"/>
                    </a:lnTo>
                    <a:lnTo>
                      <a:pt x="265430" y="275590"/>
                    </a:lnTo>
                    <a:lnTo>
                      <a:pt x="269240" y="281940"/>
                    </a:lnTo>
                    <a:lnTo>
                      <a:pt x="274320" y="288290"/>
                    </a:lnTo>
                    <a:lnTo>
                      <a:pt x="279400" y="293370"/>
                    </a:lnTo>
                    <a:lnTo>
                      <a:pt x="285750" y="299720"/>
                    </a:lnTo>
                    <a:lnTo>
                      <a:pt x="294640" y="314960"/>
                    </a:lnTo>
                    <a:lnTo>
                      <a:pt x="300990" y="320040"/>
                    </a:lnTo>
                    <a:lnTo>
                      <a:pt x="308610" y="323850"/>
                    </a:lnTo>
                    <a:lnTo>
                      <a:pt x="314960" y="325120"/>
                    </a:lnTo>
                    <a:lnTo>
                      <a:pt x="320040" y="331470"/>
                    </a:lnTo>
                    <a:lnTo>
                      <a:pt x="323850" y="339090"/>
                    </a:lnTo>
                    <a:lnTo>
                      <a:pt x="327660" y="367030"/>
                    </a:lnTo>
                    <a:lnTo>
                      <a:pt x="328930" y="386080"/>
                    </a:lnTo>
                    <a:lnTo>
                      <a:pt x="330200" y="419100"/>
                    </a:lnTo>
                    <a:lnTo>
                      <a:pt x="330200" y="495300"/>
                    </a:lnTo>
                    <a:lnTo>
                      <a:pt x="326390" y="509270"/>
                    </a:lnTo>
                    <a:lnTo>
                      <a:pt x="323850" y="518160"/>
                    </a:lnTo>
                    <a:lnTo>
                      <a:pt x="320040" y="537210"/>
                    </a:lnTo>
                    <a:lnTo>
                      <a:pt x="318770" y="558800"/>
                    </a:lnTo>
                    <a:lnTo>
                      <a:pt x="317500" y="577850"/>
                    </a:lnTo>
                    <a:lnTo>
                      <a:pt x="317500" y="612140"/>
                    </a:lnTo>
                    <a:lnTo>
                      <a:pt x="313690" y="632460"/>
                    </a:lnTo>
                    <a:lnTo>
                      <a:pt x="311150" y="641350"/>
                    </a:lnTo>
                    <a:lnTo>
                      <a:pt x="306070" y="648970"/>
                    </a:lnTo>
                    <a:lnTo>
                      <a:pt x="299720" y="655320"/>
                    </a:lnTo>
                    <a:lnTo>
                      <a:pt x="293370" y="661670"/>
                    </a:lnTo>
                    <a:lnTo>
                      <a:pt x="287020" y="666750"/>
                    </a:lnTo>
                    <a:lnTo>
                      <a:pt x="276860" y="676910"/>
                    </a:lnTo>
                    <a:lnTo>
                      <a:pt x="270510" y="680720"/>
                    </a:lnTo>
                    <a:lnTo>
                      <a:pt x="264160" y="685800"/>
                    </a:lnTo>
                    <a:lnTo>
                      <a:pt x="256540" y="689610"/>
                    </a:lnTo>
                    <a:lnTo>
                      <a:pt x="250190" y="694690"/>
                    </a:lnTo>
                    <a:lnTo>
                      <a:pt x="243840" y="698500"/>
                    </a:lnTo>
                    <a:lnTo>
                      <a:pt x="238760" y="702310"/>
                    </a:lnTo>
                    <a:lnTo>
                      <a:pt x="229870" y="715010"/>
                    </a:lnTo>
                    <a:lnTo>
                      <a:pt x="220980" y="728980"/>
                    </a:lnTo>
                    <a:lnTo>
                      <a:pt x="212090" y="739140"/>
                    </a:lnTo>
                    <a:lnTo>
                      <a:pt x="209550" y="745490"/>
                    </a:lnTo>
                    <a:lnTo>
                      <a:pt x="205740" y="759460"/>
                    </a:lnTo>
                    <a:lnTo>
                      <a:pt x="201930" y="765810"/>
                    </a:lnTo>
                    <a:lnTo>
                      <a:pt x="196850" y="772160"/>
                    </a:lnTo>
                    <a:lnTo>
                      <a:pt x="190500" y="777240"/>
                    </a:lnTo>
                    <a:lnTo>
                      <a:pt x="185420" y="783590"/>
                    </a:lnTo>
                    <a:lnTo>
                      <a:pt x="175260" y="797560"/>
                    </a:lnTo>
                    <a:lnTo>
                      <a:pt x="168910" y="802640"/>
                    </a:lnTo>
                    <a:lnTo>
                      <a:pt x="161290" y="806450"/>
                    </a:lnTo>
                    <a:lnTo>
                      <a:pt x="139700" y="825500"/>
                    </a:lnTo>
                  </a:path>
                </a:pathLst>
              </a:custGeom>
              <a:ln w="266700" cap="flat" cmpd="sng" algn="ctr">
                <a:solidFill>
                  <a:srgbClr val="00FF00">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8" name="Freeform 47"/>
              <p:cNvSpPr/>
              <p:nvPr/>
            </p:nvSpPr>
            <p:spPr>
              <a:xfrm>
                <a:off x="6781800" y="3200400"/>
                <a:ext cx="354331" cy="304801"/>
              </a:xfrm>
              <a:custGeom>
                <a:avLst/>
                <a:gdLst/>
                <a:ahLst/>
                <a:cxnLst/>
                <a:rect l="0" t="0" r="0" b="0"/>
                <a:pathLst>
                  <a:path w="354331" h="304801">
                    <a:moveTo>
                      <a:pt x="38100" y="0"/>
                    </a:moveTo>
                    <a:lnTo>
                      <a:pt x="52070" y="6350"/>
                    </a:lnTo>
                    <a:lnTo>
                      <a:pt x="62230" y="10160"/>
                    </a:lnTo>
                    <a:lnTo>
                      <a:pt x="67310" y="11430"/>
                    </a:lnTo>
                    <a:lnTo>
                      <a:pt x="71120" y="13970"/>
                    </a:lnTo>
                    <a:lnTo>
                      <a:pt x="76200" y="19050"/>
                    </a:lnTo>
                    <a:lnTo>
                      <a:pt x="80010" y="25400"/>
                    </a:lnTo>
                    <a:lnTo>
                      <a:pt x="86360" y="31750"/>
                    </a:lnTo>
                    <a:lnTo>
                      <a:pt x="92710" y="36830"/>
                    </a:lnTo>
                    <a:lnTo>
                      <a:pt x="100330" y="40640"/>
                    </a:lnTo>
                    <a:lnTo>
                      <a:pt x="105410" y="45720"/>
                    </a:lnTo>
                    <a:lnTo>
                      <a:pt x="116840" y="54610"/>
                    </a:lnTo>
                    <a:lnTo>
                      <a:pt x="123190" y="58420"/>
                    </a:lnTo>
                    <a:lnTo>
                      <a:pt x="129540" y="63500"/>
                    </a:lnTo>
                    <a:lnTo>
                      <a:pt x="137160" y="67310"/>
                    </a:lnTo>
                    <a:lnTo>
                      <a:pt x="144780" y="71120"/>
                    </a:lnTo>
                    <a:lnTo>
                      <a:pt x="153670" y="72390"/>
                    </a:lnTo>
                    <a:lnTo>
                      <a:pt x="161290" y="73660"/>
                    </a:lnTo>
                    <a:lnTo>
                      <a:pt x="168910" y="77470"/>
                    </a:lnTo>
                    <a:lnTo>
                      <a:pt x="173990" y="82550"/>
                    </a:lnTo>
                    <a:lnTo>
                      <a:pt x="179070" y="88900"/>
                    </a:lnTo>
                    <a:lnTo>
                      <a:pt x="184150" y="93980"/>
                    </a:lnTo>
                    <a:lnTo>
                      <a:pt x="194310" y="104140"/>
                    </a:lnTo>
                    <a:lnTo>
                      <a:pt x="198120" y="105410"/>
                    </a:lnTo>
                    <a:lnTo>
                      <a:pt x="203200" y="102870"/>
                    </a:lnTo>
                    <a:lnTo>
                      <a:pt x="207010" y="97790"/>
                    </a:lnTo>
                    <a:lnTo>
                      <a:pt x="213360" y="96520"/>
                    </a:lnTo>
                    <a:lnTo>
                      <a:pt x="219710" y="96520"/>
                    </a:lnTo>
                    <a:lnTo>
                      <a:pt x="227330" y="97790"/>
                    </a:lnTo>
                    <a:lnTo>
                      <a:pt x="233680" y="100330"/>
                    </a:lnTo>
                    <a:lnTo>
                      <a:pt x="243840" y="107950"/>
                    </a:lnTo>
                    <a:lnTo>
                      <a:pt x="248920" y="113030"/>
                    </a:lnTo>
                    <a:lnTo>
                      <a:pt x="252730" y="119380"/>
                    </a:lnTo>
                    <a:lnTo>
                      <a:pt x="257810" y="125730"/>
                    </a:lnTo>
                    <a:lnTo>
                      <a:pt x="260350" y="133350"/>
                    </a:lnTo>
                    <a:lnTo>
                      <a:pt x="262890" y="140970"/>
                    </a:lnTo>
                    <a:lnTo>
                      <a:pt x="264160" y="148590"/>
                    </a:lnTo>
                    <a:lnTo>
                      <a:pt x="266700" y="157480"/>
                    </a:lnTo>
                    <a:lnTo>
                      <a:pt x="269240" y="165100"/>
                    </a:lnTo>
                    <a:lnTo>
                      <a:pt x="273050" y="173990"/>
                    </a:lnTo>
                    <a:lnTo>
                      <a:pt x="278130" y="180340"/>
                    </a:lnTo>
                    <a:lnTo>
                      <a:pt x="284480" y="186690"/>
                    </a:lnTo>
                    <a:lnTo>
                      <a:pt x="290830" y="191770"/>
                    </a:lnTo>
                    <a:lnTo>
                      <a:pt x="295910" y="199390"/>
                    </a:lnTo>
                    <a:lnTo>
                      <a:pt x="298450" y="205740"/>
                    </a:lnTo>
                    <a:lnTo>
                      <a:pt x="300990" y="213360"/>
                    </a:lnTo>
                    <a:lnTo>
                      <a:pt x="303530" y="220980"/>
                    </a:lnTo>
                    <a:lnTo>
                      <a:pt x="307340" y="229870"/>
                    </a:lnTo>
                    <a:lnTo>
                      <a:pt x="309880" y="237490"/>
                    </a:lnTo>
                    <a:lnTo>
                      <a:pt x="313690" y="245110"/>
                    </a:lnTo>
                    <a:lnTo>
                      <a:pt x="317500" y="250190"/>
                    </a:lnTo>
                    <a:lnTo>
                      <a:pt x="322580" y="255270"/>
                    </a:lnTo>
                    <a:lnTo>
                      <a:pt x="326390" y="262890"/>
                    </a:lnTo>
                    <a:lnTo>
                      <a:pt x="330200" y="269240"/>
                    </a:lnTo>
                    <a:lnTo>
                      <a:pt x="334010" y="276860"/>
                    </a:lnTo>
                    <a:lnTo>
                      <a:pt x="340360" y="283210"/>
                    </a:lnTo>
                    <a:lnTo>
                      <a:pt x="346710" y="289560"/>
                    </a:lnTo>
                    <a:lnTo>
                      <a:pt x="354330" y="294640"/>
                    </a:lnTo>
                    <a:lnTo>
                      <a:pt x="354330" y="298450"/>
                    </a:lnTo>
                    <a:lnTo>
                      <a:pt x="350520" y="299720"/>
                    </a:lnTo>
                    <a:lnTo>
                      <a:pt x="344170" y="302260"/>
                    </a:lnTo>
                    <a:lnTo>
                      <a:pt x="336550" y="302260"/>
                    </a:lnTo>
                    <a:lnTo>
                      <a:pt x="328930" y="303530"/>
                    </a:lnTo>
                    <a:lnTo>
                      <a:pt x="321310" y="303530"/>
                    </a:lnTo>
                    <a:lnTo>
                      <a:pt x="297180" y="304800"/>
                    </a:lnTo>
                    <a:lnTo>
                      <a:pt x="214630" y="304800"/>
                    </a:lnTo>
                    <a:lnTo>
                      <a:pt x="203200" y="303530"/>
                    </a:lnTo>
                    <a:lnTo>
                      <a:pt x="193040" y="300990"/>
                    </a:lnTo>
                    <a:lnTo>
                      <a:pt x="151130" y="287020"/>
                    </a:lnTo>
                    <a:lnTo>
                      <a:pt x="139700" y="284480"/>
                    </a:lnTo>
                    <a:lnTo>
                      <a:pt x="129540" y="283210"/>
                    </a:lnTo>
                    <a:lnTo>
                      <a:pt x="120650" y="281940"/>
                    </a:lnTo>
                    <a:lnTo>
                      <a:pt x="110490" y="280670"/>
                    </a:lnTo>
                    <a:lnTo>
                      <a:pt x="99060" y="280670"/>
                    </a:lnTo>
                    <a:lnTo>
                      <a:pt x="66040" y="279400"/>
                    </a:lnTo>
                    <a:lnTo>
                      <a:pt x="57150" y="279400"/>
                    </a:lnTo>
                    <a:lnTo>
                      <a:pt x="48260" y="280670"/>
                    </a:lnTo>
                    <a:lnTo>
                      <a:pt x="39370" y="283210"/>
                    </a:lnTo>
                    <a:lnTo>
                      <a:pt x="30480" y="285750"/>
                    </a:lnTo>
                    <a:lnTo>
                      <a:pt x="22860" y="285750"/>
                    </a:lnTo>
                    <a:lnTo>
                      <a:pt x="16510" y="281940"/>
                    </a:lnTo>
                    <a:lnTo>
                      <a:pt x="11430" y="276860"/>
                    </a:lnTo>
                    <a:lnTo>
                      <a:pt x="7620" y="270510"/>
                    </a:lnTo>
                    <a:lnTo>
                      <a:pt x="5080" y="264160"/>
                    </a:lnTo>
                    <a:lnTo>
                      <a:pt x="3810" y="256540"/>
                    </a:lnTo>
                    <a:lnTo>
                      <a:pt x="2540" y="245110"/>
                    </a:lnTo>
                    <a:lnTo>
                      <a:pt x="1270" y="232410"/>
                    </a:lnTo>
                    <a:lnTo>
                      <a:pt x="1270" y="204470"/>
                    </a:lnTo>
                    <a:lnTo>
                      <a:pt x="0" y="135890"/>
                    </a:lnTo>
                    <a:lnTo>
                      <a:pt x="0" y="38100"/>
                    </a:lnTo>
                  </a:path>
                </a:pathLst>
              </a:custGeom>
              <a:ln w="266700" cap="flat" cmpd="sng" algn="ctr">
                <a:solidFill>
                  <a:srgbClr val="00FF00">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51" name="TextBox 50"/>
          <p:cNvSpPr txBox="1"/>
          <p:nvPr/>
        </p:nvSpPr>
        <p:spPr>
          <a:xfrm>
            <a:off x="2682082" y="7750330"/>
            <a:ext cx="914400" cy="369332"/>
          </a:xfrm>
          <a:prstGeom prst="rect">
            <a:avLst/>
          </a:prstGeom>
          <a:noFill/>
        </p:spPr>
        <p:txBody>
          <a:bodyPr vert="horz" rtlCol="0">
            <a:spAutoFit/>
          </a:bodyPr>
          <a:lstStyle/>
          <a:p>
            <a:r>
              <a:rPr lang="en-CA" dirty="0">
                <a:solidFill>
                  <a:srgbClr val="000000"/>
                </a:solidFill>
                <a:latin typeface="Times New Roman - 31"/>
              </a:rPr>
              <a:t>3. </a:t>
            </a:r>
          </a:p>
        </p:txBody>
      </p:sp>
      <p:grpSp>
        <p:nvGrpSpPr>
          <p:cNvPr id="89" name="Group 88"/>
          <p:cNvGrpSpPr/>
          <p:nvPr/>
        </p:nvGrpSpPr>
        <p:grpSpPr>
          <a:xfrm>
            <a:off x="3057873" y="7719552"/>
            <a:ext cx="7668515" cy="1746310"/>
            <a:chOff x="762000" y="4533900"/>
            <a:chExt cx="7668515" cy="1746310"/>
          </a:xfrm>
        </p:grpSpPr>
        <p:grpSp>
          <p:nvGrpSpPr>
            <p:cNvPr id="85" name="Group 84"/>
            <p:cNvGrpSpPr/>
            <p:nvPr/>
          </p:nvGrpSpPr>
          <p:grpSpPr>
            <a:xfrm>
              <a:off x="762000" y="5372100"/>
              <a:ext cx="7668515" cy="908110"/>
              <a:chOff x="762000" y="5372100"/>
              <a:chExt cx="7668515" cy="908110"/>
            </a:xfrm>
          </p:grpSpPr>
          <p:grpSp>
            <p:nvGrpSpPr>
              <p:cNvPr id="69" name="Group 68"/>
              <p:cNvGrpSpPr/>
              <p:nvPr/>
            </p:nvGrpSpPr>
            <p:grpSpPr>
              <a:xfrm>
                <a:off x="762000" y="5372100"/>
                <a:ext cx="7668515" cy="406909"/>
                <a:chOff x="762000" y="5372100"/>
                <a:chExt cx="7668515" cy="406909"/>
              </a:xfrm>
            </p:grpSpPr>
            <p:grpSp>
              <p:nvGrpSpPr>
                <p:cNvPr id="57" name="Group 56"/>
                <p:cNvGrpSpPr/>
                <p:nvPr/>
              </p:nvGrpSpPr>
              <p:grpSpPr>
                <a:xfrm>
                  <a:off x="762000" y="5372100"/>
                  <a:ext cx="7668515" cy="406909"/>
                  <a:chOff x="762000" y="5372100"/>
                  <a:chExt cx="7668515" cy="406909"/>
                </a:xfrm>
              </p:grpSpPr>
              <p:sp>
                <p:nvSpPr>
                  <p:cNvPr id="52" name="Freeform 51"/>
                  <p:cNvSpPr/>
                  <p:nvPr/>
                </p:nvSpPr>
                <p:spPr>
                  <a:xfrm>
                    <a:off x="772668" y="5566410"/>
                    <a:ext cx="7656323" cy="15368"/>
                  </a:xfrm>
                  <a:custGeom>
                    <a:avLst/>
                    <a:gdLst/>
                    <a:ahLst/>
                    <a:cxnLst/>
                    <a:rect l="0" t="0" r="0" b="0"/>
                    <a:pathLst>
                      <a:path w="7656323" h="15368">
                        <a:moveTo>
                          <a:pt x="0" y="15367"/>
                        </a:moveTo>
                        <a:lnTo>
                          <a:pt x="0" y="0"/>
                        </a:lnTo>
                        <a:lnTo>
                          <a:pt x="7656322" y="0"/>
                        </a:lnTo>
                        <a:lnTo>
                          <a:pt x="7656322" y="15367"/>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Freeform 52"/>
                  <p:cNvSpPr/>
                  <p:nvPr/>
                </p:nvSpPr>
                <p:spPr>
                  <a:xfrm>
                    <a:off x="762000" y="5372100"/>
                    <a:ext cx="221108" cy="212726"/>
                  </a:xfrm>
                  <a:custGeom>
                    <a:avLst/>
                    <a:gdLst/>
                    <a:ahLst/>
                    <a:cxnLst/>
                    <a:rect l="0" t="0" r="0" b="0"/>
                    <a:pathLst>
                      <a:path w="221108" h="212726">
                        <a:moveTo>
                          <a:pt x="10668" y="212725"/>
                        </a:moveTo>
                        <a:lnTo>
                          <a:pt x="0" y="201930"/>
                        </a:lnTo>
                        <a:lnTo>
                          <a:pt x="210312" y="0"/>
                        </a:lnTo>
                        <a:lnTo>
                          <a:pt x="221107" y="1066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Freeform 53"/>
                  <p:cNvSpPr/>
                  <p:nvPr/>
                </p:nvSpPr>
                <p:spPr>
                  <a:xfrm>
                    <a:off x="765048" y="5565648"/>
                    <a:ext cx="221108" cy="212726"/>
                  </a:xfrm>
                  <a:custGeom>
                    <a:avLst/>
                    <a:gdLst/>
                    <a:ahLst/>
                    <a:cxnLst/>
                    <a:rect l="0" t="0" r="0" b="0"/>
                    <a:pathLst>
                      <a:path w="221108" h="212726">
                        <a:moveTo>
                          <a:pt x="0" y="10668"/>
                        </a:moveTo>
                        <a:lnTo>
                          <a:pt x="10795" y="0"/>
                        </a:lnTo>
                        <a:lnTo>
                          <a:pt x="221107" y="201930"/>
                        </a:lnTo>
                        <a:lnTo>
                          <a:pt x="210439" y="212725"/>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Freeform 54"/>
                  <p:cNvSpPr/>
                  <p:nvPr/>
                </p:nvSpPr>
                <p:spPr>
                  <a:xfrm>
                    <a:off x="8209407" y="5372862"/>
                    <a:ext cx="221108" cy="212726"/>
                  </a:xfrm>
                  <a:custGeom>
                    <a:avLst/>
                    <a:gdLst/>
                    <a:ahLst/>
                    <a:cxnLst/>
                    <a:rect l="0" t="0" r="0" b="0"/>
                    <a:pathLst>
                      <a:path w="221108" h="212726">
                        <a:moveTo>
                          <a:pt x="221107" y="201930"/>
                        </a:moveTo>
                        <a:lnTo>
                          <a:pt x="210439" y="212725"/>
                        </a:lnTo>
                        <a:lnTo>
                          <a:pt x="0" y="10795"/>
                        </a:lnTo>
                        <a:lnTo>
                          <a:pt x="10668" y="0"/>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Freeform 55"/>
                  <p:cNvSpPr/>
                  <p:nvPr/>
                </p:nvSpPr>
                <p:spPr>
                  <a:xfrm>
                    <a:off x="8206232" y="5566410"/>
                    <a:ext cx="221235" cy="212599"/>
                  </a:xfrm>
                  <a:custGeom>
                    <a:avLst/>
                    <a:gdLst/>
                    <a:ahLst/>
                    <a:cxnLst/>
                    <a:rect l="0" t="0" r="0" b="0"/>
                    <a:pathLst>
                      <a:path w="221235" h="212599">
                        <a:moveTo>
                          <a:pt x="210439" y="0"/>
                        </a:moveTo>
                        <a:lnTo>
                          <a:pt x="221234" y="10795"/>
                        </a:lnTo>
                        <a:lnTo>
                          <a:pt x="10795" y="212598"/>
                        </a:lnTo>
                        <a:lnTo>
                          <a:pt x="0" y="201930"/>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8" name="Freeform 57"/>
                <p:cNvSpPr/>
                <p:nvPr/>
              </p:nvSpPr>
              <p:spPr>
                <a:xfrm>
                  <a:off x="7747000" y="54102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Freeform 58"/>
                <p:cNvSpPr/>
                <p:nvPr/>
              </p:nvSpPr>
              <p:spPr>
                <a:xfrm>
                  <a:off x="7124700" y="54102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Freeform 59"/>
                <p:cNvSpPr/>
                <p:nvPr/>
              </p:nvSpPr>
              <p:spPr>
                <a:xfrm>
                  <a:off x="6464300" y="54102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Freeform 60"/>
                <p:cNvSpPr/>
                <p:nvPr/>
              </p:nvSpPr>
              <p:spPr>
                <a:xfrm>
                  <a:off x="5842000" y="54102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Freeform 61"/>
                <p:cNvSpPr/>
                <p:nvPr/>
              </p:nvSpPr>
              <p:spPr>
                <a:xfrm>
                  <a:off x="5219700" y="54102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Freeform 62"/>
                <p:cNvSpPr/>
                <p:nvPr/>
              </p:nvSpPr>
              <p:spPr>
                <a:xfrm>
                  <a:off x="3924300" y="54229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Freeform 63"/>
                <p:cNvSpPr/>
                <p:nvPr/>
              </p:nvSpPr>
              <p:spPr>
                <a:xfrm>
                  <a:off x="3302000" y="54229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Freeform 64"/>
                <p:cNvSpPr/>
                <p:nvPr/>
              </p:nvSpPr>
              <p:spPr>
                <a:xfrm>
                  <a:off x="2641600" y="54229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Freeform 65"/>
                <p:cNvSpPr/>
                <p:nvPr/>
              </p:nvSpPr>
              <p:spPr>
                <a:xfrm>
                  <a:off x="2019300" y="54229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Freeform 66"/>
                <p:cNvSpPr/>
                <p:nvPr/>
              </p:nvSpPr>
              <p:spPr>
                <a:xfrm>
                  <a:off x="1397000" y="54229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Freeform 67"/>
                <p:cNvSpPr/>
                <p:nvPr/>
              </p:nvSpPr>
              <p:spPr>
                <a:xfrm>
                  <a:off x="4572000" y="54102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0" name="TextBox 69"/>
              <p:cNvSpPr txBox="1"/>
              <p:nvPr/>
            </p:nvSpPr>
            <p:spPr>
              <a:xfrm>
                <a:off x="1244600" y="5880100"/>
                <a:ext cx="685800" cy="369332"/>
              </a:xfrm>
              <a:prstGeom prst="rect">
                <a:avLst/>
              </a:prstGeom>
              <a:noFill/>
            </p:spPr>
            <p:txBody>
              <a:bodyPr vert="horz" rtlCol="0">
                <a:spAutoFit/>
              </a:bodyPr>
              <a:lstStyle/>
              <a:p>
                <a:r>
                  <a:rPr lang="en-CA">
                    <a:solidFill>
                      <a:srgbClr val="000000"/>
                    </a:solidFill>
                    <a:latin typeface="Times New Roman - 30"/>
                  </a:rPr>
                  <a:t>0</a:t>
                </a:r>
              </a:p>
            </p:txBody>
          </p:sp>
          <p:sp>
            <p:nvSpPr>
              <p:cNvPr id="71" name="TextBox 70"/>
              <p:cNvSpPr txBox="1"/>
              <p:nvPr/>
            </p:nvSpPr>
            <p:spPr>
              <a:xfrm>
                <a:off x="2806700" y="5880100"/>
                <a:ext cx="508000" cy="400110"/>
              </a:xfrm>
              <a:prstGeom prst="rect">
                <a:avLst/>
              </a:prstGeom>
              <a:noFill/>
            </p:spPr>
            <p:txBody>
              <a:bodyPr vert="horz" rtlCol="0">
                <a:spAutoFit/>
              </a:bodyPr>
              <a:lstStyle/>
              <a:p>
                <a:r>
                  <a:rPr lang="en-CA" sz="1000" u="sng" dirty="0">
                    <a:solidFill>
                      <a:srgbClr val="000000"/>
                    </a:solidFill>
                    <a:latin typeface="Times New Roman - 15"/>
                  </a:rPr>
                  <a:t> 5</a:t>
                </a:r>
              </a:p>
              <a:p>
                <a:r>
                  <a:rPr lang="en-CA" sz="1000" dirty="0">
                    <a:solidFill>
                      <a:srgbClr val="000000"/>
                    </a:solidFill>
                    <a:latin typeface="Times New Roman - 15"/>
                  </a:rPr>
                  <a:t>10</a:t>
                </a:r>
              </a:p>
            </p:txBody>
          </p:sp>
          <p:cxnSp>
            <p:nvCxnSpPr>
              <p:cNvPr id="72" name="Straight Connector 71"/>
              <p:cNvCxnSpPr/>
              <p:nvPr/>
            </p:nvCxnSpPr>
            <p:spPr>
              <a:xfrm>
                <a:off x="2971800" y="54229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134100" y="54229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524500" y="54229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902200" y="54356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241800" y="54229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619500" y="54356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49500" y="54356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701800" y="54229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794500" y="54102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429500" y="5410200"/>
                <a:ext cx="0" cy="292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406900" y="5816600"/>
                <a:ext cx="736600" cy="384721"/>
              </a:xfrm>
              <a:prstGeom prst="rect">
                <a:avLst/>
              </a:prstGeom>
              <a:noFill/>
            </p:spPr>
            <p:txBody>
              <a:bodyPr vert="horz" rtlCol="0">
                <a:spAutoFit/>
              </a:bodyPr>
              <a:lstStyle/>
              <a:p>
                <a:r>
                  <a:rPr lang="en-CA" sz="1900">
                    <a:solidFill>
                      <a:srgbClr val="000000"/>
                    </a:solidFill>
                    <a:latin typeface="Times New Roman - 32"/>
                  </a:rPr>
                  <a:t>1</a:t>
                </a:r>
              </a:p>
            </p:txBody>
          </p:sp>
          <p:sp>
            <p:nvSpPr>
              <p:cNvPr id="83" name="TextBox 82"/>
              <p:cNvSpPr txBox="1"/>
              <p:nvPr/>
            </p:nvSpPr>
            <p:spPr>
              <a:xfrm>
                <a:off x="5918200" y="5867400"/>
                <a:ext cx="558800" cy="400110"/>
              </a:xfrm>
              <a:prstGeom prst="rect">
                <a:avLst/>
              </a:prstGeom>
              <a:noFill/>
            </p:spPr>
            <p:txBody>
              <a:bodyPr vert="horz" rtlCol="0">
                <a:spAutoFit/>
              </a:bodyPr>
              <a:lstStyle/>
              <a:p>
                <a:r>
                  <a:rPr lang="en-CA" sz="1000" u="sng" dirty="0">
                    <a:solidFill>
                      <a:srgbClr val="000000"/>
                    </a:solidFill>
                    <a:latin typeface="Times New Roman - 15"/>
                  </a:rPr>
                  <a:t> 15</a:t>
                </a:r>
              </a:p>
              <a:p>
                <a:r>
                  <a:rPr lang="en-CA" sz="1000" dirty="0">
                    <a:solidFill>
                      <a:srgbClr val="000000"/>
                    </a:solidFill>
                    <a:latin typeface="Times New Roman - 15"/>
                  </a:rPr>
                  <a:t> 10</a:t>
                </a:r>
              </a:p>
            </p:txBody>
          </p:sp>
          <p:sp>
            <p:nvSpPr>
              <p:cNvPr id="84" name="TextBox 83"/>
              <p:cNvSpPr txBox="1"/>
              <p:nvPr/>
            </p:nvSpPr>
            <p:spPr>
              <a:xfrm>
                <a:off x="7594600" y="5842000"/>
                <a:ext cx="736600" cy="384721"/>
              </a:xfrm>
              <a:prstGeom prst="rect">
                <a:avLst/>
              </a:prstGeom>
              <a:noFill/>
            </p:spPr>
            <p:txBody>
              <a:bodyPr vert="horz" rtlCol="0">
                <a:spAutoFit/>
              </a:bodyPr>
              <a:lstStyle/>
              <a:p>
                <a:r>
                  <a:rPr lang="en-CA" sz="1900">
                    <a:solidFill>
                      <a:srgbClr val="000000"/>
                    </a:solidFill>
                    <a:latin typeface="Times New Roman - 32"/>
                  </a:rPr>
                  <a:t>2</a:t>
                </a:r>
              </a:p>
            </p:txBody>
          </p:sp>
        </p:grpSp>
        <p:cxnSp>
          <p:nvCxnSpPr>
            <p:cNvPr id="86" name="Straight Connector 85"/>
            <p:cNvCxnSpPr/>
            <p:nvPr/>
          </p:nvCxnSpPr>
          <p:spPr>
            <a:xfrm>
              <a:off x="2984500" y="5016500"/>
              <a:ext cx="2565400" cy="0"/>
            </a:xfrm>
            <a:prstGeom prst="line">
              <a:avLst/>
            </a:prstGeom>
            <a:ln w="38100" cap="sq" cmpd="sng" algn="ctr">
              <a:solidFill>
                <a:srgbClr val="FF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549900" y="5041900"/>
              <a:ext cx="0" cy="330200"/>
            </a:xfrm>
            <a:prstGeom prst="line">
              <a:avLst/>
            </a:prstGeom>
            <a:ln w="38100" cap="sq" cmpd="sng" algn="ctr">
              <a:solidFill>
                <a:srgbClr val="FF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270500" y="4533900"/>
              <a:ext cx="431800" cy="400110"/>
            </a:xfrm>
            <a:prstGeom prst="rect">
              <a:avLst/>
            </a:prstGeom>
            <a:noFill/>
          </p:spPr>
          <p:txBody>
            <a:bodyPr vert="horz" rtlCol="0">
              <a:spAutoFit/>
            </a:bodyPr>
            <a:lstStyle/>
            <a:p>
              <a:r>
                <a:rPr lang="en-CA" sz="1000" u="sng">
                  <a:solidFill>
                    <a:srgbClr val="FF0000"/>
                  </a:solidFill>
                  <a:latin typeface="Times New Roman - 16"/>
                </a:rPr>
                <a:t>4</a:t>
              </a:r>
            </a:p>
            <a:p>
              <a:r>
                <a:rPr lang="en-CA" sz="1000" u="sng">
                  <a:solidFill>
                    <a:srgbClr val="FF0000"/>
                  </a:solidFill>
                  <a:latin typeface="Times New Roman - 16"/>
                </a:rPr>
                <a:t>5</a:t>
              </a:r>
            </a:p>
          </p:txBody>
        </p:sp>
      </p:grpSp>
      <p:cxnSp>
        <p:nvCxnSpPr>
          <p:cNvPr id="90" name="Straight Connector 89"/>
          <p:cNvCxnSpPr/>
          <p:nvPr/>
        </p:nvCxnSpPr>
        <p:spPr>
          <a:xfrm flipV="1">
            <a:off x="5279232" y="8308515"/>
            <a:ext cx="0" cy="355600"/>
          </a:xfrm>
          <a:prstGeom prst="line">
            <a:avLst/>
          </a:prstGeom>
          <a:ln w="38100" cap="sq" cmpd="sng" algn="ctr">
            <a:solidFill>
              <a:srgbClr val="FF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760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025" y="29445"/>
            <a:ext cx="12721412" cy="2138084"/>
          </a:xfrm>
        </p:spPr>
        <p:txBody>
          <a:bodyPr/>
          <a:lstStyle/>
          <a:p>
            <a:r>
              <a:rPr lang="en-CA" dirty="0"/>
              <a:t> Practice: </a:t>
            </a:r>
          </a:p>
        </p:txBody>
      </p:sp>
      <p:sp>
        <p:nvSpPr>
          <p:cNvPr id="3" name="Content Placeholder 2"/>
          <p:cNvSpPr>
            <a:spLocks noGrp="1"/>
          </p:cNvSpPr>
          <p:nvPr>
            <p:ph idx="1"/>
          </p:nvPr>
        </p:nvSpPr>
        <p:spPr>
          <a:xfrm>
            <a:off x="1214051" y="2167529"/>
            <a:ext cx="12721412" cy="3870472"/>
          </a:xfrm>
        </p:spPr>
        <p:txBody>
          <a:bodyPr>
            <a:normAutofit/>
          </a:bodyPr>
          <a:lstStyle/>
          <a:p>
            <a:r>
              <a:rPr lang="en-CA" sz="3200" dirty="0"/>
              <a:t>Go to </a:t>
            </a:r>
            <a:r>
              <a:rPr lang="en-CA" sz="3200" b="1" dirty="0"/>
              <a:t>page 179 -180 </a:t>
            </a:r>
            <a:r>
              <a:rPr lang="en-CA" sz="3200" dirty="0"/>
              <a:t>in your </a:t>
            </a:r>
            <a:r>
              <a:rPr lang="en-CA" sz="3200" b="1" dirty="0"/>
              <a:t>math book</a:t>
            </a:r>
            <a:r>
              <a:rPr lang="en-CA" sz="3200" dirty="0"/>
              <a:t>.</a:t>
            </a:r>
          </a:p>
          <a:p>
            <a:r>
              <a:rPr lang="en-CA" sz="3200" b="1" dirty="0"/>
              <a:t>Complete questions</a:t>
            </a:r>
            <a:r>
              <a:rPr lang="fr-FR" sz="3200" b="1" dirty="0">
                <a:solidFill>
                  <a:srgbClr val="000000"/>
                </a:solidFill>
              </a:rPr>
              <a:t> 1, 2 (a, b, c, h), 3 and 5</a:t>
            </a:r>
          </a:p>
          <a:p>
            <a:r>
              <a:rPr lang="fr-FR" sz="3200" dirty="0" err="1">
                <a:solidFill>
                  <a:srgbClr val="000000"/>
                </a:solidFill>
              </a:rPr>
              <a:t>Then</a:t>
            </a:r>
            <a:r>
              <a:rPr lang="fr-FR" sz="3200" dirty="0">
                <a:solidFill>
                  <a:srgbClr val="000000"/>
                </a:solidFill>
              </a:rPr>
              <a:t>, go to </a:t>
            </a:r>
            <a:r>
              <a:rPr lang="fr-FR" sz="3200" b="1" dirty="0">
                <a:solidFill>
                  <a:srgbClr val="000000"/>
                </a:solidFill>
              </a:rPr>
              <a:t>page 184</a:t>
            </a:r>
          </a:p>
          <a:p>
            <a:r>
              <a:rPr lang="fr-FR" sz="3200" b="1" dirty="0">
                <a:solidFill>
                  <a:srgbClr val="000000"/>
                </a:solidFill>
              </a:rPr>
              <a:t>Complete questions 2, 4 and 8</a:t>
            </a:r>
            <a:r>
              <a:rPr lang="fr-FR" sz="3200" dirty="0">
                <a:solidFill>
                  <a:srgbClr val="000000"/>
                </a:solidFill>
              </a:rPr>
              <a:t>.</a:t>
            </a:r>
          </a:p>
          <a:p>
            <a:pPr marL="0" indent="0">
              <a:buNone/>
            </a:pPr>
            <a:endParaRPr lang="en-CA" dirty="0"/>
          </a:p>
        </p:txBody>
      </p:sp>
      <p:cxnSp>
        <p:nvCxnSpPr>
          <p:cNvPr id="4" name="Straight Connector 3">
            <a:extLst>
              <a:ext uri="{FF2B5EF4-FFF2-40B4-BE49-F238E27FC236}">
                <a16:creationId xmlns:a16="http://schemas.microsoft.com/office/drawing/2014/main" id="{06B6238F-7CEE-47F8-B2F8-F66DBB2BEE44}"/>
              </a:ext>
            </a:extLst>
          </p:cNvPr>
          <p:cNvCxnSpPr>
            <a:cxnSpLocks/>
          </p:cNvCxnSpPr>
          <p:nvPr/>
        </p:nvCxnSpPr>
        <p:spPr>
          <a:xfrm>
            <a:off x="874991" y="5629415"/>
            <a:ext cx="129994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5B6611B-E1CB-4FF2-A27B-53BF4877D661}"/>
              </a:ext>
            </a:extLst>
          </p:cNvPr>
          <p:cNvSpPr txBox="1"/>
          <p:nvPr/>
        </p:nvSpPr>
        <p:spPr>
          <a:xfrm>
            <a:off x="1214051" y="7374301"/>
            <a:ext cx="11630025" cy="2308324"/>
          </a:xfrm>
          <a:prstGeom prst="rect">
            <a:avLst/>
          </a:prstGeom>
          <a:noFill/>
        </p:spPr>
        <p:txBody>
          <a:bodyPr wrap="square">
            <a:spAutoFit/>
          </a:bodyPr>
          <a:lstStyle/>
          <a:p>
            <a:pPr marL="285750" indent="-285750">
              <a:buFont typeface="Arial" panose="020B0604020202020204" pitchFamily="34" charset="0"/>
              <a:buChar char="•"/>
            </a:pPr>
            <a:r>
              <a:rPr lang="fr-FR" sz="3600" dirty="0">
                <a:solidFill>
                  <a:srgbClr val="000000"/>
                </a:solidFill>
              </a:rPr>
              <a:t>À ton tour </a:t>
            </a:r>
            <a:r>
              <a:rPr lang="fr-FR" sz="3600" b="1" dirty="0">
                <a:solidFill>
                  <a:srgbClr val="000000"/>
                </a:solidFill>
              </a:rPr>
              <a:t>p. 179 et 180</a:t>
            </a:r>
            <a:endParaRPr lang="en-CA" sz="3600" dirty="0">
              <a:solidFill>
                <a:srgbClr val="000000"/>
              </a:solidFill>
            </a:endParaRPr>
          </a:p>
          <a:p>
            <a:pPr marL="571500" indent="-571500">
              <a:buFont typeface="Arial" panose="020B0604020202020204" pitchFamily="34" charset="0"/>
              <a:buChar char="•"/>
            </a:pPr>
            <a:r>
              <a:rPr lang="fr-FR" sz="3600" b="1" dirty="0">
                <a:solidFill>
                  <a:srgbClr val="000000"/>
                </a:solidFill>
              </a:rPr>
              <a:t>Compléter </a:t>
            </a:r>
            <a:r>
              <a:rPr lang="fr-FR" sz="3600" dirty="0">
                <a:solidFill>
                  <a:srgbClr val="000000"/>
                </a:solidFill>
              </a:rPr>
              <a:t>les questions 1, 2 (a, b, c, h), 3 et 5.</a:t>
            </a:r>
            <a:endParaRPr lang="en-CA" sz="3600" dirty="0">
              <a:solidFill>
                <a:srgbClr val="000000"/>
              </a:solidFill>
            </a:endParaRPr>
          </a:p>
          <a:p>
            <a:pPr marL="571500" indent="-571500">
              <a:buFont typeface="Arial" panose="020B0604020202020204" pitchFamily="34" charset="0"/>
              <a:buChar char="•"/>
            </a:pPr>
            <a:r>
              <a:rPr lang="fr-FR" sz="3600" dirty="0">
                <a:solidFill>
                  <a:srgbClr val="000000"/>
                </a:solidFill>
              </a:rPr>
              <a:t>À ton tour </a:t>
            </a:r>
            <a:r>
              <a:rPr lang="fr-FR" sz="3600" b="1" dirty="0">
                <a:solidFill>
                  <a:srgbClr val="000000"/>
                </a:solidFill>
              </a:rPr>
              <a:t>p. 184</a:t>
            </a:r>
            <a:endParaRPr lang="en-CA" sz="3600" dirty="0">
              <a:solidFill>
                <a:srgbClr val="000000"/>
              </a:solidFill>
            </a:endParaRPr>
          </a:p>
          <a:p>
            <a:pPr marL="571500" indent="-571500">
              <a:buFont typeface="Arial" panose="020B0604020202020204" pitchFamily="34" charset="0"/>
              <a:buChar char="•"/>
            </a:pPr>
            <a:r>
              <a:rPr lang="fr-FR" sz="3600" b="1" dirty="0">
                <a:solidFill>
                  <a:srgbClr val="000000"/>
                </a:solidFill>
              </a:rPr>
              <a:t>Compléter </a:t>
            </a:r>
            <a:r>
              <a:rPr lang="fr-FR" sz="3600" dirty="0">
                <a:solidFill>
                  <a:srgbClr val="000000"/>
                </a:solidFill>
              </a:rPr>
              <a:t>les questions 2, 4 et 8</a:t>
            </a:r>
            <a:endParaRPr lang="en-CA" sz="3600" dirty="0">
              <a:solidFill>
                <a:srgbClr val="000000"/>
              </a:solidFill>
            </a:endParaRPr>
          </a:p>
        </p:txBody>
      </p:sp>
      <p:sp>
        <p:nvSpPr>
          <p:cNvPr id="8" name="TextBox 7">
            <a:extLst>
              <a:ext uri="{FF2B5EF4-FFF2-40B4-BE49-F238E27FC236}">
                <a16:creationId xmlns:a16="http://schemas.microsoft.com/office/drawing/2014/main" id="{D2467829-8654-4550-8021-39947DAFBE44}"/>
              </a:ext>
            </a:extLst>
          </p:cNvPr>
          <p:cNvSpPr txBox="1"/>
          <p:nvPr/>
        </p:nvSpPr>
        <p:spPr>
          <a:xfrm>
            <a:off x="1471612" y="5987113"/>
            <a:ext cx="7372350" cy="923330"/>
          </a:xfrm>
          <a:prstGeom prst="rect">
            <a:avLst/>
          </a:prstGeom>
          <a:noFill/>
        </p:spPr>
        <p:txBody>
          <a:bodyPr wrap="square">
            <a:spAutoFit/>
          </a:bodyPr>
          <a:lstStyle/>
          <a:p>
            <a:r>
              <a:rPr lang="en-CA" sz="5400" dirty="0"/>
              <a:t>Pratique: </a:t>
            </a:r>
            <a:endParaRPr lang="en-US" sz="5400" dirty="0"/>
          </a:p>
        </p:txBody>
      </p:sp>
    </p:spTree>
    <p:extLst>
      <p:ext uri="{BB962C8B-B14F-4D97-AF65-F5344CB8AC3E}">
        <p14:creationId xmlns:p14="http://schemas.microsoft.com/office/powerpoint/2010/main" val="2844789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55D1864-EBBE-43C3-AD27-C2D8D549A1F1}"/>
              </a:ext>
            </a:extLst>
          </p:cNvPr>
          <p:cNvCxnSpPr/>
          <p:nvPr/>
        </p:nvCxnSpPr>
        <p:spPr>
          <a:xfrm>
            <a:off x="798741" y="5255476"/>
            <a:ext cx="131519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09C3F50-B2AC-4033-94D3-4644C097B5AA}"/>
              </a:ext>
            </a:extLst>
          </p:cNvPr>
          <p:cNvSpPr txBox="1"/>
          <p:nvPr/>
        </p:nvSpPr>
        <p:spPr>
          <a:xfrm>
            <a:off x="1222997" y="3177666"/>
            <a:ext cx="12303466" cy="896527"/>
          </a:xfrm>
          <a:prstGeom prst="rect">
            <a:avLst/>
          </a:prstGeom>
          <a:noFill/>
        </p:spPr>
        <p:txBody>
          <a:bodyPr wrap="square">
            <a:spAutoFit/>
          </a:bodyPr>
          <a:lstStyle/>
          <a:p>
            <a:r>
              <a:rPr lang="en-CA" sz="2613" dirty="0">
                <a:solidFill>
                  <a:srgbClr val="000000"/>
                </a:solidFill>
              </a:rPr>
              <a:t>Worksheets – 5.1 Using Models to Add Fractions and 5.2 Using Other Models to Add Fractions pages 106-111 in Student Homework Book</a:t>
            </a:r>
            <a:endParaRPr lang="en-CA" sz="2903" dirty="0">
              <a:solidFill>
                <a:srgbClr val="000000"/>
              </a:solidFill>
            </a:endParaRPr>
          </a:p>
        </p:txBody>
      </p:sp>
      <p:sp>
        <p:nvSpPr>
          <p:cNvPr id="6" name="TextBox 5">
            <a:extLst>
              <a:ext uri="{FF2B5EF4-FFF2-40B4-BE49-F238E27FC236}">
                <a16:creationId xmlns:a16="http://schemas.microsoft.com/office/drawing/2014/main" id="{151D6054-7ECC-4373-A22E-E439A3E50AC2}"/>
              </a:ext>
            </a:extLst>
          </p:cNvPr>
          <p:cNvSpPr txBox="1"/>
          <p:nvPr/>
        </p:nvSpPr>
        <p:spPr>
          <a:xfrm>
            <a:off x="1222995" y="6759574"/>
            <a:ext cx="13151980" cy="896527"/>
          </a:xfrm>
          <a:prstGeom prst="rect">
            <a:avLst/>
          </a:prstGeom>
          <a:noFill/>
        </p:spPr>
        <p:txBody>
          <a:bodyPr wrap="square">
            <a:spAutoFit/>
          </a:bodyPr>
          <a:lstStyle/>
          <a:p>
            <a:r>
              <a:rPr lang="en-CA" sz="2613" dirty="0" err="1">
                <a:solidFill>
                  <a:srgbClr val="000000"/>
                </a:solidFill>
              </a:rPr>
              <a:t>Feuille</a:t>
            </a:r>
            <a:r>
              <a:rPr lang="en-CA" sz="2613" dirty="0">
                <a:solidFill>
                  <a:srgbClr val="000000"/>
                </a:solidFill>
              </a:rPr>
              <a:t> de travail – 5.1 Using Models to Add Fractions and 5.2 Using Other Models to Add Fractions pages 106-111 in Student Homework Book</a:t>
            </a:r>
            <a:endParaRPr lang="en-CA" sz="2903" dirty="0">
              <a:solidFill>
                <a:srgbClr val="000000"/>
              </a:solidFill>
            </a:endParaRPr>
          </a:p>
        </p:txBody>
      </p:sp>
    </p:spTree>
    <p:extLst>
      <p:ext uri="{BB962C8B-B14F-4D97-AF65-F5344CB8AC3E}">
        <p14:creationId xmlns:p14="http://schemas.microsoft.com/office/powerpoint/2010/main" val="4167338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601" y="3917923"/>
            <a:ext cx="12721412" cy="2138084"/>
          </a:xfrm>
        </p:spPr>
        <p:txBody>
          <a:bodyPr/>
          <a:lstStyle/>
          <a:p>
            <a:r>
              <a:rPr lang="en-CA" dirty="0"/>
              <a:t> </a:t>
            </a:r>
            <a:r>
              <a:rPr lang="en-CA" sz="5400" dirty="0">
                <a:latin typeface="+mn-lt"/>
              </a:rPr>
              <a:t>N5 - Journal Question # 3</a:t>
            </a:r>
            <a:endParaRPr lang="en-CA" dirty="0">
              <a:latin typeface="+mn-lt"/>
            </a:endParaRPr>
          </a:p>
        </p:txBody>
      </p:sp>
    </p:spTree>
    <p:extLst>
      <p:ext uri="{BB962C8B-B14F-4D97-AF65-F5344CB8AC3E}">
        <p14:creationId xmlns:p14="http://schemas.microsoft.com/office/powerpoint/2010/main" val="239180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55D1864-EBBE-43C3-AD27-C2D8D549A1F1}"/>
              </a:ext>
            </a:extLst>
          </p:cNvPr>
          <p:cNvCxnSpPr/>
          <p:nvPr/>
        </p:nvCxnSpPr>
        <p:spPr>
          <a:xfrm>
            <a:off x="798741" y="5255476"/>
            <a:ext cx="131519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09C3F50-B2AC-4033-94D3-4644C097B5AA}"/>
              </a:ext>
            </a:extLst>
          </p:cNvPr>
          <p:cNvSpPr txBox="1"/>
          <p:nvPr/>
        </p:nvSpPr>
        <p:spPr>
          <a:xfrm>
            <a:off x="2666034" y="3291966"/>
            <a:ext cx="12303466" cy="494431"/>
          </a:xfrm>
          <a:prstGeom prst="rect">
            <a:avLst/>
          </a:prstGeom>
          <a:noFill/>
        </p:spPr>
        <p:txBody>
          <a:bodyPr wrap="square">
            <a:spAutoFit/>
          </a:bodyPr>
          <a:lstStyle/>
          <a:p>
            <a:r>
              <a:rPr lang="en-CA" sz="2613" dirty="0">
                <a:solidFill>
                  <a:srgbClr val="000000"/>
                </a:solidFill>
              </a:rPr>
              <a:t>Worksheet – Activating Prior Knowledge page 104-105</a:t>
            </a:r>
            <a:endParaRPr lang="en-CA" sz="2903" dirty="0">
              <a:solidFill>
                <a:srgbClr val="000000"/>
              </a:solidFill>
            </a:endParaRPr>
          </a:p>
        </p:txBody>
      </p:sp>
      <p:sp>
        <p:nvSpPr>
          <p:cNvPr id="6" name="TextBox 5">
            <a:extLst>
              <a:ext uri="{FF2B5EF4-FFF2-40B4-BE49-F238E27FC236}">
                <a16:creationId xmlns:a16="http://schemas.microsoft.com/office/drawing/2014/main" id="{151D6054-7ECC-4373-A22E-E439A3E50AC2}"/>
              </a:ext>
            </a:extLst>
          </p:cNvPr>
          <p:cNvSpPr txBox="1"/>
          <p:nvPr/>
        </p:nvSpPr>
        <p:spPr>
          <a:xfrm>
            <a:off x="2437433" y="6591640"/>
            <a:ext cx="13151980" cy="494431"/>
          </a:xfrm>
          <a:prstGeom prst="rect">
            <a:avLst/>
          </a:prstGeom>
          <a:noFill/>
        </p:spPr>
        <p:txBody>
          <a:bodyPr wrap="square">
            <a:spAutoFit/>
          </a:bodyPr>
          <a:lstStyle/>
          <a:p>
            <a:r>
              <a:rPr lang="en-CA" sz="2613" dirty="0" err="1">
                <a:solidFill>
                  <a:srgbClr val="000000"/>
                </a:solidFill>
              </a:rPr>
              <a:t>Feuille</a:t>
            </a:r>
            <a:r>
              <a:rPr lang="en-CA" sz="2613" dirty="0">
                <a:solidFill>
                  <a:srgbClr val="000000"/>
                </a:solidFill>
              </a:rPr>
              <a:t> de travail – Activating Prior Knowledge page 104-105</a:t>
            </a:r>
            <a:endParaRPr lang="en-CA" sz="2903" dirty="0">
              <a:solidFill>
                <a:srgbClr val="000000"/>
              </a:solidFill>
            </a:endParaRPr>
          </a:p>
        </p:txBody>
      </p:sp>
    </p:spTree>
    <p:extLst>
      <p:ext uri="{BB962C8B-B14F-4D97-AF65-F5344CB8AC3E}">
        <p14:creationId xmlns:p14="http://schemas.microsoft.com/office/powerpoint/2010/main" val="1826595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t>N5 Adding Fractions - Explore</a:t>
            </a:r>
            <a:br>
              <a:rPr lang="en-CA" dirty="0"/>
            </a:br>
            <a:endParaRPr lang="en-CA" dirty="0"/>
          </a:p>
        </p:txBody>
      </p:sp>
      <p:sp>
        <p:nvSpPr>
          <p:cNvPr id="3" name="Content Placeholder 2"/>
          <p:cNvSpPr>
            <a:spLocks noGrp="1"/>
          </p:cNvSpPr>
          <p:nvPr>
            <p:ph idx="1"/>
          </p:nvPr>
        </p:nvSpPr>
        <p:spPr>
          <a:xfrm>
            <a:off x="1014025" y="1901678"/>
            <a:ext cx="12721412" cy="7018547"/>
          </a:xfrm>
        </p:spPr>
        <p:txBody>
          <a:bodyPr>
            <a:normAutofit/>
          </a:bodyPr>
          <a:lstStyle/>
          <a:p>
            <a:r>
              <a:rPr lang="en-CA" sz="3200" dirty="0"/>
              <a:t>With a partner </a:t>
            </a:r>
            <a:r>
              <a:rPr lang="en-CA" sz="3200" b="1" dirty="0"/>
              <a:t>find</a:t>
            </a:r>
            <a:r>
              <a:rPr lang="en-CA" sz="3200" dirty="0"/>
              <a:t> the sum for the following fractions.</a:t>
            </a:r>
          </a:p>
          <a:p>
            <a:pPr marL="0" indent="0">
              <a:buNone/>
            </a:pPr>
            <a:r>
              <a:rPr lang="en-CA" sz="3200" dirty="0"/>
              <a:t>                         </a:t>
            </a:r>
            <a:r>
              <a:rPr lang="en-CA" sz="3200" u="sng" dirty="0">
                <a:solidFill>
                  <a:srgbClr val="000000"/>
                </a:solidFill>
              </a:rPr>
              <a:t>1 </a:t>
            </a:r>
            <a:r>
              <a:rPr lang="en-CA" sz="3200" dirty="0">
                <a:solidFill>
                  <a:srgbClr val="000000"/>
                </a:solidFill>
              </a:rPr>
              <a:t>  +  </a:t>
            </a:r>
            <a:r>
              <a:rPr lang="en-CA" sz="3200" u="sng" dirty="0">
                <a:solidFill>
                  <a:srgbClr val="000000"/>
                </a:solidFill>
              </a:rPr>
              <a:t> 4 </a:t>
            </a:r>
          </a:p>
          <a:p>
            <a:pPr marL="0" indent="0">
              <a:buNone/>
            </a:pPr>
            <a:r>
              <a:rPr lang="en-CA" sz="3200" dirty="0"/>
              <a:t>                         </a:t>
            </a:r>
            <a:r>
              <a:rPr lang="en-CA" sz="3200" dirty="0">
                <a:solidFill>
                  <a:srgbClr val="000000"/>
                </a:solidFill>
              </a:rPr>
              <a:t>6        6</a:t>
            </a:r>
          </a:p>
          <a:p>
            <a:endParaRPr lang="en-CA" dirty="0"/>
          </a:p>
          <a:p>
            <a:endParaRPr lang="en-CA" sz="4800" dirty="0">
              <a:solidFill>
                <a:srgbClr val="000000"/>
              </a:solidFill>
              <a:latin typeface="Times New Roman - 23"/>
            </a:endParaRPr>
          </a:p>
          <a:p>
            <a:pPr marL="0" indent="0">
              <a:buNone/>
            </a:pPr>
            <a:r>
              <a:rPr lang="en-CA" sz="4800" dirty="0">
                <a:solidFill>
                  <a:srgbClr val="000000"/>
                </a:solidFill>
                <a:latin typeface="Times New Roman - 23"/>
              </a:rPr>
              <a:t>                  </a:t>
            </a:r>
            <a:endParaRPr lang="en-CA" dirty="0"/>
          </a:p>
          <a:p>
            <a:pPr marL="0" indent="0">
              <a:buNone/>
            </a:pPr>
            <a:r>
              <a:rPr lang="en-CA" dirty="0"/>
              <a:t> </a:t>
            </a:r>
          </a:p>
        </p:txBody>
      </p:sp>
      <p:cxnSp>
        <p:nvCxnSpPr>
          <p:cNvPr id="4" name="Straight Connector 3">
            <a:extLst>
              <a:ext uri="{FF2B5EF4-FFF2-40B4-BE49-F238E27FC236}">
                <a16:creationId xmlns:a16="http://schemas.microsoft.com/office/drawing/2014/main" id="{9F872CCA-7753-497C-AC19-66D9151DDC10}"/>
              </a:ext>
            </a:extLst>
          </p:cNvPr>
          <p:cNvCxnSpPr/>
          <p:nvPr/>
        </p:nvCxnSpPr>
        <p:spPr>
          <a:xfrm>
            <a:off x="798741" y="4969726"/>
            <a:ext cx="131519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79BE35C-9F0D-4C77-B5BA-7B68AB9461EC}"/>
              </a:ext>
            </a:extLst>
          </p:cNvPr>
          <p:cNvSpPr txBox="1"/>
          <p:nvPr/>
        </p:nvSpPr>
        <p:spPr>
          <a:xfrm>
            <a:off x="1014024" y="5707253"/>
            <a:ext cx="9901626" cy="769441"/>
          </a:xfrm>
          <a:prstGeom prst="rect">
            <a:avLst/>
          </a:prstGeom>
          <a:noFill/>
        </p:spPr>
        <p:txBody>
          <a:bodyPr wrap="square">
            <a:spAutoFit/>
          </a:bodyPr>
          <a:lstStyle/>
          <a:p>
            <a:r>
              <a:rPr lang="en-CA" sz="4400" dirty="0">
                <a:latin typeface="+mj-lt"/>
              </a:rPr>
              <a:t>N5 </a:t>
            </a:r>
            <a:r>
              <a:rPr lang="en-CA" sz="4400" dirty="0" err="1">
                <a:latin typeface="+mj-lt"/>
              </a:rPr>
              <a:t>Additionner</a:t>
            </a:r>
            <a:r>
              <a:rPr lang="en-CA" sz="4400" dirty="0">
                <a:latin typeface="+mj-lt"/>
              </a:rPr>
              <a:t> les Fractions - Explore</a:t>
            </a:r>
            <a:endParaRPr lang="en-US" sz="4400" dirty="0">
              <a:latin typeface="+mj-lt"/>
            </a:endParaRPr>
          </a:p>
        </p:txBody>
      </p:sp>
      <p:sp>
        <p:nvSpPr>
          <p:cNvPr id="8" name="TextBox 7">
            <a:extLst>
              <a:ext uri="{FF2B5EF4-FFF2-40B4-BE49-F238E27FC236}">
                <a16:creationId xmlns:a16="http://schemas.microsoft.com/office/drawing/2014/main" id="{1A7D42F9-E08A-46C6-B132-1CB93847CE6F}"/>
              </a:ext>
            </a:extLst>
          </p:cNvPr>
          <p:cNvSpPr txBox="1"/>
          <p:nvPr/>
        </p:nvSpPr>
        <p:spPr>
          <a:xfrm>
            <a:off x="1014024" y="7083668"/>
            <a:ext cx="10816026" cy="1569660"/>
          </a:xfrm>
          <a:prstGeom prst="rect">
            <a:avLst/>
          </a:prstGeom>
          <a:noFill/>
        </p:spPr>
        <p:txBody>
          <a:bodyPr wrap="square">
            <a:spAutoFit/>
          </a:bodyPr>
          <a:lstStyle/>
          <a:p>
            <a:pPr marL="457200" indent="-457200">
              <a:buFont typeface="Arial" panose="020B0604020202020204" pitchFamily="34" charset="0"/>
              <a:buChar char="•"/>
            </a:pPr>
            <a:r>
              <a:rPr lang="fr-FR" sz="3200" dirty="0">
                <a:solidFill>
                  <a:srgbClr val="000000"/>
                </a:solidFill>
              </a:rPr>
              <a:t>En dyades, </a:t>
            </a:r>
            <a:r>
              <a:rPr lang="fr-FR" sz="3200" b="1" dirty="0">
                <a:solidFill>
                  <a:srgbClr val="000000"/>
                </a:solidFill>
              </a:rPr>
              <a:t>détermine</a:t>
            </a:r>
            <a:r>
              <a:rPr lang="fr-FR" sz="3200" dirty="0">
                <a:solidFill>
                  <a:srgbClr val="000000"/>
                </a:solidFill>
              </a:rPr>
              <a:t> la somme des fractions suivantes:</a:t>
            </a:r>
          </a:p>
          <a:p>
            <a:pPr marL="0" indent="0">
              <a:buNone/>
            </a:pPr>
            <a:r>
              <a:rPr lang="en-CA" sz="3200" dirty="0">
                <a:solidFill>
                  <a:srgbClr val="000000"/>
                </a:solidFill>
              </a:rPr>
              <a:t>                  </a:t>
            </a:r>
            <a:r>
              <a:rPr lang="en-CA" sz="3200" u="sng" dirty="0">
                <a:solidFill>
                  <a:srgbClr val="000000"/>
                </a:solidFill>
              </a:rPr>
              <a:t> 1 </a:t>
            </a:r>
            <a:r>
              <a:rPr lang="en-CA" sz="3200" dirty="0">
                <a:solidFill>
                  <a:srgbClr val="000000"/>
                </a:solidFill>
              </a:rPr>
              <a:t>  +  </a:t>
            </a:r>
            <a:r>
              <a:rPr lang="en-CA" sz="3200" u="sng" dirty="0">
                <a:solidFill>
                  <a:srgbClr val="000000"/>
                </a:solidFill>
              </a:rPr>
              <a:t> 4</a:t>
            </a:r>
          </a:p>
          <a:p>
            <a:pPr marL="0" indent="0">
              <a:buNone/>
            </a:pPr>
            <a:r>
              <a:rPr lang="en-CA" sz="3200" dirty="0"/>
              <a:t>                   </a:t>
            </a:r>
            <a:r>
              <a:rPr lang="en-CA" sz="3200" dirty="0">
                <a:solidFill>
                  <a:srgbClr val="000000"/>
                </a:solidFill>
              </a:rPr>
              <a:t>6        6</a:t>
            </a:r>
          </a:p>
        </p:txBody>
      </p:sp>
    </p:spTree>
    <p:extLst>
      <p:ext uri="{BB962C8B-B14F-4D97-AF65-F5344CB8AC3E}">
        <p14:creationId xmlns:p14="http://schemas.microsoft.com/office/powerpoint/2010/main" val="4118981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439" y="515791"/>
            <a:ext cx="12721412" cy="7018547"/>
          </a:xfrm>
        </p:spPr>
        <p:txBody>
          <a:bodyPr>
            <a:normAutofit/>
          </a:bodyPr>
          <a:lstStyle/>
          <a:p>
            <a:pPr marL="0" indent="0" algn="ctr">
              <a:buNone/>
            </a:pPr>
            <a:r>
              <a:rPr lang="en-CA" sz="2800" dirty="0"/>
              <a:t>Adding Fractions with Like Denominators</a:t>
            </a:r>
          </a:p>
          <a:p>
            <a:pPr marL="0" indent="0" algn="ctr">
              <a:buNone/>
            </a:pPr>
            <a:endParaRPr lang="en-CA" sz="2800" dirty="0"/>
          </a:p>
          <a:p>
            <a:r>
              <a:rPr lang="en-CA" sz="2800" b="1" dirty="0"/>
              <a:t>Watch</a:t>
            </a:r>
            <a:r>
              <a:rPr lang="en-CA" sz="2800" dirty="0"/>
              <a:t> the following video and </a:t>
            </a:r>
            <a:r>
              <a:rPr lang="en-CA" sz="2800" b="1" dirty="0"/>
              <a:t>copy</a:t>
            </a:r>
            <a:r>
              <a:rPr lang="en-CA" sz="2800" dirty="0"/>
              <a:t> both examples into your scribbler.</a:t>
            </a:r>
          </a:p>
          <a:p>
            <a:pPr marL="0" indent="0">
              <a:buNone/>
            </a:pPr>
            <a:r>
              <a:rPr lang="en-CA" sz="2800" dirty="0">
                <a:hlinkClick r:id="rId2"/>
              </a:rPr>
              <a:t>https://www.youtube.com/watch?v=Z3jcQ39E0as</a:t>
            </a:r>
            <a:endParaRPr lang="en-CA" sz="2800" dirty="0"/>
          </a:p>
          <a:p>
            <a:r>
              <a:rPr lang="en-CA" sz="2800" dirty="0"/>
              <a:t>Then, in your math scribbler </a:t>
            </a:r>
            <a:r>
              <a:rPr lang="en-CA" sz="2800" b="1" dirty="0"/>
              <a:t>complete</a:t>
            </a:r>
            <a:r>
              <a:rPr lang="en-CA" sz="2800" dirty="0"/>
              <a:t> questions #4 and #5 on page 180.</a:t>
            </a:r>
          </a:p>
          <a:p>
            <a:pPr marL="0" indent="0">
              <a:buNone/>
            </a:pPr>
            <a:endParaRPr lang="en-CA" dirty="0"/>
          </a:p>
        </p:txBody>
      </p:sp>
      <p:cxnSp>
        <p:nvCxnSpPr>
          <p:cNvPr id="4" name="Straight Connector 3">
            <a:extLst>
              <a:ext uri="{FF2B5EF4-FFF2-40B4-BE49-F238E27FC236}">
                <a16:creationId xmlns:a16="http://schemas.microsoft.com/office/drawing/2014/main" id="{993F236C-DDF5-4388-BF46-9EBAE97738A8}"/>
              </a:ext>
            </a:extLst>
          </p:cNvPr>
          <p:cNvCxnSpPr/>
          <p:nvPr/>
        </p:nvCxnSpPr>
        <p:spPr>
          <a:xfrm>
            <a:off x="798741" y="4683976"/>
            <a:ext cx="131519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63796C8-078F-4998-9ECB-E1FD67D167E4}"/>
              </a:ext>
            </a:extLst>
          </p:cNvPr>
          <p:cNvSpPr txBox="1"/>
          <p:nvPr/>
        </p:nvSpPr>
        <p:spPr>
          <a:xfrm>
            <a:off x="885438" y="5530850"/>
            <a:ext cx="12330499" cy="3539430"/>
          </a:xfrm>
          <a:prstGeom prst="rect">
            <a:avLst/>
          </a:prstGeom>
          <a:noFill/>
        </p:spPr>
        <p:txBody>
          <a:bodyPr wrap="square">
            <a:spAutoFit/>
          </a:bodyPr>
          <a:lstStyle/>
          <a:p>
            <a:pPr algn="ctr"/>
            <a:r>
              <a:rPr lang="en-CA" sz="2800" dirty="0" err="1"/>
              <a:t>Additionner</a:t>
            </a:r>
            <a:r>
              <a:rPr lang="en-CA" sz="2800" dirty="0"/>
              <a:t> les fractions avec les </a:t>
            </a:r>
            <a:r>
              <a:rPr lang="en-CA" sz="2800" dirty="0" err="1"/>
              <a:t>dénominateurs</a:t>
            </a:r>
            <a:r>
              <a:rPr lang="en-CA" sz="2800" dirty="0"/>
              <a:t> </a:t>
            </a:r>
            <a:r>
              <a:rPr lang="en-CA" sz="2800" dirty="0" err="1"/>
              <a:t>communs</a:t>
            </a:r>
            <a:endParaRPr lang="en-US" sz="2800" dirty="0"/>
          </a:p>
          <a:p>
            <a:endParaRPr lang="en-CA" sz="2800" dirty="0"/>
          </a:p>
          <a:p>
            <a:endParaRPr lang="en-CA" sz="2800" dirty="0"/>
          </a:p>
          <a:p>
            <a:pPr marL="457200" indent="-457200">
              <a:buFont typeface="Arial" panose="020B0604020202020204" pitchFamily="34" charset="0"/>
              <a:buChar char="•"/>
            </a:pPr>
            <a:r>
              <a:rPr lang="en-CA" sz="2800" b="1" dirty="0" err="1"/>
              <a:t>Vissionne</a:t>
            </a:r>
            <a:r>
              <a:rPr lang="en-CA" sz="2800" dirty="0"/>
              <a:t> la </a:t>
            </a:r>
            <a:r>
              <a:rPr lang="en-CA" sz="2800" dirty="0" err="1"/>
              <a:t>vidéo</a:t>
            </a:r>
            <a:r>
              <a:rPr lang="en-CA" sz="2800" dirty="0"/>
              <a:t> </a:t>
            </a:r>
            <a:r>
              <a:rPr lang="en-CA" sz="2800" dirty="0" err="1"/>
              <a:t>suivante</a:t>
            </a:r>
            <a:r>
              <a:rPr lang="en-CA" sz="2800" dirty="0"/>
              <a:t> et </a:t>
            </a:r>
            <a:r>
              <a:rPr lang="en-CA" sz="2800" b="1" dirty="0" err="1"/>
              <a:t>copie</a:t>
            </a:r>
            <a:r>
              <a:rPr lang="en-CA" sz="2800" dirty="0"/>
              <a:t> les 2 </a:t>
            </a:r>
            <a:r>
              <a:rPr lang="en-CA" sz="2800" dirty="0" err="1"/>
              <a:t>exemples</a:t>
            </a:r>
            <a:r>
              <a:rPr lang="en-CA" sz="2800" dirty="0"/>
              <a:t> dans ton cahier.</a:t>
            </a:r>
          </a:p>
          <a:p>
            <a:r>
              <a:rPr lang="en-CA" sz="2800" dirty="0"/>
              <a:t> </a:t>
            </a:r>
          </a:p>
          <a:p>
            <a:r>
              <a:rPr lang="en-CA" sz="2800" dirty="0">
                <a:hlinkClick r:id="rId2"/>
              </a:rPr>
              <a:t>https://www.youtube.com/watch?v=Z3jcQ39E0as</a:t>
            </a:r>
            <a:endParaRPr lang="en-CA" sz="2800" dirty="0"/>
          </a:p>
          <a:p>
            <a:endParaRPr lang="en-CA" sz="2800" dirty="0"/>
          </a:p>
          <a:p>
            <a:pPr marL="457200" indent="-457200">
              <a:buFont typeface="Arial" panose="020B0604020202020204" pitchFamily="34" charset="0"/>
              <a:buChar char="•"/>
            </a:pPr>
            <a:r>
              <a:rPr lang="en-CA" sz="2800" dirty="0"/>
              <a:t>Après, dans ton cahier, </a:t>
            </a:r>
            <a:r>
              <a:rPr lang="en-CA" sz="2800" b="1" dirty="0" err="1"/>
              <a:t>complète</a:t>
            </a:r>
            <a:r>
              <a:rPr lang="en-CA" sz="2800" dirty="0"/>
              <a:t> les questions #4 et #5 à la page 180.</a:t>
            </a:r>
          </a:p>
        </p:txBody>
      </p:sp>
    </p:spTree>
    <p:extLst>
      <p:ext uri="{BB962C8B-B14F-4D97-AF65-F5344CB8AC3E}">
        <p14:creationId xmlns:p14="http://schemas.microsoft.com/office/powerpoint/2010/main" val="3819706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r>
              <a:rPr lang="en-CA" dirty="0"/>
            </a:br>
            <a:endParaRPr lang="en-CA" dirty="0"/>
          </a:p>
        </p:txBody>
      </p:sp>
      <p:sp>
        <p:nvSpPr>
          <p:cNvPr id="3" name="Content Placeholder 2"/>
          <p:cNvSpPr>
            <a:spLocks noGrp="1"/>
          </p:cNvSpPr>
          <p:nvPr>
            <p:ph idx="1"/>
          </p:nvPr>
        </p:nvSpPr>
        <p:spPr>
          <a:xfrm>
            <a:off x="1214051" y="588936"/>
            <a:ext cx="12721412" cy="5084909"/>
          </a:xfrm>
        </p:spPr>
        <p:txBody>
          <a:bodyPr>
            <a:normAutofit/>
          </a:bodyPr>
          <a:lstStyle/>
          <a:p>
            <a:pPr marL="0" indent="0" algn="ctr">
              <a:buNone/>
            </a:pPr>
            <a:r>
              <a:rPr lang="en-CA" sz="3900" dirty="0"/>
              <a:t>Adding Fractions with Unlike Denominators</a:t>
            </a:r>
          </a:p>
          <a:p>
            <a:r>
              <a:rPr lang="en-CA" sz="2800" b="1" dirty="0"/>
              <a:t>Watch</a:t>
            </a:r>
            <a:r>
              <a:rPr lang="en-CA" sz="2800" dirty="0"/>
              <a:t> the following video  (7:23 minute long)</a:t>
            </a:r>
          </a:p>
          <a:p>
            <a:pPr marL="0" indent="0">
              <a:buNone/>
            </a:pPr>
            <a:r>
              <a:rPr lang="en-CA" sz="2800" dirty="0">
                <a:hlinkClick r:id="rId2"/>
              </a:rPr>
              <a:t>https://www.khanacademy.org/math/arithmetic/fraction-arithmetic/arith-review-add-sub-fractions/v/adding-small-fractions-with-unlike-denominators</a:t>
            </a:r>
            <a:endParaRPr lang="en-CA" sz="2800" dirty="0"/>
          </a:p>
          <a:p>
            <a:pPr marL="0" indent="0">
              <a:buNone/>
            </a:pPr>
            <a:r>
              <a:rPr lang="en-CA" sz="2800" dirty="0"/>
              <a:t>Then,</a:t>
            </a:r>
          </a:p>
          <a:p>
            <a:r>
              <a:rPr lang="en-CA" sz="2800" dirty="0"/>
              <a:t>With a partner, </a:t>
            </a:r>
            <a:r>
              <a:rPr lang="en-CA" sz="2800" b="1" dirty="0"/>
              <a:t>find </a:t>
            </a:r>
            <a:r>
              <a:rPr lang="en-CA" sz="2800" dirty="0"/>
              <a:t>the sum for the following fractions. </a:t>
            </a:r>
            <a:r>
              <a:rPr lang="en-CA" sz="2800" b="1" dirty="0"/>
              <a:t>Show</a:t>
            </a:r>
            <a:r>
              <a:rPr lang="en-CA" sz="2800" dirty="0"/>
              <a:t> how you found the common denominator.</a:t>
            </a:r>
          </a:p>
          <a:p>
            <a:pPr marL="0" indent="0">
              <a:buNone/>
            </a:pPr>
            <a:r>
              <a:rPr lang="en-CA" sz="2800" dirty="0"/>
              <a:t>                         </a:t>
            </a:r>
            <a:r>
              <a:rPr lang="en-CA" sz="2800" u="sng" dirty="0">
                <a:solidFill>
                  <a:srgbClr val="000000"/>
                </a:solidFill>
              </a:rPr>
              <a:t>2 </a:t>
            </a:r>
            <a:r>
              <a:rPr lang="en-CA" sz="2800" dirty="0">
                <a:solidFill>
                  <a:srgbClr val="000000"/>
                </a:solidFill>
              </a:rPr>
              <a:t>  +  </a:t>
            </a:r>
            <a:r>
              <a:rPr lang="en-CA" sz="2800" u="sng" dirty="0">
                <a:solidFill>
                  <a:srgbClr val="000000"/>
                </a:solidFill>
              </a:rPr>
              <a:t> 5 </a:t>
            </a:r>
          </a:p>
          <a:p>
            <a:pPr marL="0" indent="0">
              <a:buNone/>
            </a:pPr>
            <a:r>
              <a:rPr lang="en-CA" sz="2800" dirty="0"/>
              <a:t>                         </a:t>
            </a:r>
            <a:r>
              <a:rPr lang="en-CA" sz="2800" dirty="0">
                <a:solidFill>
                  <a:srgbClr val="000000"/>
                </a:solidFill>
              </a:rPr>
              <a:t>3       6</a:t>
            </a:r>
          </a:p>
          <a:p>
            <a:endParaRPr lang="en-CA" dirty="0"/>
          </a:p>
          <a:p>
            <a:pPr marL="0" indent="0">
              <a:buNone/>
            </a:pPr>
            <a:endParaRPr lang="en-CA" dirty="0"/>
          </a:p>
        </p:txBody>
      </p:sp>
      <p:cxnSp>
        <p:nvCxnSpPr>
          <p:cNvPr id="4" name="Straight Connector 3">
            <a:extLst>
              <a:ext uri="{FF2B5EF4-FFF2-40B4-BE49-F238E27FC236}">
                <a16:creationId xmlns:a16="http://schemas.microsoft.com/office/drawing/2014/main" id="{0D9B6CC3-FF86-42A8-96CD-0B4609F12014}"/>
              </a:ext>
            </a:extLst>
          </p:cNvPr>
          <p:cNvCxnSpPr/>
          <p:nvPr/>
        </p:nvCxnSpPr>
        <p:spPr>
          <a:xfrm>
            <a:off x="783483" y="5714383"/>
            <a:ext cx="131519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A36925-8698-47E7-ABC0-240380A45DA8}"/>
              </a:ext>
            </a:extLst>
          </p:cNvPr>
          <p:cNvSpPr txBox="1"/>
          <p:nvPr/>
        </p:nvSpPr>
        <p:spPr>
          <a:xfrm>
            <a:off x="1114037" y="6030188"/>
            <a:ext cx="12521387" cy="4739759"/>
          </a:xfrm>
          <a:prstGeom prst="rect">
            <a:avLst/>
          </a:prstGeom>
          <a:noFill/>
        </p:spPr>
        <p:txBody>
          <a:bodyPr wrap="square">
            <a:spAutoFit/>
          </a:bodyPr>
          <a:lstStyle/>
          <a:p>
            <a:pPr algn="ctr"/>
            <a:r>
              <a:rPr lang="en-CA" sz="3200" dirty="0" err="1"/>
              <a:t>Additionner</a:t>
            </a:r>
            <a:r>
              <a:rPr lang="en-CA" sz="3200" dirty="0"/>
              <a:t> les fractions avec les </a:t>
            </a:r>
            <a:r>
              <a:rPr lang="en-CA" sz="3200" dirty="0" err="1"/>
              <a:t>dénominateurs</a:t>
            </a:r>
            <a:r>
              <a:rPr lang="en-CA" sz="3200" dirty="0"/>
              <a:t> </a:t>
            </a:r>
            <a:r>
              <a:rPr lang="en-CA" sz="3200" dirty="0" err="1"/>
              <a:t>différents</a:t>
            </a:r>
            <a:endParaRPr lang="en-CA" sz="3200" dirty="0"/>
          </a:p>
          <a:p>
            <a:endParaRPr lang="en-CA" dirty="0"/>
          </a:p>
          <a:p>
            <a:r>
              <a:rPr lang="en-CA" sz="2800" b="1" dirty="0" err="1"/>
              <a:t>Visionne</a:t>
            </a:r>
            <a:r>
              <a:rPr lang="en-CA" sz="2800" dirty="0"/>
              <a:t> la </a:t>
            </a:r>
            <a:r>
              <a:rPr lang="en-CA" sz="2800" dirty="0" err="1"/>
              <a:t>vidéo</a:t>
            </a:r>
            <a:r>
              <a:rPr lang="en-CA" sz="2800" dirty="0"/>
              <a:t> (7:23 longueur)</a:t>
            </a:r>
          </a:p>
          <a:p>
            <a:r>
              <a:rPr lang="en-CA" sz="2800" dirty="0">
                <a:hlinkClick r:id="rId2"/>
              </a:rPr>
              <a:t>https://www.khanacademy.org/math/arithmetic/fraction-arithmetic/arith-review-add-sub-fractions/v/adding-small-fractions-with-unlike-denominators</a:t>
            </a:r>
            <a:endParaRPr lang="en-CA" sz="2800" dirty="0"/>
          </a:p>
          <a:p>
            <a:endParaRPr lang="en-CA" sz="2800" dirty="0"/>
          </a:p>
          <a:p>
            <a:pPr marL="0" indent="0">
              <a:buNone/>
            </a:pPr>
            <a:r>
              <a:rPr lang="en-CA" sz="2800" dirty="0"/>
              <a:t>Après, </a:t>
            </a:r>
          </a:p>
          <a:p>
            <a:r>
              <a:rPr lang="fr-FR" sz="2800" dirty="0">
                <a:solidFill>
                  <a:srgbClr val="000000"/>
                </a:solidFill>
              </a:rPr>
              <a:t>En dyades, </a:t>
            </a:r>
            <a:r>
              <a:rPr lang="fr-FR" sz="2800" b="1" dirty="0">
                <a:solidFill>
                  <a:srgbClr val="000000"/>
                </a:solidFill>
              </a:rPr>
              <a:t>détermine</a:t>
            </a:r>
            <a:r>
              <a:rPr lang="fr-FR" sz="2800" dirty="0">
                <a:solidFill>
                  <a:srgbClr val="000000"/>
                </a:solidFill>
              </a:rPr>
              <a:t> la somme des fractions ci-dessous. </a:t>
            </a:r>
            <a:r>
              <a:rPr lang="fr-FR" sz="2800" b="1" dirty="0">
                <a:solidFill>
                  <a:srgbClr val="000000"/>
                </a:solidFill>
              </a:rPr>
              <a:t>Montre</a:t>
            </a:r>
            <a:r>
              <a:rPr lang="fr-FR" sz="2800" dirty="0">
                <a:solidFill>
                  <a:srgbClr val="000000"/>
                </a:solidFill>
              </a:rPr>
              <a:t> comment tu as trouvé le dénominateur commun.</a:t>
            </a:r>
          </a:p>
          <a:p>
            <a:pPr marL="0" indent="0">
              <a:buNone/>
            </a:pPr>
            <a:r>
              <a:rPr lang="en-CA" sz="2800" dirty="0">
                <a:solidFill>
                  <a:srgbClr val="000000"/>
                </a:solidFill>
              </a:rPr>
              <a:t>                  </a:t>
            </a:r>
            <a:r>
              <a:rPr lang="en-CA" sz="2800" u="sng" dirty="0">
                <a:solidFill>
                  <a:srgbClr val="000000"/>
                </a:solidFill>
              </a:rPr>
              <a:t> 2 </a:t>
            </a:r>
            <a:r>
              <a:rPr lang="en-CA" sz="2800" dirty="0">
                <a:solidFill>
                  <a:srgbClr val="000000"/>
                </a:solidFill>
              </a:rPr>
              <a:t>  +  </a:t>
            </a:r>
            <a:r>
              <a:rPr lang="en-CA" sz="2800" u="sng" dirty="0">
                <a:solidFill>
                  <a:srgbClr val="000000"/>
                </a:solidFill>
              </a:rPr>
              <a:t> 5</a:t>
            </a:r>
          </a:p>
          <a:p>
            <a:pPr marL="0" indent="0">
              <a:buNone/>
            </a:pPr>
            <a:r>
              <a:rPr lang="en-CA" sz="2800" dirty="0"/>
              <a:t>                   </a:t>
            </a:r>
            <a:r>
              <a:rPr lang="en-CA" sz="2800" dirty="0">
                <a:solidFill>
                  <a:srgbClr val="000000"/>
                </a:solidFill>
              </a:rPr>
              <a:t>3        6</a:t>
            </a:r>
          </a:p>
        </p:txBody>
      </p:sp>
    </p:spTree>
    <p:extLst>
      <p:ext uri="{BB962C8B-B14F-4D97-AF65-F5344CB8AC3E}">
        <p14:creationId xmlns:p14="http://schemas.microsoft.com/office/powerpoint/2010/main" val="3146553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051" y="815829"/>
            <a:ext cx="12721412" cy="7018547"/>
          </a:xfrm>
        </p:spPr>
        <p:txBody>
          <a:bodyPr>
            <a:normAutofit/>
          </a:bodyPr>
          <a:lstStyle/>
          <a:p>
            <a:pPr marL="0" indent="0" algn="ctr">
              <a:buNone/>
            </a:pPr>
            <a:r>
              <a:rPr lang="en-CA" sz="4400" dirty="0"/>
              <a:t>Adding Fractions with unlike Denominators</a:t>
            </a:r>
            <a:endParaRPr lang="en-US" sz="2800" b="1" dirty="0"/>
          </a:p>
          <a:p>
            <a:pPr marL="0" indent="0">
              <a:buNone/>
            </a:pPr>
            <a:r>
              <a:rPr lang="en-US" sz="2800" b="1" dirty="0"/>
              <a:t>Copy</a:t>
            </a:r>
            <a:r>
              <a:rPr lang="en-US" sz="2800" dirty="0"/>
              <a:t> into your math scribbler…</a:t>
            </a:r>
          </a:p>
          <a:p>
            <a:pPr marL="0" indent="0">
              <a:buNone/>
            </a:pPr>
            <a:r>
              <a:rPr lang="en-US" sz="2800" dirty="0"/>
              <a:t>If the </a:t>
            </a:r>
            <a:r>
              <a:rPr lang="en-US" sz="2800" b="1" dirty="0"/>
              <a:t>denominators</a:t>
            </a:r>
            <a:r>
              <a:rPr lang="en-US" sz="2800" dirty="0"/>
              <a:t> are not the same, then you have to use equivalent </a:t>
            </a:r>
            <a:r>
              <a:rPr lang="en-US" sz="2800" b="1" dirty="0"/>
              <a:t>fractions</a:t>
            </a:r>
            <a:r>
              <a:rPr lang="en-US" sz="2800" dirty="0"/>
              <a:t> which do have a common </a:t>
            </a:r>
            <a:r>
              <a:rPr lang="en-US" sz="2800" b="1" dirty="0"/>
              <a:t>denominator</a:t>
            </a:r>
            <a:r>
              <a:rPr lang="en-US" sz="2800" dirty="0"/>
              <a:t>. To do this, you need to find the least common multiple (LCM) of the two </a:t>
            </a:r>
            <a:r>
              <a:rPr lang="en-US" sz="2800" b="1" dirty="0"/>
              <a:t>denominators</a:t>
            </a:r>
            <a:r>
              <a:rPr lang="en-US" sz="2800" dirty="0"/>
              <a:t>. </a:t>
            </a:r>
          </a:p>
          <a:p>
            <a:pPr marL="0" indent="0">
              <a:buNone/>
            </a:pPr>
            <a:r>
              <a:rPr lang="en-US" sz="2800" dirty="0"/>
              <a:t>To </a:t>
            </a:r>
            <a:r>
              <a:rPr lang="en-US" sz="2800" b="1" dirty="0"/>
              <a:t>add fractions with unlike denominators</a:t>
            </a:r>
            <a:r>
              <a:rPr lang="en-US" sz="2800" dirty="0"/>
              <a:t>, rename the </a:t>
            </a:r>
            <a:r>
              <a:rPr lang="en-US" sz="2800" b="1" dirty="0"/>
              <a:t>fractions</a:t>
            </a:r>
            <a:r>
              <a:rPr lang="en-US" sz="2800" dirty="0"/>
              <a:t> with a common </a:t>
            </a:r>
            <a:r>
              <a:rPr lang="en-US" sz="2800" b="1" dirty="0"/>
              <a:t>denominator</a:t>
            </a:r>
            <a:r>
              <a:rPr lang="en-US" sz="2800" dirty="0"/>
              <a:t>. Then </a:t>
            </a:r>
            <a:r>
              <a:rPr lang="en-US" sz="2800" b="1" dirty="0"/>
              <a:t>add</a:t>
            </a:r>
            <a:r>
              <a:rPr lang="en-US" sz="2800" dirty="0"/>
              <a:t> and simplify.</a:t>
            </a:r>
            <a:endParaRPr lang="en-CA" sz="2800" dirty="0"/>
          </a:p>
        </p:txBody>
      </p:sp>
      <p:cxnSp>
        <p:nvCxnSpPr>
          <p:cNvPr id="6" name="Straight Connector 5">
            <a:extLst>
              <a:ext uri="{FF2B5EF4-FFF2-40B4-BE49-F238E27FC236}">
                <a16:creationId xmlns:a16="http://schemas.microsoft.com/office/drawing/2014/main" id="{55D69E60-7124-40FD-BE4C-BCDCFC7E4A94}"/>
              </a:ext>
            </a:extLst>
          </p:cNvPr>
          <p:cNvCxnSpPr/>
          <p:nvPr/>
        </p:nvCxnSpPr>
        <p:spPr>
          <a:xfrm>
            <a:off x="783483" y="4914283"/>
            <a:ext cx="131519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79D6034-1454-4CDA-9EAF-743E6AE2A72E}"/>
              </a:ext>
            </a:extLst>
          </p:cNvPr>
          <p:cNvSpPr txBox="1"/>
          <p:nvPr/>
        </p:nvSpPr>
        <p:spPr>
          <a:xfrm>
            <a:off x="1214051" y="5510663"/>
            <a:ext cx="13002982" cy="4647426"/>
          </a:xfrm>
          <a:prstGeom prst="rect">
            <a:avLst/>
          </a:prstGeom>
          <a:noFill/>
        </p:spPr>
        <p:txBody>
          <a:bodyPr wrap="square">
            <a:spAutoFit/>
          </a:bodyPr>
          <a:lstStyle/>
          <a:p>
            <a:pPr algn="ctr"/>
            <a:r>
              <a:rPr lang="en-CA" sz="3600" dirty="0" err="1"/>
              <a:t>Additionner</a:t>
            </a:r>
            <a:r>
              <a:rPr lang="en-CA" sz="3600" dirty="0"/>
              <a:t> les fractions avec les </a:t>
            </a:r>
            <a:r>
              <a:rPr lang="en-CA" sz="3600" dirty="0" err="1"/>
              <a:t>dénominateurs</a:t>
            </a:r>
            <a:r>
              <a:rPr lang="en-CA" sz="3600" dirty="0"/>
              <a:t> </a:t>
            </a:r>
            <a:r>
              <a:rPr lang="en-CA" sz="3600" dirty="0" err="1"/>
              <a:t>différents</a:t>
            </a:r>
            <a:endParaRPr lang="en-US" sz="3600" dirty="0"/>
          </a:p>
          <a:p>
            <a:endParaRPr lang="en-US" sz="3200" dirty="0"/>
          </a:p>
          <a:p>
            <a:r>
              <a:rPr lang="en-US" sz="2800" b="1" dirty="0" err="1"/>
              <a:t>Copie</a:t>
            </a:r>
            <a:r>
              <a:rPr lang="en-US" sz="2800" dirty="0"/>
              <a:t> dans ton cahier…</a:t>
            </a:r>
          </a:p>
          <a:p>
            <a:pPr marL="0" indent="0">
              <a:buNone/>
            </a:pPr>
            <a:endParaRPr lang="en-US" sz="2800" dirty="0"/>
          </a:p>
          <a:p>
            <a:pPr marL="0" indent="0">
              <a:buNone/>
            </a:pPr>
            <a:r>
              <a:rPr lang="en-US" sz="2800" dirty="0"/>
              <a:t>Si les </a:t>
            </a:r>
            <a:r>
              <a:rPr lang="en-US" sz="2800" b="1" dirty="0" err="1"/>
              <a:t>dénominateurs</a:t>
            </a:r>
            <a:r>
              <a:rPr lang="en-US" sz="2800" dirty="0"/>
              <a:t> ne </a:t>
            </a:r>
            <a:r>
              <a:rPr lang="en-US" sz="2800" dirty="0" err="1"/>
              <a:t>sont</a:t>
            </a:r>
            <a:r>
              <a:rPr lang="en-US" sz="2800" dirty="0"/>
              <a:t> pas les </a:t>
            </a:r>
            <a:r>
              <a:rPr lang="en-US" sz="2800" dirty="0" err="1"/>
              <a:t>même</a:t>
            </a:r>
            <a:r>
              <a:rPr lang="en-US" sz="2800" dirty="0"/>
              <a:t>, </a:t>
            </a:r>
            <a:r>
              <a:rPr lang="en-US" sz="2800" dirty="0" err="1"/>
              <a:t>tu</a:t>
            </a:r>
            <a:r>
              <a:rPr lang="en-US" sz="2800" dirty="0"/>
              <a:t> as </a:t>
            </a:r>
            <a:r>
              <a:rPr lang="en-US" sz="2800" dirty="0" err="1"/>
              <a:t>besoin</a:t>
            </a:r>
            <a:r>
              <a:rPr lang="en-US" sz="2800" dirty="0"/>
              <a:t> </a:t>
            </a:r>
            <a:r>
              <a:rPr lang="en-US" sz="2800" dirty="0" err="1"/>
              <a:t>d’utiliser</a:t>
            </a:r>
            <a:r>
              <a:rPr lang="en-US" sz="2800" dirty="0"/>
              <a:t> les </a:t>
            </a:r>
            <a:r>
              <a:rPr lang="en-US" sz="2800" b="1" dirty="0"/>
              <a:t>fractions </a:t>
            </a:r>
            <a:r>
              <a:rPr lang="en-US" sz="2800" b="1" dirty="0" err="1"/>
              <a:t>équivalentes</a:t>
            </a:r>
            <a:r>
              <a:rPr lang="en-US" sz="2800" dirty="0"/>
              <a:t> qui </a:t>
            </a:r>
            <a:r>
              <a:rPr lang="en-US" sz="2800" dirty="0" err="1"/>
              <a:t>ont</a:t>
            </a:r>
            <a:r>
              <a:rPr lang="en-US" sz="2800" dirty="0"/>
              <a:t> un </a:t>
            </a:r>
            <a:r>
              <a:rPr lang="en-US" sz="2800" b="1" dirty="0" err="1"/>
              <a:t>dénominateur</a:t>
            </a:r>
            <a:r>
              <a:rPr lang="en-US" sz="2800" b="1" dirty="0"/>
              <a:t> </a:t>
            </a:r>
            <a:r>
              <a:rPr lang="en-US" sz="2800" b="1" dirty="0" err="1"/>
              <a:t>commun</a:t>
            </a:r>
            <a:r>
              <a:rPr lang="en-US" sz="2800" dirty="0"/>
              <a:t>. Pour faire </a:t>
            </a:r>
            <a:r>
              <a:rPr lang="en-US" sz="2800" dirty="0" err="1"/>
              <a:t>ceci</a:t>
            </a:r>
            <a:r>
              <a:rPr lang="en-US" sz="2800" dirty="0"/>
              <a:t>, </a:t>
            </a:r>
            <a:r>
              <a:rPr lang="en-US" sz="2800" dirty="0" err="1"/>
              <a:t>tu</a:t>
            </a:r>
            <a:r>
              <a:rPr lang="en-US" sz="2800" dirty="0"/>
              <a:t> as </a:t>
            </a:r>
            <a:r>
              <a:rPr lang="en-US" sz="2800" dirty="0" err="1"/>
              <a:t>besoin</a:t>
            </a:r>
            <a:r>
              <a:rPr lang="en-US" sz="2800" dirty="0"/>
              <a:t> de </a:t>
            </a:r>
            <a:r>
              <a:rPr lang="en-US" sz="2800" dirty="0" err="1"/>
              <a:t>trouver</a:t>
            </a:r>
            <a:r>
              <a:rPr lang="en-US" sz="2800" dirty="0"/>
              <a:t> le plus petit multiple </a:t>
            </a:r>
            <a:r>
              <a:rPr lang="en-US" sz="2800" dirty="0" err="1"/>
              <a:t>commun</a:t>
            </a:r>
            <a:r>
              <a:rPr lang="en-US" sz="2800" dirty="0"/>
              <a:t> des deux </a:t>
            </a:r>
            <a:r>
              <a:rPr lang="en-US" sz="2800" dirty="0" err="1"/>
              <a:t>dénominateurs</a:t>
            </a:r>
            <a:r>
              <a:rPr lang="en-US" sz="2800" dirty="0"/>
              <a:t>. </a:t>
            </a:r>
          </a:p>
          <a:p>
            <a:pPr marL="0" indent="0">
              <a:buNone/>
            </a:pPr>
            <a:endParaRPr lang="en-US" sz="2800" dirty="0"/>
          </a:p>
          <a:p>
            <a:pPr marL="0" indent="0">
              <a:buNone/>
            </a:pPr>
            <a:r>
              <a:rPr lang="en-US" sz="2800" dirty="0"/>
              <a:t>Pour </a:t>
            </a:r>
            <a:r>
              <a:rPr lang="en-US" sz="2800" dirty="0" err="1"/>
              <a:t>additionner</a:t>
            </a:r>
            <a:r>
              <a:rPr lang="en-US" sz="2800" dirty="0"/>
              <a:t> des </a:t>
            </a:r>
            <a:r>
              <a:rPr lang="en-US" sz="2800" b="1" dirty="0"/>
              <a:t>fractions avec les </a:t>
            </a:r>
            <a:r>
              <a:rPr lang="en-US" sz="2800" b="1" dirty="0" err="1"/>
              <a:t>dénominateurs</a:t>
            </a:r>
            <a:r>
              <a:rPr lang="en-US" sz="2800" b="1" dirty="0"/>
              <a:t> </a:t>
            </a:r>
            <a:r>
              <a:rPr lang="en-US" sz="2800" b="1" dirty="0" err="1"/>
              <a:t>communs</a:t>
            </a:r>
            <a:r>
              <a:rPr lang="en-US" sz="2800" b="1" dirty="0"/>
              <a:t>, </a:t>
            </a:r>
            <a:r>
              <a:rPr lang="en-US" sz="2800" dirty="0" err="1"/>
              <a:t>renommer</a:t>
            </a:r>
            <a:r>
              <a:rPr lang="en-US" sz="2800" dirty="0"/>
              <a:t> les </a:t>
            </a:r>
            <a:r>
              <a:rPr lang="en-US" sz="2800" b="1" dirty="0"/>
              <a:t>fractions</a:t>
            </a:r>
            <a:r>
              <a:rPr lang="en-US" sz="2800" dirty="0"/>
              <a:t> avec un </a:t>
            </a:r>
            <a:r>
              <a:rPr lang="en-US" sz="2800" b="1" dirty="0" err="1"/>
              <a:t>dénominateur</a:t>
            </a:r>
            <a:r>
              <a:rPr lang="en-US" sz="2800" b="1" dirty="0"/>
              <a:t> </a:t>
            </a:r>
            <a:r>
              <a:rPr lang="en-US" sz="2800" b="1" dirty="0" err="1"/>
              <a:t>commun</a:t>
            </a:r>
            <a:r>
              <a:rPr lang="en-US" sz="2800" dirty="0"/>
              <a:t>. Après </a:t>
            </a:r>
            <a:r>
              <a:rPr lang="en-US" sz="2800" dirty="0" err="1"/>
              <a:t>additionner</a:t>
            </a:r>
            <a:r>
              <a:rPr lang="en-US" sz="2800" dirty="0"/>
              <a:t> et simplifier.</a:t>
            </a:r>
            <a:r>
              <a:rPr lang="en-US" sz="3200" dirty="0"/>
              <a:t> </a:t>
            </a:r>
            <a:endParaRPr lang="en-CA" sz="3200" dirty="0"/>
          </a:p>
        </p:txBody>
      </p:sp>
    </p:spTree>
    <p:extLst>
      <p:ext uri="{BB962C8B-B14F-4D97-AF65-F5344CB8AC3E}">
        <p14:creationId xmlns:p14="http://schemas.microsoft.com/office/powerpoint/2010/main" val="352020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455" y="215137"/>
            <a:ext cx="12721412" cy="4985514"/>
          </a:xfrm>
        </p:spPr>
        <p:txBody>
          <a:bodyPr>
            <a:normAutofit lnSpcReduction="10000"/>
          </a:bodyPr>
          <a:lstStyle/>
          <a:p>
            <a:pPr marL="0" indent="0">
              <a:buNone/>
            </a:pPr>
            <a:r>
              <a:rPr lang="en-CA" sz="3600" dirty="0"/>
              <a:t>Practice ( with a partner)</a:t>
            </a:r>
            <a:r>
              <a:rPr lang="en-CA" sz="3600" b="1" dirty="0"/>
              <a:t> Copy </a:t>
            </a:r>
            <a:r>
              <a:rPr lang="en-CA" sz="3600" dirty="0"/>
              <a:t>and </a:t>
            </a:r>
            <a:r>
              <a:rPr lang="en-CA" sz="3600" b="1" dirty="0"/>
              <a:t>complete</a:t>
            </a:r>
            <a:r>
              <a:rPr lang="en-CA" sz="3600" dirty="0"/>
              <a:t> in your math scribbler.</a:t>
            </a:r>
          </a:p>
          <a:p>
            <a:r>
              <a:rPr lang="en-CA" sz="3200" b="1" dirty="0"/>
              <a:t>Add</a:t>
            </a:r>
            <a:r>
              <a:rPr lang="en-CA" sz="3200" dirty="0"/>
              <a:t> the following fractions(unlike denominators).</a:t>
            </a:r>
          </a:p>
          <a:p>
            <a:pPr marL="0" indent="0">
              <a:buNone/>
            </a:pPr>
            <a:r>
              <a:rPr lang="en-CA" sz="3200" dirty="0">
                <a:solidFill>
                  <a:srgbClr val="000000"/>
                </a:solidFill>
              </a:rPr>
              <a:t>  1.     3/5 + 4/8			 2.     1/6 + 5/8</a:t>
            </a:r>
          </a:p>
          <a:p>
            <a:endParaRPr lang="en-CA" sz="3200" dirty="0">
              <a:solidFill>
                <a:srgbClr val="000000"/>
              </a:solidFill>
            </a:endParaRPr>
          </a:p>
          <a:p>
            <a:pPr marL="0" indent="0">
              <a:buNone/>
            </a:pPr>
            <a:r>
              <a:rPr lang="en-CA" sz="3200" dirty="0">
                <a:solidFill>
                  <a:srgbClr val="000000"/>
                </a:solidFill>
              </a:rPr>
              <a:t>  3.      3/4 + 4/7			4.     1/3 + 2/5 + 3/2</a:t>
            </a:r>
          </a:p>
          <a:p>
            <a:pPr marL="0" indent="0">
              <a:buNone/>
            </a:pPr>
            <a:endParaRPr lang="en-CA" sz="3200" dirty="0">
              <a:solidFill>
                <a:srgbClr val="000000"/>
              </a:solidFill>
            </a:endParaRPr>
          </a:p>
          <a:p>
            <a:pPr marL="0" indent="0">
              <a:buNone/>
            </a:pPr>
            <a:r>
              <a:rPr lang="en-CA" sz="3200" dirty="0">
                <a:solidFill>
                  <a:srgbClr val="000000"/>
                </a:solidFill>
              </a:rPr>
              <a:t>** </a:t>
            </a:r>
            <a:r>
              <a:rPr lang="en-CA" sz="3200" b="1" dirty="0">
                <a:solidFill>
                  <a:srgbClr val="000000"/>
                </a:solidFill>
              </a:rPr>
              <a:t>Review</a:t>
            </a:r>
            <a:r>
              <a:rPr lang="en-CA" sz="3200" dirty="0">
                <a:solidFill>
                  <a:srgbClr val="000000"/>
                </a:solidFill>
              </a:rPr>
              <a:t> pages 186,187 and 188 in your math scribbler if you need more understanding when adding fractions with unlike denominators.</a:t>
            </a:r>
          </a:p>
          <a:p>
            <a:endParaRPr lang="en-CA" sz="4800" dirty="0">
              <a:solidFill>
                <a:srgbClr val="000000"/>
              </a:solidFill>
              <a:latin typeface="Times New Roman - 26"/>
            </a:endParaRPr>
          </a:p>
          <a:p>
            <a:pPr marL="0" indent="0">
              <a:buNone/>
            </a:pPr>
            <a:endParaRPr lang="en-CA" sz="4800" dirty="0">
              <a:solidFill>
                <a:srgbClr val="000000"/>
              </a:solidFill>
              <a:latin typeface="Times New Roman - 26"/>
            </a:endParaRPr>
          </a:p>
        </p:txBody>
      </p:sp>
      <p:cxnSp>
        <p:nvCxnSpPr>
          <p:cNvPr id="4" name="Straight Connector 3">
            <a:extLst>
              <a:ext uri="{FF2B5EF4-FFF2-40B4-BE49-F238E27FC236}">
                <a16:creationId xmlns:a16="http://schemas.microsoft.com/office/drawing/2014/main" id="{E79F79ED-51E8-4675-982C-2D47E290F83B}"/>
              </a:ext>
            </a:extLst>
          </p:cNvPr>
          <p:cNvCxnSpPr/>
          <p:nvPr/>
        </p:nvCxnSpPr>
        <p:spPr>
          <a:xfrm>
            <a:off x="612033" y="5515946"/>
            <a:ext cx="131519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3FBFED7-5BB6-46A1-94B2-56C254566AB8}"/>
              </a:ext>
            </a:extLst>
          </p:cNvPr>
          <p:cNvSpPr txBox="1"/>
          <p:nvPr/>
        </p:nvSpPr>
        <p:spPr>
          <a:xfrm>
            <a:off x="898754" y="5711428"/>
            <a:ext cx="12131445" cy="4893647"/>
          </a:xfrm>
          <a:prstGeom prst="rect">
            <a:avLst/>
          </a:prstGeom>
          <a:noFill/>
        </p:spPr>
        <p:txBody>
          <a:bodyPr wrap="square">
            <a:spAutoFit/>
          </a:bodyPr>
          <a:lstStyle/>
          <a:p>
            <a:r>
              <a:rPr lang="en-CA" sz="3200" dirty="0" err="1"/>
              <a:t>Pratiquer</a:t>
            </a:r>
            <a:r>
              <a:rPr lang="en-CA" sz="3200" dirty="0"/>
              <a:t> (</a:t>
            </a:r>
            <a:r>
              <a:rPr lang="en-CA" sz="3200" dirty="0" err="1"/>
              <a:t>en</a:t>
            </a:r>
            <a:r>
              <a:rPr lang="en-CA" sz="3200" dirty="0"/>
              <a:t> </a:t>
            </a:r>
            <a:r>
              <a:rPr lang="en-CA" sz="3200" dirty="0" err="1"/>
              <a:t>dyades</a:t>
            </a:r>
            <a:r>
              <a:rPr lang="en-CA" sz="3200" dirty="0"/>
              <a:t>) </a:t>
            </a:r>
            <a:r>
              <a:rPr lang="en-CA" sz="3200" b="1" dirty="0" err="1"/>
              <a:t>Copie</a:t>
            </a:r>
            <a:r>
              <a:rPr lang="en-CA" sz="3200" dirty="0"/>
              <a:t> et </a:t>
            </a:r>
            <a:r>
              <a:rPr lang="en-CA" sz="3200" b="1" dirty="0" err="1"/>
              <a:t>compl</a:t>
            </a:r>
            <a:r>
              <a:rPr lang="fr-CA" sz="3200" b="1" dirty="0" err="1"/>
              <a:t>ète</a:t>
            </a:r>
            <a:r>
              <a:rPr lang="en-CA" sz="3200" b="1" dirty="0"/>
              <a:t> </a:t>
            </a:r>
            <a:r>
              <a:rPr lang="en-CA" sz="3200" dirty="0"/>
              <a:t>dans ton cahier.</a:t>
            </a:r>
          </a:p>
          <a:p>
            <a:endParaRPr lang="en-CA" sz="2800" dirty="0"/>
          </a:p>
          <a:p>
            <a:r>
              <a:rPr lang="en-CA" sz="2800" dirty="0" err="1"/>
              <a:t>Additionner</a:t>
            </a:r>
            <a:r>
              <a:rPr lang="en-CA" sz="2800" dirty="0"/>
              <a:t> les fractions </a:t>
            </a:r>
            <a:r>
              <a:rPr lang="en-CA" sz="2800" dirty="0" err="1"/>
              <a:t>suivantes</a:t>
            </a:r>
            <a:r>
              <a:rPr lang="en-CA" sz="2800" dirty="0"/>
              <a:t> (</a:t>
            </a:r>
            <a:r>
              <a:rPr lang="en-CA" sz="2800" dirty="0" err="1"/>
              <a:t>dénominateurs</a:t>
            </a:r>
            <a:r>
              <a:rPr lang="en-CA" sz="2800" dirty="0"/>
              <a:t> </a:t>
            </a:r>
            <a:r>
              <a:rPr lang="en-CA" sz="2800" dirty="0" err="1"/>
              <a:t>différentes</a:t>
            </a:r>
            <a:r>
              <a:rPr lang="en-CA" sz="2800" dirty="0"/>
              <a:t>).</a:t>
            </a:r>
          </a:p>
          <a:p>
            <a:endParaRPr lang="en-CA" sz="2800" dirty="0"/>
          </a:p>
          <a:p>
            <a:pPr marL="0" indent="0">
              <a:buNone/>
            </a:pPr>
            <a:r>
              <a:rPr lang="en-CA" sz="2800" dirty="0">
                <a:solidFill>
                  <a:srgbClr val="000000"/>
                </a:solidFill>
              </a:rPr>
              <a:t>  1.     3/5 + 4/8				2.     1/6 + 5/8</a:t>
            </a:r>
          </a:p>
          <a:p>
            <a:endParaRPr lang="en-CA" sz="2800" dirty="0">
              <a:solidFill>
                <a:srgbClr val="000000"/>
              </a:solidFill>
            </a:endParaRPr>
          </a:p>
          <a:p>
            <a:pPr marL="0" indent="0">
              <a:buNone/>
            </a:pPr>
            <a:r>
              <a:rPr lang="en-CA" sz="2800" dirty="0">
                <a:solidFill>
                  <a:srgbClr val="000000"/>
                </a:solidFill>
              </a:rPr>
              <a:t>  3.      3/4 + 4/7				4.     1/3 + 2/5 + 3/2</a:t>
            </a:r>
          </a:p>
          <a:p>
            <a:pPr marL="0" indent="0">
              <a:buNone/>
            </a:pPr>
            <a:endParaRPr lang="en-CA" sz="2800" dirty="0">
              <a:solidFill>
                <a:srgbClr val="000000"/>
              </a:solidFill>
            </a:endParaRPr>
          </a:p>
          <a:p>
            <a:pPr marL="0" indent="0">
              <a:buNone/>
            </a:pPr>
            <a:r>
              <a:rPr lang="en-CA" sz="2800" dirty="0">
                <a:solidFill>
                  <a:srgbClr val="000000"/>
                </a:solidFill>
              </a:rPr>
              <a:t>** </a:t>
            </a:r>
            <a:r>
              <a:rPr lang="en-CA" sz="2800" dirty="0" err="1">
                <a:solidFill>
                  <a:srgbClr val="000000"/>
                </a:solidFill>
              </a:rPr>
              <a:t>Réviser</a:t>
            </a:r>
            <a:r>
              <a:rPr lang="en-CA" sz="2800" dirty="0">
                <a:solidFill>
                  <a:srgbClr val="000000"/>
                </a:solidFill>
              </a:rPr>
              <a:t> les pages 186, 187 et 188 dans ton cahier </a:t>
            </a:r>
            <a:r>
              <a:rPr lang="en-CA" sz="2800" dirty="0" err="1">
                <a:solidFill>
                  <a:srgbClr val="000000"/>
                </a:solidFill>
              </a:rPr>
              <a:t>si</a:t>
            </a:r>
            <a:r>
              <a:rPr lang="en-CA" sz="2800" dirty="0">
                <a:solidFill>
                  <a:srgbClr val="000000"/>
                </a:solidFill>
              </a:rPr>
              <a:t> </a:t>
            </a:r>
            <a:r>
              <a:rPr lang="en-CA" sz="2800" dirty="0" err="1">
                <a:solidFill>
                  <a:srgbClr val="000000"/>
                </a:solidFill>
              </a:rPr>
              <a:t>tu</a:t>
            </a:r>
            <a:r>
              <a:rPr lang="en-CA" sz="2800" dirty="0">
                <a:solidFill>
                  <a:srgbClr val="000000"/>
                </a:solidFill>
              </a:rPr>
              <a:t> as </a:t>
            </a:r>
            <a:r>
              <a:rPr lang="en-CA" sz="2800" dirty="0" err="1">
                <a:solidFill>
                  <a:srgbClr val="000000"/>
                </a:solidFill>
              </a:rPr>
              <a:t>besoin</a:t>
            </a:r>
            <a:r>
              <a:rPr lang="en-CA" sz="2800" dirty="0">
                <a:solidFill>
                  <a:srgbClr val="000000"/>
                </a:solidFill>
              </a:rPr>
              <a:t> plus de </a:t>
            </a:r>
            <a:r>
              <a:rPr lang="en-CA" sz="2800" dirty="0" err="1">
                <a:solidFill>
                  <a:srgbClr val="000000"/>
                </a:solidFill>
              </a:rPr>
              <a:t>compréhension</a:t>
            </a:r>
            <a:r>
              <a:rPr lang="en-CA" sz="2800" dirty="0">
                <a:solidFill>
                  <a:srgbClr val="000000"/>
                </a:solidFill>
              </a:rPr>
              <a:t> </a:t>
            </a:r>
            <a:r>
              <a:rPr lang="en-CA" sz="2800" dirty="0" err="1">
                <a:solidFill>
                  <a:srgbClr val="000000"/>
                </a:solidFill>
              </a:rPr>
              <a:t>quand</a:t>
            </a:r>
            <a:r>
              <a:rPr lang="en-CA" sz="2800" dirty="0">
                <a:solidFill>
                  <a:srgbClr val="000000"/>
                </a:solidFill>
              </a:rPr>
              <a:t> </a:t>
            </a:r>
            <a:r>
              <a:rPr lang="en-CA" sz="2800" dirty="0" err="1">
                <a:solidFill>
                  <a:srgbClr val="000000"/>
                </a:solidFill>
              </a:rPr>
              <a:t>tu</a:t>
            </a:r>
            <a:r>
              <a:rPr lang="en-CA" sz="2800" dirty="0">
                <a:solidFill>
                  <a:srgbClr val="000000"/>
                </a:solidFill>
              </a:rPr>
              <a:t> </a:t>
            </a:r>
            <a:r>
              <a:rPr lang="en-CA" sz="2800" dirty="0" err="1">
                <a:solidFill>
                  <a:srgbClr val="000000"/>
                </a:solidFill>
              </a:rPr>
              <a:t>additionnes</a:t>
            </a:r>
            <a:r>
              <a:rPr lang="en-CA" sz="2800" dirty="0">
                <a:solidFill>
                  <a:srgbClr val="000000"/>
                </a:solidFill>
              </a:rPr>
              <a:t> des fractions avec des </a:t>
            </a:r>
            <a:r>
              <a:rPr lang="en-CA" sz="2800" dirty="0" err="1">
                <a:solidFill>
                  <a:srgbClr val="000000"/>
                </a:solidFill>
              </a:rPr>
              <a:t>dénominateurs</a:t>
            </a:r>
            <a:r>
              <a:rPr lang="en-CA" sz="2800" dirty="0">
                <a:solidFill>
                  <a:srgbClr val="000000"/>
                </a:solidFill>
              </a:rPr>
              <a:t> </a:t>
            </a:r>
            <a:r>
              <a:rPr lang="en-CA" sz="2800" dirty="0" err="1">
                <a:solidFill>
                  <a:srgbClr val="000000"/>
                </a:solidFill>
              </a:rPr>
              <a:t>différents</a:t>
            </a:r>
            <a:r>
              <a:rPr lang="en-CA" sz="2800" dirty="0">
                <a:solidFill>
                  <a:srgbClr val="000000"/>
                </a:solidFill>
              </a:rPr>
              <a:t>. </a:t>
            </a:r>
          </a:p>
        </p:txBody>
      </p:sp>
    </p:spTree>
    <p:extLst>
      <p:ext uri="{BB962C8B-B14F-4D97-AF65-F5344CB8AC3E}">
        <p14:creationId xmlns:p14="http://schemas.microsoft.com/office/powerpoint/2010/main" val="276196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6901" y="258616"/>
            <a:ext cx="12721412" cy="7018547"/>
          </a:xfrm>
        </p:spPr>
        <p:txBody>
          <a:bodyPr/>
          <a:lstStyle/>
          <a:p>
            <a:pPr marL="0" indent="0">
              <a:buNone/>
            </a:pPr>
            <a:br>
              <a:rPr lang="en-CA" dirty="0"/>
            </a:br>
            <a:r>
              <a:rPr lang="en-CA" dirty="0"/>
              <a:t>Your turn: in your math scribbler</a:t>
            </a:r>
            <a:br>
              <a:rPr lang="en-CA" dirty="0"/>
            </a:br>
            <a:endParaRPr lang="en-CA" dirty="0"/>
          </a:p>
          <a:p>
            <a:r>
              <a:rPr lang="en-CA" dirty="0"/>
              <a:t>Math Book page 188 and 189</a:t>
            </a:r>
          </a:p>
          <a:p>
            <a:r>
              <a:rPr lang="en-CA" dirty="0"/>
              <a:t>Complete questions #1, #2, #4 ,#5 and #8</a:t>
            </a:r>
          </a:p>
          <a:p>
            <a:r>
              <a:rPr lang="en-CA" dirty="0"/>
              <a:t>Check to see if your answers are correct.</a:t>
            </a:r>
          </a:p>
          <a:p>
            <a:pPr marL="0" indent="0">
              <a:buNone/>
            </a:pPr>
            <a:endParaRPr lang="en-CA" dirty="0"/>
          </a:p>
        </p:txBody>
      </p:sp>
      <p:cxnSp>
        <p:nvCxnSpPr>
          <p:cNvPr id="4" name="Straight Connector 3">
            <a:extLst>
              <a:ext uri="{FF2B5EF4-FFF2-40B4-BE49-F238E27FC236}">
                <a16:creationId xmlns:a16="http://schemas.microsoft.com/office/drawing/2014/main" id="{6F3749E1-C7F5-4088-BC6D-4F21DFB9DC17}"/>
              </a:ext>
            </a:extLst>
          </p:cNvPr>
          <p:cNvCxnSpPr/>
          <p:nvPr/>
        </p:nvCxnSpPr>
        <p:spPr>
          <a:xfrm>
            <a:off x="612033" y="5515946"/>
            <a:ext cx="131519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D8DA74-57EB-455D-B70C-98793E80A9CE}"/>
              </a:ext>
            </a:extLst>
          </p:cNvPr>
          <p:cNvSpPr txBox="1"/>
          <p:nvPr/>
        </p:nvSpPr>
        <p:spPr>
          <a:xfrm>
            <a:off x="1156901" y="6712677"/>
            <a:ext cx="9601588" cy="2862322"/>
          </a:xfrm>
          <a:prstGeom prst="rect">
            <a:avLst/>
          </a:prstGeom>
          <a:noFill/>
        </p:spPr>
        <p:txBody>
          <a:bodyPr wrap="square">
            <a:spAutoFit/>
          </a:bodyPr>
          <a:lstStyle/>
          <a:p>
            <a:r>
              <a:rPr lang="en-CA" sz="3600" dirty="0"/>
              <a:t>À ton tour: dans ton duo-tang de math</a:t>
            </a:r>
          </a:p>
          <a:p>
            <a:endParaRPr lang="en-CA" sz="3600" dirty="0"/>
          </a:p>
          <a:p>
            <a:pPr marL="571500" indent="-571500">
              <a:buFont typeface="Arial" panose="020B0604020202020204" pitchFamily="34" charset="0"/>
              <a:buChar char="•"/>
            </a:pPr>
            <a:r>
              <a:rPr lang="en-CA" sz="3600" dirty="0"/>
              <a:t>Livre de Math page 188 et 189</a:t>
            </a:r>
          </a:p>
          <a:p>
            <a:pPr marL="571500" indent="-571500">
              <a:buFont typeface="Arial" panose="020B0604020202020204" pitchFamily="34" charset="0"/>
              <a:buChar char="•"/>
            </a:pPr>
            <a:r>
              <a:rPr lang="en-CA" sz="3600" dirty="0" err="1"/>
              <a:t>Compléter</a:t>
            </a:r>
            <a:r>
              <a:rPr lang="en-CA" sz="3600" dirty="0"/>
              <a:t> questions #1, #2,#4, #5 et #8</a:t>
            </a:r>
          </a:p>
          <a:p>
            <a:pPr marL="571500" indent="-571500">
              <a:buFont typeface="Arial" panose="020B0604020202020204" pitchFamily="34" charset="0"/>
              <a:buChar char="•"/>
            </a:pPr>
            <a:r>
              <a:rPr lang="en-CA" sz="3600" dirty="0" err="1"/>
              <a:t>Vérifier</a:t>
            </a:r>
            <a:r>
              <a:rPr lang="en-CA" sz="3600" dirty="0"/>
              <a:t> </a:t>
            </a:r>
            <a:r>
              <a:rPr lang="en-CA" sz="3600" dirty="0" err="1"/>
              <a:t>si</a:t>
            </a:r>
            <a:r>
              <a:rPr lang="en-CA" sz="3600" dirty="0"/>
              <a:t> </a:t>
            </a:r>
            <a:r>
              <a:rPr lang="en-CA" sz="3600" dirty="0" err="1"/>
              <a:t>tes</a:t>
            </a:r>
            <a:r>
              <a:rPr lang="en-CA" sz="3600" dirty="0"/>
              <a:t> </a:t>
            </a:r>
            <a:r>
              <a:rPr lang="en-CA" sz="3600" dirty="0" err="1"/>
              <a:t>résponse</a:t>
            </a:r>
            <a:r>
              <a:rPr lang="en-CA" sz="3600" dirty="0"/>
              <a:t> </a:t>
            </a:r>
            <a:r>
              <a:rPr lang="en-CA" sz="3600" dirty="0" err="1"/>
              <a:t>sont</a:t>
            </a:r>
            <a:r>
              <a:rPr lang="en-CA" sz="3600" dirty="0"/>
              <a:t> </a:t>
            </a:r>
            <a:r>
              <a:rPr lang="en-CA" sz="3600" dirty="0" err="1"/>
              <a:t>correctes</a:t>
            </a:r>
            <a:endParaRPr lang="en-CA" sz="3600" dirty="0"/>
          </a:p>
        </p:txBody>
      </p:sp>
    </p:spTree>
    <p:extLst>
      <p:ext uri="{BB962C8B-B14F-4D97-AF65-F5344CB8AC3E}">
        <p14:creationId xmlns:p14="http://schemas.microsoft.com/office/powerpoint/2010/main" val="153970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55D1864-EBBE-43C3-AD27-C2D8D549A1F1}"/>
              </a:ext>
            </a:extLst>
          </p:cNvPr>
          <p:cNvCxnSpPr/>
          <p:nvPr/>
        </p:nvCxnSpPr>
        <p:spPr>
          <a:xfrm>
            <a:off x="798741" y="5255476"/>
            <a:ext cx="131519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09C3F50-B2AC-4033-94D3-4644C097B5AA}"/>
              </a:ext>
            </a:extLst>
          </p:cNvPr>
          <p:cNvSpPr txBox="1"/>
          <p:nvPr/>
        </p:nvSpPr>
        <p:spPr>
          <a:xfrm>
            <a:off x="1094410" y="3303115"/>
            <a:ext cx="12303466" cy="896527"/>
          </a:xfrm>
          <a:prstGeom prst="rect">
            <a:avLst/>
          </a:prstGeom>
          <a:noFill/>
        </p:spPr>
        <p:txBody>
          <a:bodyPr wrap="square">
            <a:spAutoFit/>
          </a:bodyPr>
          <a:lstStyle/>
          <a:p>
            <a:r>
              <a:rPr lang="en-CA" sz="2613" dirty="0">
                <a:solidFill>
                  <a:srgbClr val="000000"/>
                </a:solidFill>
              </a:rPr>
              <a:t>Worksheets – 5.3 Using Symbols to Add Fractions pages 112-114 in Student Homework Book</a:t>
            </a:r>
            <a:endParaRPr lang="en-CA" sz="2903" dirty="0">
              <a:solidFill>
                <a:srgbClr val="000000"/>
              </a:solidFill>
            </a:endParaRPr>
          </a:p>
        </p:txBody>
      </p:sp>
      <p:sp>
        <p:nvSpPr>
          <p:cNvPr id="6" name="TextBox 5">
            <a:extLst>
              <a:ext uri="{FF2B5EF4-FFF2-40B4-BE49-F238E27FC236}">
                <a16:creationId xmlns:a16="http://schemas.microsoft.com/office/drawing/2014/main" id="{151D6054-7ECC-4373-A22E-E439A3E50AC2}"/>
              </a:ext>
            </a:extLst>
          </p:cNvPr>
          <p:cNvSpPr txBox="1"/>
          <p:nvPr/>
        </p:nvSpPr>
        <p:spPr>
          <a:xfrm>
            <a:off x="1222995" y="6759574"/>
            <a:ext cx="13151980" cy="896527"/>
          </a:xfrm>
          <a:prstGeom prst="rect">
            <a:avLst/>
          </a:prstGeom>
          <a:noFill/>
        </p:spPr>
        <p:txBody>
          <a:bodyPr wrap="square">
            <a:spAutoFit/>
          </a:bodyPr>
          <a:lstStyle/>
          <a:p>
            <a:r>
              <a:rPr lang="en-CA" sz="2613" dirty="0" err="1">
                <a:solidFill>
                  <a:srgbClr val="000000"/>
                </a:solidFill>
              </a:rPr>
              <a:t>Feuille</a:t>
            </a:r>
            <a:r>
              <a:rPr lang="en-CA" sz="2613" dirty="0">
                <a:solidFill>
                  <a:srgbClr val="000000"/>
                </a:solidFill>
              </a:rPr>
              <a:t> de travail – 5.3 Using Symbols to Add Fractions pages 112-114 in Student Homework Book</a:t>
            </a:r>
            <a:endParaRPr lang="en-CA" sz="2903" dirty="0">
              <a:solidFill>
                <a:srgbClr val="000000"/>
              </a:solidFill>
            </a:endParaRPr>
          </a:p>
        </p:txBody>
      </p:sp>
    </p:spTree>
    <p:extLst>
      <p:ext uri="{BB962C8B-B14F-4D97-AF65-F5344CB8AC3E}">
        <p14:creationId xmlns:p14="http://schemas.microsoft.com/office/powerpoint/2010/main" val="3836084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1439" y="3775049"/>
            <a:ext cx="12721412" cy="2138084"/>
          </a:xfrm>
        </p:spPr>
        <p:txBody>
          <a:bodyPr>
            <a:normAutofit/>
          </a:bodyPr>
          <a:lstStyle/>
          <a:p>
            <a:r>
              <a:rPr lang="en-CA" sz="5400" dirty="0"/>
              <a:t>N5 Journal Question # 4</a:t>
            </a:r>
          </a:p>
        </p:txBody>
      </p:sp>
    </p:spTree>
    <p:extLst>
      <p:ext uri="{BB962C8B-B14F-4D97-AF65-F5344CB8AC3E}">
        <p14:creationId xmlns:p14="http://schemas.microsoft.com/office/powerpoint/2010/main" val="1137955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1188" y="1015853"/>
            <a:ext cx="12721412" cy="7018547"/>
          </a:xfrm>
        </p:spPr>
        <p:txBody>
          <a:bodyPr/>
          <a:lstStyle/>
          <a:p>
            <a:pPr marL="0" indent="0">
              <a:buNone/>
            </a:pPr>
            <a:r>
              <a:rPr lang="en-CA" dirty="0"/>
              <a:t>Word Problems- in your scribbler</a:t>
            </a:r>
          </a:p>
          <a:p>
            <a:r>
              <a:rPr lang="en-CA" dirty="0"/>
              <a:t>Complete questions # 7 and #8 on page 190.</a:t>
            </a:r>
          </a:p>
          <a:p>
            <a:r>
              <a:rPr lang="en-CA" dirty="0"/>
              <a:t>Check your answers.</a:t>
            </a:r>
          </a:p>
          <a:p>
            <a:pPr marL="0" indent="0">
              <a:buNone/>
            </a:pPr>
            <a:endParaRPr lang="en-CA" dirty="0"/>
          </a:p>
        </p:txBody>
      </p:sp>
      <p:cxnSp>
        <p:nvCxnSpPr>
          <p:cNvPr id="4" name="Straight Connector 3">
            <a:extLst>
              <a:ext uri="{FF2B5EF4-FFF2-40B4-BE49-F238E27FC236}">
                <a16:creationId xmlns:a16="http://schemas.microsoft.com/office/drawing/2014/main" id="{5F44F64F-0857-4C81-AD73-0F1CFA085C42}"/>
              </a:ext>
            </a:extLst>
          </p:cNvPr>
          <p:cNvCxnSpPr/>
          <p:nvPr/>
        </p:nvCxnSpPr>
        <p:spPr>
          <a:xfrm>
            <a:off x="798741" y="4869713"/>
            <a:ext cx="131519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DA4379A-30D4-4BDF-9EB7-A50C2CE58DD4}"/>
              </a:ext>
            </a:extLst>
          </p:cNvPr>
          <p:cNvSpPr txBox="1"/>
          <p:nvPr/>
        </p:nvSpPr>
        <p:spPr>
          <a:xfrm>
            <a:off x="1171188" y="5554092"/>
            <a:ext cx="10215950" cy="4062651"/>
          </a:xfrm>
          <a:prstGeom prst="rect">
            <a:avLst/>
          </a:prstGeom>
          <a:noFill/>
        </p:spPr>
        <p:txBody>
          <a:bodyPr wrap="square">
            <a:spAutoFit/>
          </a:bodyPr>
          <a:lstStyle/>
          <a:p>
            <a:endParaRPr lang="en-CA" dirty="0"/>
          </a:p>
          <a:p>
            <a:r>
              <a:rPr lang="en-CA" sz="4000" dirty="0"/>
              <a:t>Question </a:t>
            </a:r>
            <a:r>
              <a:rPr lang="en-CA" sz="4000" dirty="0" err="1"/>
              <a:t>écrite</a:t>
            </a:r>
            <a:r>
              <a:rPr lang="en-CA" sz="4000" dirty="0"/>
              <a:t> – dans ton cahier</a:t>
            </a:r>
          </a:p>
          <a:p>
            <a:endParaRPr lang="en-CA" sz="4000" dirty="0"/>
          </a:p>
          <a:p>
            <a:pPr marL="571500" indent="-571500">
              <a:buFont typeface="Arial" panose="020B0604020202020204" pitchFamily="34" charset="0"/>
              <a:buChar char="•"/>
            </a:pPr>
            <a:r>
              <a:rPr lang="en-CA" sz="4000" dirty="0" err="1"/>
              <a:t>Compléter</a:t>
            </a:r>
            <a:r>
              <a:rPr lang="en-CA" sz="4000" dirty="0"/>
              <a:t> les questions #7 et #8 à la page 190.</a:t>
            </a:r>
          </a:p>
          <a:p>
            <a:endParaRPr lang="en-CA" sz="4000" dirty="0"/>
          </a:p>
          <a:p>
            <a:pPr marL="571500" indent="-571500">
              <a:buFont typeface="Arial" panose="020B0604020202020204" pitchFamily="34" charset="0"/>
              <a:buChar char="•"/>
            </a:pPr>
            <a:r>
              <a:rPr lang="en-CA" sz="4000" dirty="0" err="1"/>
              <a:t>Vérifier</a:t>
            </a:r>
            <a:r>
              <a:rPr lang="en-CA" sz="4000" dirty="0"/>
              <a:t> </a:t>
            </a:r>
            <a:r>
              <a:rPr lang="en-CA" sz="4000" dirty="0" err="1"/>
              <a:t>tes</a:t>
            </a:r>
            <a:r>
              <a:rPr lang="en-CA" sz="4000" dirty="0"/>
              <a:t> </a:t>
            </a:r>
            <a:r>
              <a:rPr lang="en-CA" sz="4000" dirty="0" err="1"/>
              <a:t>réponses</a:t>
            </a:r>
            <a:endParaRPr lang="en-CA" sz="4000" dirty="0"/>
          </a:p>
        </p:txBody>
      </p:sp>
    </p:spTree>
    <p:extLst>
      <p:ext uri="{BB962C8B-B14F-4D97-AF65-F5344CB8AC3E}">
        <p14:creationId xmlns:p14="http://schemas.microsoft.com/office/powerpoint/2010/main" val="814414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376" y="3789336"/>
            <a:ext cx="12721412" cy="2138084"/>
          </a:xfrm>
        </p:spPr>
        <p:txBody>
          <a:bodyPr>
            <a:normAutofit/>
          </a:bodyPr>
          <a:lstStyle/>
          <a:p>
            <a:r>
              <a:rPr lang="en-CA" sz="6000" dirty="0"/>
              <a:t>N5 – Adding Fractions Quiz</a:t>
            </a:r>
          </a:p>
        </p:txBody>
      </p:sp>
    </p:spTree>
    <p:extLst>
      <p:ext uri="{BB962C8B-B14F-4D97-AF65-F5344CB8AC3E}">
        <p14:creationId xmlns:p14="http://schemas.microsoft.com/office/powerpoint/2010/main" val="198319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362" y="3829494"/>
            <a:ext cx="12721412" cy="2138084"/>
          </a:xfrm>
        </p:spPr>
        <p:txBody>
          <a:bodyPr>
            <a:normAutofit/>
          </a:bodyPr>
          <a:lstStyle/>
          <a:p>
            <a:r>
              <a:rPr lang="en-CA" sz="5400" dirty="0"/>
              <a:t>N5 - Journal Question # 1</a:t>
            </a:r>
          </a:p>
        </p:txBody>
      </p:sp>
    </p:spTree>
    <p:extLst>
      <p:ext uri="{BB962C8B-B14F-4D97-AF65-F5344CB8AC3E}">
        <p14:creationId xmlns:p14="http://schemas.microsoft.com/office/powerpoint/2010/main" val="63898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Adding Fractions</a:t>
            </a:r>
            <a:br>
              <a:rPr lang="en-CA" dirty="0"/>
            </a:br>
            <a:endParaRPr lang="en-CA" dirty="0"/>
          </a:p>
        </p:txBody>
      </p:sp>
      <p:sp>
        <p:nvSpPr>
          <p:cNvPr id="3" name="Content Placeholder 2"/>
          <p:cNvSpPr>
            <a:spLocks noGrp="1"/>
          </p:cNvSpPr>
          <p:nvPr>
            <p:ph idx="1"/>
          </p:nvPr>
        </p:nvSpPr>
        <p:spPr>
          <a:xfrm>
            <a:off x="1014025" y="2021576"/>
            <a:ext cx="12721412" cy="7018547"/>
          </a:xfrm>
        </p:spPr>
        <p:txBody>
          <a:bodyPr>
            <a:normAutofit/>
          </a:bodyPr>
          <a:lstStyle/>
          <a:p>
            <a:r>
              <a:rPr lang="en-CA" dirty="0"/>
              <a:t>You will estimate the sum of fractions using benchmarks.</a:t>
            </a:r>
          </a:p>
          <a:p>
            <a:r>
              <a:rPr lang="en-CA" dirty="0"/>
              <a:t>You will add fractions using models</a:t>
            </a:r>
          </a:p>
          <a:p>
            <a:r>
              <a:rPr lang="en-CA" dirty="0"/>
              <a:t>You will add fractions symbolically.</a:t>
            </a:r>
          </a:p>
          <a:p>
            <a:pPr marL="0" indent="0">
              <a:buNone/>
            </a:pPr>
            <a:endParaRPr lang="en-CA" dirty="0"/>
          </a:p>
        </p:txBody>
      </p:sp>
      <p:cxnSp>
        <p:nvCxnSpPr>
          <p:cNvPr id="4" name="Straight Connector 3">
            <a:extLst>
              <a:ext uri="{FF2B5EF4-FFF2-40B4-BE49-F238E27FC236}">
                <a16:creationId xmlns:a16="http://schemas.microsoft.com/office/drawing/2014/main" id="{9EC584B4-5635-4948-A93E-C0BB28D8ED9F}"/>
              </a:ext>
            </a:extLst>
          </p:cNvPr>
          <p:cNvCxnSpPr>
            <a:cxnSpLocks/>
          </p:cNvCxnSpPr>
          <p:nvPr/>
        </p:nvCxnSpPr>
        <p:spPr>
          <a:xfrm>
            <a:off x="735957" y="5482273"/>
            <a:ext cx="129994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CCA50DD-CC0D-459B-9A4B-B5CA5A5DFC1A}"/>
              </a:ext>
            </a:extLst>
          </p:cNvPr>
          <p:cNvSpPr txBox="1"/>
          <p:nvPr/>
        </p:nvSpPr>
        <p:spPr>
          <a:xfrm>
            <a:off x="1149824" y="5899251"/>
            <a:ext cx="7376614" cy="1015663"/>
          </a:xfrm>
          <a:prstGeom prst="rect">
            <a:avLst/>
          </a:prstGeom>
          <a:noFill/>
        </p:spPr>
        <p:txBody>
          <a:bodyPr wrap="square">
            <a:spAutoFit/>
          </a:bodyPr>
          <a:lstStyle/>
          <a:p>
            <a:r>
              <a:rPr lang="en-CA" sz="6000" dirty="0" err="1"/>
              <a:t>Additioner</a:t>
            </a:r>
            <a:r>
              <a:rPr lang="en-CA" sz="6000" dirty="0"/>
              <a:t> les fractions</a:t>
            </a:r>
            <a:endParaRPr lang="en-US" sz="6000" dirty="0"/>
          </a:p>
        </p:txBody>
      </p:sp>
      <p:sp>
        <p:nvSpPr>
          <p:cNvPr id="8" name="TextBox 7">
            <a:extLst>
              <a:ext uri="{FF2B5EF4-FFF2-40B4-BE49-F238E27FC236}">
                <a16:creationId xmlns:a16="http://schemas.microsoft.com/office/drawing/2014/main" id="{BC8F8A35-EFC1-45D7-867C-8E06176B5FB7}"/>
              </a:ext>
            </a:extLst>
          </p:cNvPr>
          <p:cNvSpPr txBox="1"/>
          <p:nvPr/>
        </p:nvSpPr>
        <p:spPr>
          <a:xfrm>
            <a:off x="1014024" y="7056443"/>
            <a:ext cx="12388077" cy="3416320"/>
          </a:xfrm>
          <a:prstGeom prst="rect">
            <a:avLst/>
          </a:prstGeom>
          <a:noFill/>
        </p:spPr>
        <p:txBody>
          <a:bodyPr wrap="square">
            <a:spAutoFit/>
          </a:bodyPr>
          <a:lstStyle/>
          <a:p>
            <a:pPr marL="285750" indent="-285750">
              <a:buFont typeface="Arial" panose="020B0604020202020204" pitchFamily="34" charset="0"/>
              <a:buChar char="•"/>
            </a:pPr>
            <a:r>
              <a:rPr lang="fr-FR" sz="3600" dirty="0">
                <a:solidFill>
                  <a:srgbClr val="000000"/>
                </a:solidFill>
              </a:rPr>
              <a:t>On va estimer la somme des fractions à l`aide des points de repères.</a:t>
            </a:r>
          </a:p>
          <a:p>
            <a:endParaRPr lang="fr-FR" sz="3600" dirty="0">
              <a:solidFill>
                <a:srgbClr val="000000"/>
              </a:solidFill>
            </a:endParaRPr>
          </a:p>
          <a:p>
            <a:pPr marL="285750" indent="-285750">
              <a:buFont typeface="Arial" panose="020B0604020202020204" pitchFamily="34" charset="0"/>
              <a:buChar char="•"/>
            </a:pPr>
            <a:r>
              <a:rPr lang="fr-FR" sz="3600" dirty="0">
                <a:solidFill>
                  <a:srgbClr val="000000"/>
                </a:solidFill>
              </a:rPr>
              <a:t>On va additionner les fractions à l`aide des modèles.</a:t>
            </a:r>
          </a:p>
          <a:p>
            <a:endParaRPr lang="fr-FR" sz="3600" dirty="0">
              <a:solidFill>
                <a:srgbClr val="000000"/>
              </a:solidFill>
            </a:endParaRPr>
          </a:p>
          <a:p>
            <a:pPr marL="285750" indent="-285750">
              <a:buFont typeface="Arial" panose="020B0604020202020204" pitchFamily="34" charset="0"/>
              <a:buChar char="•"/>
            </a:pPr>
            <a:r>
              <a:rPr lang="fr-FR" sz="3600" dirty="0">
                <a:solidFill>
                  <a:srgbClr val="000000"/>
                </a:solidFill>
              </a:rPr>
              <a:t>On va additionner les fractions à l`aide des symboles.</a:t>
            </a:r>
            <a:endParaRPr lang="en-CA" sz="1800" dirty="0">
              <a:solidFill>
                <a:srgbClr val="000000"/>
              </a:solidFill>
            </a:endParaRPr>
          </a:p>
        </p:txBody>
      </p:sp>
    </p:spTree>
    <p:extLst>
      <p:ext uri="{BB962C8B-B14F-4D97-AF65-F5344CB8AC3E}">
        <p14:creationId xmlns:p14="http://schemas.microsoft.com/office/powerpoint/2010/main" val="344043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5400" dirty="0">
                <a:latin typeface="+mn-lt"/>
              </a:rPr>
              <a:t>Explore-</a:t>
            </a:r>
            <a:r>
              <a:rPr lang="en-CA" sz="5400" b="1" dirty="0">
                <a:latin typeface="+mn-lt"/>
              </a:rPr>
              <a:t>copy</a:t>
            </a:r>
            <a:r>
              <a:rPr lang="en-CA" sz="5400" dirty="0">
                <a:latin typeface="+mn-lt"/>
              </a:rPr>
              <a:t> into your math scribbler</a:t>
            </a:r>
          </a:p>
        </p:txBody>
      </p:sp>
      <p:sp>
        <p:nvSpPr>
          <p:cNvPr id="5" name="Content Placeholder 4"/>
          <p:cNvSpPr>
            <a:spLocks noGrp="1"/>
          </p:cNvSpPr>
          <p:nvPr>
            <p:ph idx="1"/>
          </p:nvPr>
        </p:nvSpPr>
        <p:spPr>
          <a:xfrm>
            <a:off x="1014026" y="2344165"/>
            <a:ext cx="12721412" cy="7018547"/>
          </a:xfrm>
        </p:spPr>
        <p:txBody>
          <a:bodyPr>
            <a:normAutofit/>
          </a:bodyPr>
          <a:lstStyle/>
          <a:p>
            <a:pPr marL="0" indent="0">
              <a:buNone/>
            </a:pPr>
            <a:r>
              <a:rPr lang="fr-FR" sz="4800" dirty="0">
                <a:solidFill>
                  <a:srgbClr val="000000"/>
                </a:solidFill>
              </a:rPr>
              <a:t>In </a:t>
            </a:r>
            <a:r>
              <a:rPr lang="fr-FR" sz="4800" dirty="0" err="1">
                <a:solidFill>
                  <a:srgbClr val="000000"/>
                </a:solidFill>
              </a:rPr>
              <a:t>partners</a:t>
            </a:r>
            <a:r>
              <a:rPr lang="fr-FR" sz="4800" dirty="0">
                <a:solidFill>
                  <a:srgbClr val="000000"/>
                </a:solidFill>
              </a:rPr>
              <a:t>, use estimation </a:t>
            </a:r>
            <a:r>
              <a:rPr lang="fr-FR" sz="4800" dirty="0" err="1">
                <a:solidFill>
                  <a:srgbClr val="000000"/>
                </a:solidFill>
              </a:rPr>
              <a:t>strategies</a:t>
            </a:r>
            <a:r>
              <a:rPr lang="fr-FR" sz="4800" dirty="0">
                <a:solidFill>
                  <a:srgbClr val="000000"/>
                </a:solidFill>
              </a:rPr>
              <a:t> and </a:t>
            </a:r>
            <a:r>
              <a:rPr lang="fr-FR" sz="4800" dirty="0" err="1">
                <a:solidFill>
                  <a:srgbClr val="000000"/>
                </a:solidFill>
              </a:rPr>
              <a:t>number</a:t>
            </a:r>
            <a:r>
              <a:rPr lang="fr-FR" sz="4800" dirty="0">
                <a:solidFill>
                  <a:srgbClr val="000000"/>
                </a:solidFill>
              </a:rPr>
              <a:t> line benchmarks to </a:t>
            </a:r>
            <a:r>
              <a:rPr lang="fr-FR" sz="4800" dirty="0" err="1">
                <a:solidFill>
                  <a:srgbClr val="000000"/>
                </a:solidFill>
              </a:rPr>
              <a:t>explain</a:t>
            </a:r>
            <a:r>
              <a:rPr lang="fr-FR" sz="4800" dirty="0">
                <a:solidFill>
                  <a:srgbClr val="000000"/>
                </a:solidFill>
              </a:rPr>
              <a:t> </a:t>
            </a:r>
            <a:r>
              <a:rPr lang="fr-FR" sz="4800" dirty="0" err="1">
                <a:solidFill>
                  <a:srgbClr val="000000"/>
                </a:solidFill>
              </a:rPr>
              <a:t>why</a:t>
            </a:r>
            <a:r>
              <a:rPr lang="fr-FR" sz="4800" dirty="0">
                <a:solidFill>
                  <a:srgbClr val="000000"/>
                </a:solidFill>
              </a:rPr>
              <a:t> the </a:t>
            </a:r>
            <a:r>
              <a:rPr lang="fr-FR" sz="4800" dirty="0" err="1">
                <a:solidFill>
                  <a:srgbClr val="000000"/>
                </a:solidFill>
              </a:rPr>
              <a:t>sum</a:t>
            </a:r>
            <a:r>
              <a:rPr lang="fr-FR" sz="4800" dirty="0">
                <a:solidFill>
                  <a:srgbClr val="000000"/>
                </a:solidFill>
              </a:rPr>
              <a:t> of  </a:t>
            </a:r>
            <a:r>
              <a:rPr lang="fr-FR" sz="4800" u="sng" dirty="0">
                <a:solidFill>
                  <a:srgbClr val="000000"/>
                </a:solidFill>
              </a:rPr>
              <a:t>4</a:t>
            </a:r>
            <a:r>
              <a:rPr lang="fr-FR" sz="4800" dirty="0">
                <a:solidFill>
                  <a:srgbClr val="000000"/>
                </a:solidFill>
              </a:rPr>
              <a:t> + </a:t>
            </a:r>
            <a:r>
              <a:rPr lang="fr-FR" sz="4800" u="sng" dirty="0">
                <a:solidFill>
                  <a:srgbClr val="000000"/>
                </a:solidFill>
              </a:rPr>
              <a:t>12</a:t>
            </a:r>
            <a:r>
              <a:rPr lang="fr-FR" sz="4800" dirty="0">
                <a:solidFill>
                  <a:srgbClr val="000000"/>
                </a:solidFill>
              </a:rPr>
              <a:t> </a:t>
            </a:r>
            <a:r>
              <a:rPr lang="fr-FR" sz="4800" dirty="0" err="1">
                <a:solidFill>
                  <a:srgbClr val="000000"/>
                </a:solidFill>
              </a:rPr>
              <a:t>should</a:t>
            </a:r>
            <a:r>
              <a:rPr lang="fr-FR" sz="4800" dirty="0">
                <a:solidFill>
                  <a:srgbClr val="000000"/>
                </a:solidFill>
              </a:rPr>
              <a:t> </a:t>
            </a:r>
            <a:r>
              <a:rPr lang="fr-FR" sz="4800" dirty="0" err="1">
                <a:solidFill>
                  <a:srgbClr val="000000"/>
                </a:solidFill>
              </a:rPr>
              <a:t>be</a:t>
            </a:r>
            <a:r>
              <a:rPr lang="fr-FR" sz="4800" dirty="0">
                <a:solidFill>
                  <a:srgbClr val="000000"/>
                </a:solidFill>
              </a:rPr>
              <a:t> </a:t>
            </a:r>
            <a:r>
              <a:rPr lang="fr-FR" sz="4800" dirty="0" err="1">
                <a:solidFill>
                  <a:srgbClr val="000000"/>
                </a:solidFill>
              </a:rPr>
              <a:t>greater</a:t>
            </a:r>
            <a:r>
              <a:rPr lang="fr-FR" sz="4800" dirty="0">
                <a:solidFill>
                  <a:srgbClr val="000000"/>
                </a:solidFill>
              </a:rPr>
              <a:t> </a:t>
            </a:r>
            <a:r>
              <a:rPr lang="fr-FR" sz="4800" dirty="0" err="1">
                <a:solidFill>
                  <a:srgbClr val="000000"/>
                </a:solidFill>
              </a:rPr>
              <a:t>than</a:t>
            </a:r>
            <a:r>
              <a:rPr lang="fr-FR" sz="4800" dirty="0">
                <a:solidFill>
                  <a:srgbClr val="000000"/>
                </a:solidFill>
              </a:rPr>
              <a:t> 1.                                 7     13</a:t>
            </a:r>
            <a:endParaRPr lang="en-CA" sz="4800" dirty="0">
              <a:solidFill>
                <a:srgbClr val="000000"/>
              </a:solidFill>
            </a:endParaRPr>
          </a:p>
          <a:p>
            <a:endParaRPr lang="fr-FR" sz="4800" dirty="0">
              <a:solidFill>
                <a:srgbClr val="000000"/>
              </a:solidFill>
              <a:latin typeface="Times New Roman - 24"/>
            </a:endParaRPr>
          </a:p>
          <a:p>
            <a:pPr marL="0" indent="0">
              <a:buNone/>
            </a:pPr>
            <a:endParaRPr lang="fr-FR" sz="4800" dirty="0">
              <a:solidFill>
                <a:srgbClr val="000000"/>
              </a:solidFill>
              <a:latin typeface="Times New Roman - 24"/>
            </a:endParaRPr>
          </a:p>
        </p:txBody>
      </p:sp>
      <p:cxnSp>
        <p:nvCxnSpPr>
          <p:cNvPr id="6" name="Straight Connector 5">
            <a:extLst>
              <a:ext uri="{FF2B5EF4-FFF2-40B4-BE49-F238E27FC236}">
                <a16:creationId xmlns:a16="http://schemas.microsoft.com/office/drawing/2014/main" id="{B4456378-D3B2-4A28-9196-F4D9BD64BB2D}"/>
              </a:ext>
            </a:extLst>
          </p:cNvPr>
          <p:cNvCxnSpPr>
            <a:cxnSpLocks/>
          </p:cNvCxnSpPr>
          <p:nvPr/>
        </p:nvCxnSpPr>
        <p:spPr>
          <a:xfrm>
            <a:off x="735957" y="5482273"/>
            <a:ext cx="129994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A335D80-8BAC-44E3-9268-60AFACDC9CA9}"/>
              </a:ext>
            </a:extLst>
          </p:cNvPr>
          <p:cNvSpPr txBox="1"/>
          <p:nvPr/>
        </p:nvSpPr>
        <p:spPr>
          <a:xfrm>
            <a:off x="735956" y="6236605"/>
            <a:ext cx="11274073" cy="830997"/>
          </a:xfrm>
          <a:prstGeom prst="rect">
            <a:avLst/>
          </a:prstGeom>
          <a:noFill/>
        </p:spPr>
        <p:txBody>
          <a:bodyPr wrap="square">
            <a:spAutoFit/>
          </a:bodyPr>
          <a:lstStyle/>
          <a:p>
            <a:r>
              <a:rPr lang="en-CA" sz="4800" dirty="0"/>
              <a:t>Explore-</a:t>
            </a:r>
            <a:r>
              <a:rPr lang="en-CA" sz="4800" b="1" dirty="0" err="1"/>
              <a:t>copie</a:t>
            </a:r>
            <a:r>
              <a:rPr lang="en-CA" sz="4800" dirty="0"/>
              <a:t> dans ton cahier de math</a:t>
            </a:r>
            <a:endParaRPr lang="en-US" sz="4800" dirty="0"/>
          </a:p>
        </p:txBody>
      </p:sp>
      <p:sp>
        <p:nvSpPr>
          <p:cNvPr id="8" name="TextBox 7">
            <a:extLst>
              <a:ext uri="{FF2B5EF4-FFF2-40B4-BE49-F238E27FC236}">
                <a16:creationId xmlns:a16="http://schemas.microsoft.com/office/drawing/2014/main" id="{2A7A6403-4B4A-491B-9558-7A5DD349FF8D}"/>
              </a:ext>
            </a:extLst>
          </p:cNvPr>
          <p:cNvSpPr txBox="1"/>
          <p:nvPr/>
        </p:nvSpPr>
        <p:spPr>
          <a:xfrm>
            <a:off x="1014025" y="7562498"/>
            <a:ext cx="11814871" cy="2554545"/>
          </a:xfrm>
          <a:prstGeom prst="rect">
            <a:avLst/>
          </a:prstGeom>
          <a:noFill/>
        </p:spPr>
        <p:txBody>
          <a:bodyPr wrap="square">
            <a:spAutoFit/>
          </a:bodyPr>
          <a:lstStyle/>
          <a:p>
            <a:r>
              <a:rPr lang="fr-FR" sz="4000" dirty="0">
                <a:solidFill>
                  <a:srgbClr val="000000"/>
                </a:solidFill>
              </a:rPr>
              <a:t>En dyades, utilise les stratégies d`estimations et les points de repères (benchmarks) et explique pourquoi la somme de </a:t>
            </a:r>
            <a:r>
              <a:rPr lang="fr-FR" sz="4000" u="sng" dirty="0">
                <a:solidFill>
                  <a:srgbClr val="000000"/>
                </a:solidFill>
              </a:rPr>
              <a:t>4</a:t>
            </a:r>
            <a:r>
              <a:rPr lang="fr-FR" sz="4000" dirty="0">
                <a:solidFill>
                  <a:srgbClr val="000000"/>
                </a:solidFill>
              </a:rPr>
              <a:t> + </a:t>
            </a:r>
            <a:r>
              <a:rPr lang="fr-FR" sz="4000" u="sng" dirty="0">
                <a:solidFill>
                  <a:srgbClr val="000000"/>
                </a:solidFill>
              </a:rPr>
              <a:t>12</a:t>
            </a:r>
            <a:r>
              <a:rPr lang="fr-FR" sz="4000" dirty="0">
                <a:solidFill>
                  <a:srgbClr val="000000"/>
                </a:solidFill>
              </a:rPr>
              <a:t> doit être plus grand que 1.                                                                		    7     13                                               </a:t>
            </a:r>
            <a:endParaRPr lang="en-CA" sz="4000" dirty="0"/>
          </a:p>
        </p:txBody>
      </p:sp>
    </p:spTree>
    <p:extLst>
      <p:ext uri="{BB962C8B-B14F-4D97-AF65-F5344CB8AC3E}">
        <p14:creationId xmlns:p14="http://schemas.microsoft.com/office/powerpoint/2010/main" val="220755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026" y="588936"/>
            <a:ext cx="12721412" cy="1485524"/>
          </a:xfrm>
        </p:spPr>
        <p:txBody>
          <a:bodyPr>
            <a:normAutofit fontScale="90000"/>
          </a:bodyPr>
          <a:lstStyle/>
          <a:p>
            <a:r>
              <a:rPr lang="fr-FR" sz="3600" dirty="0" err="1">
                <a:solidFill>
                  <a:srgbClr val="000000"/>
                </a:solidFill>
                <a:latin typeface="+mn-lt"/>
              </a:rPr>
              <a:t>Answer</a:t>
            </a:r>
            <a:r>
              <a:rPr lang="fr-FR" sz="3600" dirty="0">
                <a:solidFill>
                  <a:srgbClr val="000000"/>
                </a:solidFill>
                <a:latin typeface="+mn-lt"/>
              </a:rPr>
              <a:t> to Slide 4</a:t>
            </a:r>
            <a:br>
              <a:rPr lang="fr-FR" sz="3600" dirty="0">
                <a:solidFill>
                  <a:srgbClr val="000000"/>
                </a:solidFill>
                <a:latin typeface="+mn-lt"/>
              </a:rPr>
            </a:br>
            <a:r>
              <a:rPr lang="fr-FR" sz="3600" dirty="0">
                <a:solidFill>
                  <a:srgbClr val="000000"/>
                </a:solidFill>
                <a:latin typeface="+mn-lt"/>
              </a:rPr>
              <a:t>*if </a:t>
            </a:r>
            <a:r>
              <a:rPr lang="fr-FR" sz="3600" dirty="0" err="1">
                <a:solidFill>
                  <a:srgbClr val="000000"/>
                </a:solidFill>
                <a:latin typeface="+mn-lt"/>
              </a:rPr>
              <a:t>you</a:t>
            </a:r>
            <a:r>
              <a:rPr lang="fr-FR" sz="3600" dirty="0">
                <a:solidFill>
                  <a:srgbClr val="000000"/>
                </a:solidFill>
                <a:latin typeface="+mn-lt"/>
              </a:rPr>
              <a:t> </a:t>
            </a:r>
            <a:r>
              <a:rPr lang="fr-FR" sz="3600" dirty="0" err="1">
                <a:solidFill>
                  <a:srgbClr val="000000"/>
                </a:solidFill>
                <a:latin typeface="+mn-lt"/>
              </a:rPr>
              <a:t>did</a:t>
            </a:r>
            <a:r>
              <a:rPr lang="fr-FR" sz="3600" dirty="0">
                <a:solidFill>
                  <a:srgbClr val="000000"/>
                </a:solidFill>
                <a:latin typeface="+mn-lt"/>
              </a:rPr>
              <a:t> not </a:t>
            </a:r>
            <a:r>
              <a:rPr lang="fr-FR" sz="3600" dirty="0" err="1">
                <a:solidFill>
                  <a:srgbClr val="000000"/>
                </a:solidFill>
                <a:latin typeface="+mn-lt"/>
              </a:rPr>
              <a:t>get</a:t>
            </a:r>
            <a:r>
              <a:rPr lang="fr-FR" sz="3600" dirty="0">
                <a:solidFill>
                  <a:srgbClr val="000000"/>
                </a:solidFill>
                <a:latin typeface="+mn-lt"/>
              </a:rPr>
              <a:t> </a:t>
            </a:r>
            <a:r>
              <a:rPr lang="fr-FR" sz="3600" dirty="0" err="1">
                <a:solidFill>
                  <a:srgbClr val="000000"/>
                </a:solidFill>
                <a:latin typeface="+mn-lt"/>
              </a:rPr>
              <a:t>this</a:t>
            </a:r>
            <a:r>
              <a:rPr lang="fr-FR" sz="3600" dirty="0">
                <a:solidFill>
                  <a:srgbClr val="000000"/>
                </a:solidFill>
                <a:latin typeface="+mn-lt"/>
              </a:rPr>
              <a:t> </a:t>
            </a:r>
            <a:r>
              <a:rPr lang="fr-FR" sz="3600" dirty="0" err="1">
                <a:solidFill>
                  <a:srgbClr val="000000"/>
                </a:solidFill>
                <a:latin typeface="+mn-lt"/>
              </a:rPr>
              <a:t>answer</a:t>
            </a:r>
            <a:r>
              <a:rPr lang="fr-FR" sz="3600" dirty="0">
                <a:solidFill>
                  <a:srgbClr val="000000"/>
                </a:solidFill>
                <a:latin typeface="+mn-lt"/>
              </a:rPr>
              <a:t> </a:t>
            </a:r>
            <a:r>
              <a:rPr lang="fr-FR" sz="3600" dirty="0" err="1">
                <a:solidFill>
                  <a:srgbClr val="000000"/>
                </a:solidFill>
                <a:latin typeface="+mn-lt"/>
              </a:rPr>
              <a:t>please</a:t>
            </a:r>
            <a:r>
              <a:rPr lang="fr-FR" sz="3600" dirty="0">
                <a:solidFill>
                  <a:srgbClr val="000000"/>
                </a:solidFill>
                <a:latin typeface="+mn-lt"/>
              </a:rPr>
              <a:t> </a:t>
            </a:r>
            <a:r>
              <a:rPr lang="fr-FR" sz="3600" b="1" dirty="0">
                <a:solidFill>
                  <a:srgbClr val="000000"/>
                </a:solidFill>
                <a:latin typeface="+mn-lt"/>
              </a:rPr>
              <a:t>copy</a:t>
            </a:r>
            <a:r>
              <a:rPr lang="fr-FR" sz="3600" dirty="0">
                <a:solidFill>
                  <a:srgbClr val="000000"/>
                </a:solidFill>
                <a:latin typeface="+mn-lt"/>
              </a:rPr>
              <a:t> </a:t>
            </a:r>
            <a:r>
              <a:rPr lang="fr-FR" sz="3600" dirty="0" err="1">
                <a:solidFill>
                  <a:srgbClr val="000000"/>
                </a:solidFill>
                <a:latin typeface="+mn-lt"/>
              </a:rPr>
              <a:t>into</a:t>
            </a:r>
            <a:r>
              <a:rPr lang="fr-FR" sz="3600" dirty="0">
                <a:solidFill>
                  <a:srgbClr val="000000"/>
                </a:solidFill>
                <a:latin typeface="+mn-lt"/>
              </a:rPr>
              <a:t> </a:t>
            </a:r>
            <a:r>
              <a:rPr lang="fr-FR" sz="3600" dirty="0" err="1">
                <a:solidFill>
                  <a:srgbClr val="000000"/>
                </a:solidFill>
                <a:latin typeface="+mn-lt"/>
              </a:rPr>
              <a:t>your</a:t>
            </a:r>
            <a:r>
              <a:rPr lang="fr-FR" sz="3600" dirty="0">
                <a:solidFill>
                  <a:srgbClr val="000000"/>
                </a:solidFill>
                <a:latin typeface="+mn-lt"/>
              </a:rPr>
              <a:t> </a:t>
            </a:r>
            <a:r>
              <a:rPr lang="fr-FR" sz="3600" dirty="0" err="1">
                <a:solidFill>
                  <a:srgbClr val="000000"/>
                </a:solidFill>
                <a:latin typeface="+mn-lt"/>
              </a:rPr>
              <a:t>scribbler</a:t>
            </a:r>
            <a:r>
              <a:rPr lang="fr-FR" sz="3600" dirty="0">
                <a:solidFill>
                  <a:srgbClr val="000000"/>
                </a:solidFill>
                <a:latin typeface="+mn-lt"/>
              </a:rPr>
              <a:t>.</a:t>
            </a:r>
            <a:br>
              <a:rPr lang="en-CA" sz="3600" dirty="0">
                <a:solidFill>
                  <a:srgbClr val="000000"/>
                </a:solidFill>
                <a:latin typeface="Times New Roman - 27"/>
              </a:rPr>
            </a:br>
            <a:endParaRPr lang="en-CA" sz="3600" dirty="0"/>
          </a:p>
        </p:txBody>
      </p:sp>
      <p:sp>
        <p:nvSpPr>
          <p:cNvPr id="3" name="Content Placeholder 2"/>
          <p:cNvSpPr>
            <a:spLocks noGrp="1"/>
          </p:cNvSpPr>
          <p:nvPr>
            <p:ph idx="1"/>
          </p:nvPr>
        </p:nvSpPr>
        <p:spPr>
          <a:xfrm>
            <a:off x="1014025" y="1808702"/>
            <a:ext cx="12721412" cy="7492459"/>
          </a:xfrm>
        </p:spPr>
        <p:txBody>
          <a:bodyPr>
            <a:normAutofit lnSpcReduction="10000"/>
          </a:bodyPr>
          <a:lstStyle/>
          <a:p>
            <a:r>
              <a:rPr lang="fr-FR" sz="2800" dirty="0" err="1">
                <a:solidFill>
                  <a:srgbClr val="000000"/>
                </a:solidFill>
              </a:rPr>
              <a:t>Remember</a:t>
            </a:r>
            <a:r>
              <a:rPr lang="fr-FR" sz="2800" dirty="0">
                <a:solidFill>
                  <a:srgbClr val="000000"/>
                </a:solidFill>
              </a:rPr>
              <a:t> how to use benchmark </a:t>
            </a:r>
            <a:r>
              <a:rPr lang="fr-FR" sz="2800" dirty="0" err="1">
                <a:solidFill>
                  <a:srgbClr val="000000"/>
                </a:solidFill>
              </a:rPr>
              <a:t>number</a:t>
            </a:r>
            <a:r>
              <a:rPr lang="fr-FR" sz="2800" dirty="0">
                <a:solidFill>
                  <a:srgbClr val="000000"/>
                </a:solidFill>
              </a:rPr>
              <a:t> </a:t>
            </a:r>
            <a:r>
              <a:rPr lang="fr-FR" sz="2800" dirty="0" err="1">
                <a:solidFill>
                  <a:srgbClr val="000000"/>
                </a:solidFill>
              </a:rPr>
              <a:t>lines</a:t>
            </a:r>
            <a:r>
              <a:rPr lang="fr-FR" sz="2800" dirty="0">
                <a:solidFill>
                  <a:srgbClr val="000000"/>
                </a:solidFill>
              </a:rPr>
              <a:t> to </a:t>
            </a:r>
            <a:r>
              <a:rPr lang="fr-FR" sz="2800" dirty="0" err="1">
                <a:solidFill>
                  <a:srgbClr val="000000"/>
                </a:solidFill>
              </a:rPr>
              <a:t>order</a:t>
            </a:r>
            <a:r>
              <a:rPr lang="fr-FR" sz="2800" dirty="0">
                <a:solidFill>
                  <a:srgbClr val="000000"/>
                </a:solidFill>
              </a:rPr>
              <a:t> fractions on a </a:t>
            </a:r>
            <a:r>
              <a:rPr lang="fr-FR" sz="2800" dirty="0" err="1">
                <a:solidFill>
                  <a:srgbClr val="000000"/>
                </a:solidFill>
              </a:rPr>
              <a:t>number</a:t>
            </a:r>
            <a:r>
              <a:rPr lang="fr-FR" sz="2800" dirty="0">
                <a:solidFill>
                  <a:srgbClr val="000000"/>
                </a:solidFill>
              </a:rPr>
              <a:t> line.</a:t>
            </a:r>
          </a:p>
          <a:p>
            <a:endParaRPr lang="fr-FR" sz="2800" dirty="0">
              <a:solidFill>
                <a:srgbClr val="000000"/>
              </a:solidFill>
            </a:endParaRPr>
          </a:p>
          <a:p>
            <a:endParaRPr lang="fr-FR" sz="2800" dirty="0">
              <a:solidFill>
                <a:srgbClr val="000000"/>
              </a:solidFill>
            </a:endParaRPr>
          </a:p>
          <a:p>
            <a:pPr marL="0" indent="0">
              <a:buNone/>
            </a:pPr>
            <a:endParaRPr lang="fr-FR" sz="2800" dirty="0">
              <a:solidFill>
                <a:srgbClr val="000000"/>
              </a:solidFill>
            </a:endParaRPr>
          </a:p>
          <a:p>
            <a:r>
              <a:rPr lang="fr-FR" sz="2800" dirty="0" err="1">
                <a:solidFill>
                  <a:srgbClr val="000000"/>
                </a:solidFill>
              </a:rPr>
              <a:t>We</a:t>
            </a:r>
            <a:r>
              <a:rPr lang="fr-FR" sz="2800" dirty="0">
                <a:solidFill>
                  <a:srgbClr val="000000"/>
                </a:solidFill>
              </a:rPr>
              <a:t> </a:t>
            </a:r>
            <a:r>
              <a:rPr lang="fr-FR" sz="2800" dirty="0" err="1">
                <a:solidFill>
                  <a:srgbClr val="000000"/>
                </a:solidFill>
              </a:rPr>
              <a:t>can</a:t>
            </a:r>
            <a:r>
              <a:rPr lang="fr-FR" sz="2800" dirty="0">
                <a:solidFill>
                  <a:srgbClr val="000000"/>
                </a:solidFill>
              </a:rPr>
              <a:t> </a:t>
            </a:r>
            <a:r>
              <a:rPr lang="fr-FR" sz="2800" dirty="0" err="1">
                <a:solidFill>
                  <a:srgbClr val="000000"/>
                </a:solidFill>
              </a:rPr>
              <a:t>also</a:t>
            </a:r>
            <a:r>
              <a:rPr lang="fr-FR" sz="2800" dirty="0">
                <a:solidFill>
                  <a:srgbClr val="000000"/>
                </a:solidFill>
              </a:rPr>
              <a:t> use </a:t>
            </a:r>
            <a:r>
              <a:rPr lang="fr-FR" sz="2800" dirty="0" err="1">
                <a:solidFill>
                  <a:srgbClr val="000000"/>
                </a:solidFill>
              </a:rPr>
              <a:t>these</a:t>
            </a:r>
            <a:r>
              <a:rPr lang="fr-FR" sz="2800" dirty="0">
                <a:solidFill>
                  <a:srgbClr val="000000"/>
                </a:solidFill>
              </a:rPr>
              <a:t> benchmarks to </a:t>
            </a:r>
            <a:r>
              <a:rPr lang="fr-FR" sz="2800" dirty="0" err="1">
                <a:solidFill>
                  <a:srgbClr val="000000"/>
                </a:solidFill>
              </a:rPr>
              <a:t>estimate</a:t>
            </a:r>
            <a:r>
              <a:rPr lang="fr-FR" sz="2800" dirty="0">
                <a:solidFill>
                  <a:srgbClr val="000000"/>
                </a:solidFill>
              </a:rPr>
              <a:t> the </a:t>
            </a:r>
            <a:r>
              <a:rPr lang="fr-FR" sz="2800" dirty="0" err="1">
                <a:solidFill>
                  <a:srgbClr val="000000"/>
                </a:solidFill>
              </a:rPr>
              <a:t>sum</a:t>
            </a:r>
            <a:r>
              <a:rPr lang="fr-FR" sz="2800" dirty="0">
                <a:solidFill>
                  <a:srgbClr val="000000"/>
                </a:solidFill>
              </a:rPr>
              <a:t> of fractions.</a:t>
            </a:r>
          </a:p>
          <a:p>
            <a:pPr marL="0" indent="0">
              <a:buNone/>
            </a:pPr>
            <a:r>
              <a:rPr lang="en-CA" sz="2800" dirty="0">
                <a:solidFill>
                  <a:srgbClr val="000000"/>
                </a:solidFill>
              </a:rPr>
              <a:t>  </a:t>
            </a:r>
            <a:r>
              <a:rPr lang="en-CA" sz="2800" u="sng" dirty="0">
                <a:solidFill>
                  <a:srgbClr val="000000"/>
                </a:solidFill>
              </a:rPr>
              <a:t> 4 </a:t>
            </a:r>
            <a:r>
              <a:rPr lang="fr-FR" sz="2800" dirty="0">
                <a:solidFill>
                  <a:srgbClr val="000000"/>
                </a:solidFill>
              </a:rPr>
              <a:t>  </a:t>
            </a:r>
            <a:r>
              <a:rPr lang="fr-FR" sz="2800" dirty="0" err="1">
                <a:solidFill>
                  <a:srgbClr val="000000"/>
                </a:solidFill>
              </a:rPr>
              <a:t>is</a:t>
            </a:r>
            <a:r>
              <a:rPr lang="fr-FR" sz="2800" dirty="0">
                <a:solidFill>
                  <a:srgbClr val="000000"/>
                </a:solidFill>
              </a:rPr>
              <a:t> close to one </a:t>
            </a:r>
            <a:r>
              <a:rPr lang="fr-FR" sz="2800" dirty="0" err="1">
                <a:solidFill>
                  <a:srgbClr val="000000"/>
                </a:solidFill>
              </a:rPr>
              <a:t>half</a:t>
            </a:r>
            <a:r>
              <a:rPr lang="fr-FR" sz="2800" dirty="0">
                <a:solidFill>
                  <a:srgbClr val="000000"/>
                </a:solidFill>
              </a:rPr>
              <a:t> and  </a:t>
            </a:r>
            <a:r>
              <a:rPr lang="fr-FR" sz="2800" u="sng" dirty="0">
                <a:solidFill>
                  <a:srgbClr val="000000"/>
                </a:solidFill>
              </a:rPr>
              <a:t>12</a:t>
            </a:r>
            <a:r>
              <a:rPr lang="fr-FR" sz="2800" dirty="0">
                <a:solidFill>
                  <a:srgbClr val="000000"/>
                </a:solidFill>
              </a:rPr>
              <a:t> </a:t>
            </a:r>
            <a:r>
              <a:rPr lang="fr-FR" sz="2800" dirty="0" err="1">
                <a:solidFill>
                  <a:srgbClr val="000000"/>
                </a:solidFill>
              </a:rPr>
              <a:t>is</a:t>
            </a:r>
            <a:r>
              <a:rPr lang="fr-FR" sz="2800" dirty="0">
                <a:solidFill>
                  <a:srgbClr val="000000"/>
                </a:solidFill>
              </a:rPr>
              <a:t> close to 1 </a:t>
            </a:r>
            <a:r>
              <a:rPr lang="fr-FR" sz="2800" dirty="0" err="1">
                <a:solidFill>
                  <a:srgbClr val="000000"/>
                </a:solidFill>
              </a:rPr>
              <a:t>whole</a:t>
            </a:r>
            <a:r>
              <a:rPr lang="fr-FR" sz="2800" dirty="0">
                <a:solidFill>
                  <a:srgbClr val="000000"/>
                </a:solidFill>
              </a:rPr>
              <a:t>.</a:t>
            </a:r>
            <a:r>
              <a:rPr lang="en-CA" sz="2800" dirty="0">
                <a:solidFill>
                  <a:srgbClr val="000000"/>
                </a:solidFill>
              </a:rPr>
              <a:t>   </a:t>
            </a:r>
          </a:p>
          <a:p>
            <a:pPr marL="0" indent="0">
              <a:buNone/>
            </a:pPr>
            <a:r>
              <a:rPr lang="en-CA" sz="2800" dirty="0">
                <a:solidFill>
                  <a:srgbClr val="000000"/>
                </a:solidFill>
              </a:rPr>
              <a:t>   7                                              13</a:t>
            </a:r>
          </a:p>
          <a:p>
            <a:pPr marL="0" indent="0">
              <a:buNone/>
            </a:pPr>
            <a:r>
              <a:rPr lang="en-CA" sz="2800" dirty="0">
                <a:solidFill>
                  <a:srgbClr val="000000"/>
                </a:solidFill>
              </a:rPr>
              <a:t>Therefore, the estimation for the sum of these two fractions is close to 1 and ½.</a:t>
            </a:r>
            <a:endParaRPr lang="en-CA" sz="4800" dirty="0">
              <a:solidFill>
                <a:srgbClr val="000000"/>
              </a:solidFill>
            </a:endParaRPr>
          </a:p>
          <a:p>
            <a:pPr marL="0" indent="0">
              <a:buNone/>
            </a:pPr>
            <a:endParaRPr lang="fr-FR" sz="3600" dirty="0">
              <a:solidFill>
                <a:srgbClr val="000000"/>
              </a:solidFill>
            </a:endParaRPr>
          </a:p>
          <a:p>
            <a:pPr marL="0" indent="0">
              <a:buNone/>
            </a:pPr>
            <a:endParaRPr lang="fr-FR" sz="3600" dirty="0">
              <a:solidFill>
                <a:srgbClr val="000000"/>
              </a:solidFill>
            </a:endParaRPr>
          </a:p>
          <a:p>
            <a:pPr marL="0" indent="0">
              <a:buNone/>
            </a:pPr>
            <a:r>
              <a:rPr lang="fr-FR" sz="3600" dirty="0">
                <a:solidFill>
                  <a:srgbClr val="000000"/>
                </a:solidFill>
              </a:rPr>
              <a:t>Réponse pour Explore (diapo #4)</a:t>
            </a:r>
            <a:br>
              <a:rPr lang="fr-FR" sz="3600" dirty="0">
                <a:solidFill>
                  <a:srgbClr val="000000"/>
                </a:solidFill>
              </a:rPr>
            </a:br>
            <a:r>
              <a:rPr lang="fr-FR" sz="3600" b="1" dirty="0">
                <a:solidFill>
                  <a:srgbClr val="000000"/>
                </a:solidFill>
              </a:rPr>
              <a:t>Copie</a:t>
            </a:r>
            <a:r>
              <a:rPr lang="fr-FR" sz="3600" dirty="0">
                <a:solidFill>
                  <a:srgbClr val="000000"/>
                </a:solidFill>
              </a:rPr>
              <a:t> dans ton cahier si tu n’as pas eu la bonne réponse.</a:t>
            </a:r>
            <a:endParaRPr lang="en-CA" sz="3600" dirty="0"/>
          </a:p>
        </p:txBody>
      </p:sp>
      <p:grpSp>
        <p:nvGrpSpPr>
          <p:cNvPr id="20" name="Group 19"/>
          <p:cNvGrpSpPr/>
          <p:nvPr/>
        </p:nvGrpSpPr>
        <p:grpSpPr>
          <a:xfrm>
            <a:off x="2887523" y="2385288"/>
            <a:ext cx="7988300" cy="1817876"/>
            <a:chOff x="749300" y="1866900"/>
            <a:chExt cx="7988300" cy="1817876"/>
          </a:xfrm>
        </p:grpSpPr>
        <p:cxnSp>
          <p:nvCxnSpPr>
            <p:cNvPr id="21" name="Straight Connector 20"/>
            <p:cNvCxnSpPr/>
            <p:nvPr/>
          </p:nvCxnSpPr>
          <p:spPr>
            <a:xfrm>
              <a:off x="749300" y="2781300"/>
              <a:ext cx="77597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41400" y="2641600"/>
              <a:ext cx="0" cy="317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115300" y="2641600"/>
              <a:ext cx="0" cy="317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84700" y="2603500"/>
              <a:ext cx="0" cy="3429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79700" y="2616200"/>
              <a:ext cx="0" cy="3429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51600" y="2616200"/>
              <a:ext cx="0" cy="3429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50900" y="3238500"/>
              <a:ext cx="863600" cy="446276"/>
            </a:xfrm>
            <a:prstGeom prst="rect">
              <a:avLst/>
            </a:prstGeom>
            <a:noFill/>
          </p:spPr>
          <p:txBody>
            <a:bodyPr vert="horz" rtlCol="0">
              <a:spAutoFit/>
            </a:bodyPr>
            <a:lstStyle/>
            <a:p>
              <a:r>
                <a:rPr lang="en-CA" sz="2300">
                  <a:solidFill>
                    <a:srgbClr val="000000"/>
                  </a:solidFill>
                  <a:latin typeface="Times New Roman - 39"/>
                </a:rPr>
                <a:t>0</a:t>
              </a:r>
            </a:p>
          </p:txBody>
        </p:sp>
        <p:sp>
          <p:nvSpPr>
            <p:cNvPr id="28" name="TextBox 27"/>
            <p:cNvSpPr txBox="1"/>
            <p:nvPr/>
          </p:nvSpPr>
          <p:spPr>
            <a:xfrm>
              <a:off x="4445000" y="3086100"/>
              <a:ext cx="533400" cy="492443"/>
            </a:xfrm>
            <a:prstGeom prst="rect">
              <a:avLst/>
            </a:prstGeom>
            <a:noFill/>
          </p:spPr>
          <p:txBody>
            <a:bodyPr vert="horz" rtlCol="0">
              <a:spAutoFit/>
            </a:bodyPr>
            <a:lstStyle/>
            <a:p>
              <a:r>
                <a:rPr lang="en-CA" sz="1300" u="sng" dirty="0">
                  <a:solidFill>
                    <a:srgbClr val="000000"/>
                  </a:solidFill>
                  <a:latin typeface="Times New Roman - 21"/>
                </a:rPr>
                <a:t>1</a:t>
              </a:r>
            </a:p>
            <a:p>
              <a:r>
                <a:rPr lang="en-CA" sz="1300" dirty="0">
                  <a:solidFill>
                    <a:srgbClr val="000000"/>
                  </a:solidFill>
                  <a:latin typeface="Times New Roman - 21"/>
                </a:rPr>
                <a:t>2</a:t>
              </a:r>
            </a:p>
          </p:txBody>
        </p:sp>
        <p:sp>
          <p:nvSpPr>
            <p:cNvPr id="29" name="TextBox 28"/>
            <p:cNvSpPr txBox="1"/>
            <p:nvPr/>
          </p:nvSpPr>
          <p:spPr>
            <a:xfrm>
              <a:off x="6337300" y="3111500"/>
              <a:ext cx="441198" cy="400110"/>
            </a:xfrm>
            <a:prstGeom prst="rect">
              <a:avLst/>
            </a:prstGeom>
            <a:noFill/>
          </p:spPr>
          <p:txBody>
            <a:bodyPr vert="horz" rtlCol="0">
              <a:spAutoFit/>
            </a:bodyPr>
            <a:lstStyle/>
            <a:p>
              <a:r>
                <a:rPr lang="en-CA" sz="1000" u="sng" dirty="0">
                  <a:solidFill>
                    <a:srgbClr val="000000"/>
                  </a:solidFill>
                  <a:latin typeface="Times New Roman - 16"/>
                </a:rPr>
                <a:t>3</a:t>
              </a:r>
            </a:p>
            <a:p>
              <a:r>
                <a:rPr lang="en-CA" sz="1000" dirty="0">
                  <a:solidFill>
                    <a:srgbClr val="000000"/>
                  </a:solidFill>
                  <a:latin typeface="Times New Roman - 16"/>
                </a:rPr>
                <a:t>4</a:t>
              </a:r>
            </a:p>
          </p:txBody>
        </p:sp>
        <p:sp>
          <p:nvSpPr>
            <p:cNvPr id="30" name="TextBox 29"/>
            <p:cNvSpPr txBox="1"/>
            <p:nvPr/>
          </p:nvSpPr>
          <p:spPr>
            <a:xfrm>
              <a:off x="2565400" y="3086100"/>
              <a:ext cx="441198" cy="400110"/>
            </a:xfrm>
            <a:prstGeom prst="rect">
              <a:avLst/>
            </a:prstGeom>
            <a:noFill/>
          </p:spPr>
          <p:txBody>
            <a:bodyPr vert="horz" rtlCol="0">
              <a:spAutoFit/>
            </a:bodyPr>
            <a:lstStyle/>
            <a:p>
              <a:r>
                <a:rPr lang="en-CA" sz="1000" u="sng" dirty="0">
                  <a:solidFill>
                    <a:srgbClr val="000000"/>
                  </a:solidFill>
                  <a:latin typeface="Times New Roman - 16"/>
                </a:rPr>
                <a:t>1</a:t>
              </a:r>
            </a:p>
            <a:p>
              <a:r>
                <a:rPr lang="en-CA" sz="1000" dirty="0">
                  <a:solidFill>
                    <a:srgbClr val="000000"/>
                  </a:solidFill>
                  <a:latin typeface="Times New Roman - 16"/>
                </a:rPr>
                <a:t>4</a:t>
              </a:r>
            </a:p>
          </p:txBody>
        </p:sp>
        <p:sp>
          <p:nvSpPr>
            <p:cNvPr id="31" name="TextBox 30"/>
            <p:cNvSpPr txBox="1"/>
            <p:nvPr/>
          </p:nvSpPr>
          <p:spPr>
            <a:xfrm>
              <a:off x="7924800" y="3111500"/>
              <a:ext cx="812800" cy="430887"/>
            </a:xfrm>
            <a:prstGeom prst="rect">
              <a:avLst/>
            </a:prstGeom>
            <a:noFill/>
          </p:spPr>
          <p:txBody>
            <a:bodyPr vert="horz" rtlCol="0">
              <a:spAutoFit/>
            </a:bodyPr>
            <a:lstStyle/>
            <a:p>
              <a:r>
                <a:rPr lang="en-CA" sz="2200">
                  <a:solidFill>
                    <a:srgbClr val="000000"/>
                  </a:solidFill>
                  <a:latin typeface="Times New Roman - 36"/>
                </a:rPr>
                <a:t>1</a:t>
              </a:r>
            </a:p>
          </p:txBody>
        </p:sp>
        <p:cxnSp>
          <p:nvCxnSpPr>
            <p:cNvPr id="32" name="Straight Connector 31"/>
            <p:cNvCxnSpPr/>
            <p:nvPr/>
          </p:nvCxnSpPr>
          <p:spPr>
            <a:xfrm>
              <a:off x="4864100" y="2628900"/>
              <a:ext cx="0" cy="266700"/>
            </a:xfrm>
            <a:prstGeom prst="line">
              <a:avLst/>
            </a:prstGeom>
            <a:ln w="38100" cap="flat" cmpd="sng" algn="ctr">
              <a:solidFill>
                <a:srgbClr val="FF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913867" y="2590800"/>
              <a:ext cx="0" cy="304800"/>
            </a:xfrm>
            <a:prstGeom prst="line">
              <a:avLst/>
            </a:prstGeom>
            <a:ln w="38100" cap="flat" cmpd="sng" algn="ctr">
              <a:solidFill>
                <a:srgbClr val="FF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35500" y="1866900"/>
              <a:ext cx="711200" cy="523220"/>
            </a:xfrm>
            <a:prstGeom prst="rect">
              <a:avLst/>
            </a:prstGeom>
            <a:noFill/>
          </p:spPr>
          <p:txBody>
            <a:bodyPr vert="horz" rtlCol="0">
              <a:spAutoFit/>
            </a:bodyPr>
            <a:lstStyle/>
            <a:p>
              <a:r>
                <a:rPr lang="en-CA" sz="1400" u="sng" dirty="0">
                  <a:solidFill>
                    <a:srgbClr val="FF0000"/>
                  </a:solidFill>
                  <a:latin typeface="Times New Roman - 23"/>
                </a:rPr>
                <a:t> 4</a:t>
              </a:r>
            </a:p>
            <a:p>
              <a:r>
                <a:rPr lang="en-CA" sz="1400" dirty="0">
                  <a:solidFill>
                    <a:srgbClr val="FF0000"/>
                  </a:solidFill>
                  <a:latin typeface="Times New Roman - 23"/>
                </a:rPr>
                <a:t> 7</a:t>
              </a:r>
            </a:p>
          </p:txBody>
        </p:sp>
        <p:sp>
          <p:nvSpPr>
            <p:cNvPr id="35" name="TextBox 34"/>
            <p:cNvSpPr txBox="1"/>
            <p:nvPr/>
          </p:nvSpPr>
          <p:spPr>
            <a:xfrm>
              <a:off x="7620000" y="1917700"/>
              <a:ext cx="711200" cy="523220"/>
            </a:xfrm>
            <a:prstGeom prst="rect">
              <a:avLst/>
            </a:prstGeom>
            <a:noFill/>
          </p:spPr>
          <p:txBody>
            <a:bodyPr vert="horz" rtlCol="0">
              <a:spAutoFit/>
            </a:bodyPr>
            <a:lstStyle/>
            <a:p>
              <a:r>
                <a:rPr lang="en-CA" sz="1400" u="sng" dirty="0">
                  <a:solidFill>
                    <a:srgbClr val="FF0000"/>
                  </a:solidFill>
                  <a:latin typeface="Times New Roman - 23"/>
                </a:rPr>
                <a:t>12</a:t>
              </a:r>
            </a:p>
            <a:p>
              <a:r>
                <a:rPr lang="en-CA" sz="1400" dirty="0">
                  <a:solidFill>
                    <a:srgbClr val="FF0000"/>
                  </a:solidFill>
                  <a:latin typeface="Times New Roman - 23"/>
                </a:rPr>
                <a:t>13</a:t>
              </a:r>
            </a:p>
          </p:txBody>
        </p:sp>
      </p:grpSp>
      <p:cxnSp>
        <p:nvCxnSpPr>
          <p:cNvPr id="36" name="Straight Connector 35">
            <a:extLst>
              <a:ext uri="{FF2B5EF4-FFF2-40B4-BE49-F238E27FC236}">
                <a16:creationId xmlns:a16="http://schemas.microsoft.com/office/drawing/2014/main" id="{ACD36522-7DBC-4C0D-9103-0892E15B5BF6}"/>
              </a:ext>
            </a:extLst>
          </p:cNvPr>
          <p:cNvCxnSpPr>
            <a:cxnSpLocks/>
          </p:cNvCxnSpPr>
          <p:nvPr/>
        </p:nvCxnSpPr>
        <p:spPr>
          <a:xfrm>
            <a:off x="502583" y="7172462"/>
            <a:ext cx="129994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681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025" y="-3796"/>
            <a:ext cx="12721412" cy="2138084"/>
          </a:xfrm>
        </p:spPr>
        <p:txBody>
          <a:bodyPr/>
          <a:lstStyle/>
          <a:p>
            <a:r>
              <a:rPr lang="en-CA" dirty="0"/>
              <a:t> </a:t>
            </a:r>
            <a:r>
              <a:rPr lang="en-CA" sz="3200" dirty="0">
                <a:latin typeface="+mn-lt"/>
              </a:rPr>
              <a:t>Practice: </a:t>
            </a:r>
            <a:r>
              <a:rPr lang="en-CA" sz="3200" b="1" dirty="0">
                <a:latin typeface="+mn-lt"/>
              </a:rPr>
              <a:t>Copy </a:t>
            </a:r>
            <a:r>
              <a:rPr lang="en-CA" sz="3200" dirty="0">
                <a:latin typeface="+mn-lt"/>
              </a:rPr>
              <a:t>the number line into your scribbler. </a:t>
            </a:r>
          </a:p>
        </p:txBody>
      </p:sp>
      <p:sp>
        <p:nvSpPr>
          <p:cNvPr id="3" name="Content Placeholder 2"/>
          <p:cNvSpPr>
            <a:spLocks noGrp="1"/>
          </p:cNvSpPr>
          <p:nvPr>
            <p:ph idx="1"/>
          </p:nvPr>
        </p:nvSpPr>
        <p:spPr>
          <a:xfrm>
            <a:off x="1014025" y="1802079"/>
            <a:ext cx="12721412" cy="7018547"/>
          </a:xfrm>
        </p:spPr>
        <p:txBody>
          <a:bodyPr/>
          <a:lstStyle/>
          <a:p>
            <a:endParaRPr lang="fr-FR" sz="2000" dirty="0">
              <a:solidFill>
                <a:srgbClr val="000000"/>
              </a:solidFill>
              <a:latin typeface="Times New Roman - 20"/>
            </a:endParaRPr>
          </a:p>
          <a:p>
            <a:pPr marL="0" indent="0">
              <a:buNone/>
            </a:pPr>
            <a:r>
              <a:rPr lang="fr-FR" sz="2800" b="1" dirty="0" err="1">
                <a:solidFill>
                  <a:srgbClr val="000000"/>
                </a:solidFill>
              </a:rPr>
              <a:t>Estimate</a:t>
            </a:r>
            <a:r>
              <a:rPr lang="fr-FR" sz="2800" dirty="0">
                <a:solidFill>
                  <a:srgbClr val="000000"/>
                </a:solidFill>
              </a:rPr>
              <a:t> the </a:t>
            </a:r>
            <a:r>
              <a:rPr lang="fr-FR" sz="2800" dirty="0" err="1">
                <a:solidFill>
                  <a:srgbClr val="000000"/>
                </a:solidFill>
              </a:rPr>
              <a:t>sum</a:t>
            </a:r>
            <a:r>
              <a:rPr lang="fr-FR" sz="2800" dirty="0">
                <a:solidFill>
                  <a:srgbClr val="000000"/>
                </a:solidFill>
              </a:rPr>
              <a:t> of the  2 fractions </a:t>
            </a:r>
            <a:r>
              <a:rPr lang="fr-FR" sz="2800" dirty="0" err="1">
                <a:solidFill>
                  <a:srgbClr val="000000"/>
                </a:solidFill>
              </a:rPr>
              <a:t>using</a:t>
            </a:r>
            <a:r>
              <a:rPr lang="fr-FR" sz="2800" dirty="0">
                <a:solidFill>
                  <a:srgbClr val="000000"/>
                </a:solidFill>
              </a:rPr>
              <a:t> the </a:t>
            </a:r>
            <a:r>
              <a:rPr lang="fr-FR" sz="2800" dirty="0" err="1">
                <a:solidFill>
                  <a:srgbClr val="000000"/>
                </a:solidFill>
              </a:rPr>
              <a:t>number</a:t>
            </a:r>
            <a:r>
              <a:rPr lang="fr-FR" sz="2800" dirty="0">
                <a:solidFill>
                  <a:srgbClr val="000000"/>
                </a:solidFill>
              </a:rPr>
              <a:t> line benchmark.  </a:t>
            </a:r>
          </a:p>
          <a:p>
            <a:pPr marL="0" indent="0">
              <a:buNone/>
            </a:pPr>
            <a:r>
              <a:rPr lang="en-CA" sz="4800" dirty="0">
                <a:solidFill>
                  <a:srgbClr val="000000"/>
                </a:solidFill>
              </a:rPr>
              <a:t>			</a:t>
            </a:r>
            <a:r>
              <a:rPr lang="en-CA" sz="4800" u="sng" dirty="0">
                <a:solidFill>
                  <a:srgbClr val="000000"/>
                </a:solidFill>
              </a:rPr>
              <a:t> 2 </a:t>
            </a:r>
            <a:r>
              <a:rPr lang="en-CA" sz="4800" dirty="0">
                <a:solidFill>
                  <a:srgbClr val="000000"/>
                </a:solidFill>
              </a:rPr>
              <a:t>  +   </a:t>
            </a:r>
            <a:r>
              <a:rPr lang="en-CA" sz="4800" u="sng" dirty="0">
                <a:solidFill>
                  <a:srgbClr val="000000"/>
                </a:solidFill>
              </a:rPr>
              <a:t> 5 </a:t>
            </a:r>
          </a:p>
          <a:p>
            <a:pPr marL="0" indent="0">
              <a:buNone/>
            </a:pPr>
            <a:r>
              <a:rPr lang="en-CA" sz="4800" dirty="0">
                <a:solidFill>
                  <a:srgbClr val="000000"/>
                </a:solidFill>
              </a:rPr>
              <a:t>                          	10       20</a:t>
            </a:r>
          </a:p>
          <a:p>
            <a:pPr marL="0" indent="0">
              <a:buNone/>
            </a:pPr>
            <a:endParaRPr lang="en-CA" sz="4800" dirty="0">
              <a:solidFill>
                <a:srgbClr val="000000"/>
              </a:solidFill>
              <a:latin typeface="Times New Roman - 26"/>
            </a:endParaRPr>
          </a:p>
          <a:p>
            <a:endParaRPr lang="en-CA" sz="4800" dirty="0">
              <a:solidFill>
                <a:srgbClr val="000000"/>
              </a:solidFill>
              <a:latin typeface="Times New Roman - 26"/>
            </a:endParaRPr>
          </a:p>
        </p:txBody>
      </p:sp>
      <p:grpSp>
        <p:nvGrpSpPr>
          <p:cNvPr id="28" name="Group 27"/>
          <p:cNvGrpSpPr/>
          <p:nvPr/>
        </p:nvGrpSpPr>
        <p:grpSpPr>
          <a:xfrm>
            <a:off x="1932039" y="4820879"/>
            <a:ext cx="9822963" cy="2228284"/>
            <a:chOff x="749300" y="3302000"/>
            <a:chExt cx="7988300" cy="938887"/>
          </a:xfrm>
        </p:grpSpPr>
        <p:cxnSp>
          <p:nvCxnSpPr>
            <p:cNvPr id="29" name="Straight Connector 28"/>
            <p:cNvCxnSpPr/>
            <p:nvPr/>
          </p:nvCxnSpPr>
          <p:spPr>
            <a:xfrm>
              <a:off x="749300" y="3479800"/>
              <a:ext cx="77597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41400" y="3340100"/>
              <a:ext cx="0" cy="317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115300" y="3340100"/>
              <a:ext cx="0" cy="3175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84700" y="3302000"/>
              <a:ext cx="0" cy="3429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79700" y="3314700"/>
              <a:ext cx="0" cy="3429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51600" y="3314700"/>
              <a:ext cx="0" cy="3429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28473" y="3781560"/>
              <a:ext cx="863600" cy="446276"/>
            </a:xfrm>
            <a:prstGeom prst="rect">
              <a:avLst/>
            </a:prstGeom>
            <a:noFill/>
          </p:spPr>
          <p:txBody>
            <a:bodyPr vert="horz" rtlCol="0">
              <a:spAutoFit/>
            </a:bodyPr>
            <a:lstStyle/>
            <a:p>
              <a:r>
                <a:rPr lang="en-CA" sz="2300" dirty="0">
                  <a:solidFill>
                    <a:srgbClr val="000000"/>
                  </a:solidFill>
                  <a:latin typeface="Times New Roman - 39"/>
                </a:rPr>
                <a:t>0</a:t>
              </a:r>
            </a:p>
          </p:txBody>
        </p:sp>
        <p:sp>
          <p:nvSpPr>
            <p:cNvPr id="36" name="TextBox 35"/>
            <p:cNvSpPr txBox="1"/>
            <p:nvPr/>
          </p:nvSpPr>
          <p:spPr>
            <a:xfrm>
              <a:off x="4445000" y="3784600"/>
              <a:ext cx="533400" cy="207491"/>
            </a:xfrm>
            <a:prstGeom prst="rect">
              <a:avLst/>
            </a:prstGeom>
            <a:noFill/>
          </p:spPr>
          <p:txBody>
            <a:bodyPr vert="horz" rtlCol="0">
              <a:spAutoFit/>
            </a:bodyPr>
            <a:lstStyle/>
            <a:p>
              <a:r>
                <a:rPr lang="en-CA" sz="1300" u="sng" dirty="0">
                  <a:solidFill>
                    <a:srgbClr val="000000"/>
                  </a:solidFill>
                  <a:latin typeface="Times New Roman - 21"/>
                </a:rPr>
                <a:t>1</a:t>
              </a:r>
            </a:p>
            <a:p>
              <a:r>
                <a:rPr lang="en-CA" sz="1300" dirty="0">
                  <a:solidFill>
                    <a:srgbClr val="000000"/>
                  </a:solidFill>
                  <a:latin typeface="Times New Roman - 21"/>
                </a:rPr>
                <a:t>2</a:t>
              </a:r>
            </a:p>
          </p:txBody>
        </p:sp>
        <p:sp>
          <p:nvSpPr>
            <p:cNvPr id="37" name="TextBox 36"/>
            <p:cNvSpPr txBox="1"/>
            <p:nvPr/>
          </p:nvSpPr>
          <p:spPr>
            <a:xfrm>
              <a:off x="6337300" y="3810000"/>
              <a:ext cx="441198" cy="168586"/>
            </a:xfrm>
            <a:prstGeom prst="rect">
              <a:avLst/>
            </a:prstGeom>
            <a:noFill/>
          </p:spPr>
          <p:txBody>
            <a:bodyPr vert="horz" rtlCol="0">
              <a:spAutoFit/>
            </a:bodyPr>
            <a:lstStyle/>
            <a:p>
              <a:r>
                <a:rPr lang="en-CA" sz="1000" u="sng" dirty="0">
                  <a:solidFill>
                    <a:srgbClr val="000000"/>
                  </a:solidFill>
                  <a:latin typeface="Times New Roman - 16"/>
                </a:rPr>
                <a:t>3</a:t>
              </a:r>
            </a:p>
            <a:p>
              <a:r>
                <a:rPr lang="en-CA" sz="1000" dirty="0">
                  <a:solidFill>
                    <a:srgbClr val="000000"/>
                  </a:solidFill>
                  <a:latin typeface="Times New Roman - 16"/>
                </a:rPr>
                <a:t>4</a:t>
              </a:r>
            </a:p>
          </p:txBody>
        </p:sp>
        <p:sp>
          <p:nvSpPr>
            <p:cNvPr id="38" name="TextBox 37"/>
            <p:cNvSpPr txBox="1"/>
            <p:nvPr/>
          </p:nvSpPr>
          <p:spPr>
            <a:xfrm>
              <a:off x="2565400" y="3784600"/>
              <a:ext cx="441198" cy="168586"/>
            </a:xfrm>
            <a:prstGeom prst="rect">
              <a:avLst/>
            </a:prstGeom>
            <a:noFill/>
          </p:spPr>
          <p:txBody>
            <a:bodyPr vert="horz" rtlCol="0">
              <a:spAutoFit/>
            </a:bodyPr>
            <a:lstStyle/>
            <a:p>
              <a:r>
                <a:rPr lang="en-CA" sz="1000" u="sng" dirty="0">
                  <a:solidFill>
                    <a:srgbClr val="000000"/>
                  </a:solidFill>
                  <a:latin typeface="Times New Roman - 16"/>
                </a:rPr>
                <a:t>1</a:t>
              </a:r>
            </a:p>
            <a:p>
              <a:r>
                <a:rPr lang="en-CA" sz="1000" dirty="0">
                  <a:solidFill>
                    <a:srgbClr val="000000"/>
                  </a:solidFill>
                  <a:latin typeface="Times New Roman - 16"/>
                </a:rPr>
                <a:t>4</a:t>
              </a:r>
            </a:p>
          </p:txBody>
        </p:sp>
        <p:sp>
          <p:nvSpPr>
            <p:cNvPr id="39" name="TextBox 38"/>
            <p:cNvSpPr txBox="1"/>
            <p:nvPr/>
          </p:nvSpPr>
          <p:spPr>
            <a:xfrm>
              <a:off x="7924800" y="3810000"/>
              <a:ext cx="812800" cy="430887"/>
            </a:xfrm>
            <a:prstGeom prst="rect">
              <a:avLst/>
            </a:prstGeom>
            <a:noFill/>
          </p:spPr>
          <p:txBody>
            <a:bodyPr vert="horz" rtlCol="0">
              <a:spAutoFit/>
            </a:bodyPr>
            <a:lstStyle/>
            <a:p>
              <a:r>
                <a:rPr lang="en-CA" sz="2200">
                  <a:solidFill>
                    <a:srgbClr val="000000"/>
                  </a:solidFill>
                  <a:latin typeface="Times New Roman - 36"/>
                </a:rPr>
                <a:t>1</a:t>
              </a:r>
            </a:p>
          </p:txBody>
        </p:sp>
      </p:grpSp>
      <p:cxnSp>
        <p:nvCxnSpPr>
          <p:cNvPr id="16" name="Straight Connector 15">
            <a:extLst>
              <a:ext uri="{FF2B5EF4-FFF2-40B4-BE49-F238E27FC236}">
                <a16:creationId xmlns:a16="http://schemas.microsoft.com/office/drawing/2014/main" id="{F484D690-D1E5-4C71-9A6C-09411ABB0926}"/>
              </a:ext>
            </a:extLst>
          </p:cNvPr>
          <p:cNvCxnSpPr>
            <a:cxnSpLocks/>
          </p:cNvCxnSpPr>
          <p:nvPr/>
        </p:nvCxnSpPr>
        <p:spPr>
          <a:xfrm>
            <a:off x="632691" y="6858137"/>
            <a:ext cx="129994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EC807D-1709-453A-BD79-985366BE8677}"/>
              </a:ext>
            </a:extLst>
          </p:cNvPr>
          <p:cNvSpPr txBox="1"/>
          <p:nvPr/>
        </p:nvSpPr>
        <p:spPr>
          <a:xfrm>
            <a:off x="1369889" y="7328734"/>
            <a:ext cx="10869177" cy="2554545"/>
          </a:xfrm>
          <a:prstGeom prst="rect">
            <a:avLst/>
          </a:prstGeom>
          <a:noFill/>
        </p:spPr>
        <p:txBody>
          <a:bodyPr wrap="square">
            <a:spAutoFit/>
          </a:bodyPr>
          <a:lstStyle/>
          <a:p>
            <a:r>
              <a:rPr kumimoji="0" lang="en-CA" sz="3200" b="0" i="0" u="none" strike="noStrike" kern="1200" cap="none" spc="0" normalizeH="0" baseline="0" noProof="0" dirty="0">
                <a:ln>
                  <a:noFill/>
                </a:ln>
                <a:solidFill>
                  <a:prstClr val="black"/>
                </a:solidFill>
                <a:effectLst/>
                <a:uLnTx/>
                <a:uFillTx/>
                <a:ea typeface="+mj-ea"/>
                <a:cs typeface="+mj-cs"/>
              </a:rPr>
              <a:t>Pratique: </a:t>
            </a:r>
            <a:r>
              <a:rPr kumimoji="0" lang="en-CA" sz="3200" b="1" i="0" u="none" strike="noStrike" kern="1200" cap="none" spc="0" normalizeH="0" baseline="0" noProof="0" dirty="0" err="1">
                <a:ln>
                  <a:noFill/>
                </a:ln>
                <a:solidFill>
                  <a:prstClr val="black"/>
                </a:solidFill>
                <a:effectLst/>
                <a:uLnTx/>
                <a:uFillTx/>
                <a:ea typeface="+mj-ea"/>
                <a:cs typeface="+mj-cs"/>
              </a:rPr>
              <a:t>copie</a:t>
            </a:r>
            <a:r>
              <a:rPr kumimoji="0" lang="en-CA" sz="3200" b="0" i="0" u="none" strike="noStrike" kern="1200" cap="none" spc="0" normalizeH="0" baseline="0" noProof="0" dirty="0">
                <a:ln>
                  <a:noFill/>
                </a:ln>
                <a:solidFill>
                  <a:prstClr val="black"/>
                </a:solidFill>
                <a:effectLst/>
                <a:uLnTx/>
                <a:uFillTx/>
                <a:ea typeface="+mj-ea"/>
                <a:cs typeface="+mj-cs"/>
              </a:rPr>
              <a:t> dans ton </a:t>
            </a:r>
            <a:r>
              <a:rPr lang="en-CA" sz="3200" dirty="0">
                <a:solidFill>
                  <a:prstClr val="black"/>
                </a:solidFill>
                <a:ea typeface="+mj-ea"/>
                <a:cs typeface="+mj-cs"/>
              </a:rPr>
              <a:t>cahier</a:t>
            </a:r>
          </a:p>
          <a:p>
            <a:endParaRPr lang="en-CA" sz="3200" dirty="0">
              <a:solidFill>
                <a:prstClr val="black"/>
              </a:solidFill>
              <a:ea typeface="+mj-ea"/>
              <a:cs typeface="+mj-cs"/>
            </a:endParaRPr>
          </a:p>
          <a:p>
            <a:r>
              <a:rPr lang="fr-FR" sz="3200" b="1" dirty="0">
                <a:solidFill>
                  <a:srgbClr val="000000"/>
                </a:solidFill>
              </a:rPr>
              <a:t>Estimer</a:t>
            </a:r>
            <a:r>
              <a:rPr lang="fr-FR" sz="3200" dirty="0">
                <a:solidFill>
                  <a:srgbClr val="000000"/>
                </a:solidFill>
              </a:rPr>
              <a:t> la somme en utilisant les points de repères pour les additions ci-dessus. </a:t>
            </a:r>
          </a:p>
          <a:p>
            <a:endParaRPr lang="en-US" sz="3200" dirty="0"/>
          </a:p>
        </p:txBody>
      </p:sp>
    </p:spTree>
    <p:extLst>
      <p:ext uri="{BB962C8B-B14F-4D97-AF65-F5344CB8AC3E}">
        <p14:creationId xmlns:p14="http://schemas.microsoft.com/office/powerpoint/2010/main" val="417620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Copy</a:t>
            </a:r>
            <a:r>
              <a:rPr lang="en-CA" dirty="0"/>
              <a:t> and </a:t>
            </a:r>
            <a:r>
              <a:rPr lang="en-CA" b="1" dirty="0"/>
              <a:t>answer</a:t>
            </a:r>
            <a:r>
              <a:rPr lang="en-CA" dirty="0"/>
              <a:t> in your scribbler</a:t>
            </a:r>
          </a:p>
        </p:txBody>
      </p:sp>
      <p:sp>
        <p:nvSpPr>
          <p:cNvPr id="3" name="Content Placeholder 2"/>
          <p:cNvSpPr>
            <a:spLocks noGrp="1"/>
          </p:cNvSpPr>
          <p:nvPr>
            <p:ph idx="1"/>
          </p:nvPr>
        </p:nvSpPr>
        <p:spPr>
          <a:xfrm>
            <a:off x="1014025" y="1657978"/>
            <a:ext cx="12721412" cy="7018547"/>
          </a:xfrm>
        </p:spPr>
        <p:txBody>
          <a:bodyPr>
            <a:normAutofit/>
          </a:bodyPr>
          <a:lstStyle/>
          <a:p>
            <a:endParaRPr lang="fr-FR" sz="2800" dirty="0">
              <a:solidFill>
                <a:srgbClr val="000000"/>
              </a:solidFill>
              <a:latin typeface="Times New Roman - 23"/>
            </a:endParaRPr>
          </a:p>
          <a:p>
            <a:pPr marL="0" indent="0">
              <a:buNone/>
            </a:pPr>
            <a:r>
              <a:rPr lang="fr-FR" sz="3000" dirty="0" err="1">
                <a:solidFill>
                  <a:srgbClr val="000000"/>
                </a:solidFill>
              </a:rPr>
              <a:t>Which</a:t>
            </a:r>
            <a:r>
              <a:rPr lang="fr-FR" sz="3000" dirty="0">
                <a:solidFill>
                  <a:srgbClr val="000000"/>
                </a:solidFill>
              </a:rPr>
              <a:t> </a:t>
            </a:r>
            <a:r>
              <a:rPr lang="fr-FR" sz="3000" dirty="0" err="1">
                <a:solidFill>
                  <a:srgbClr val="000000"/>
                </a:solidFill>
              </a:rPr>
              <a:t>equations</a:t>
            </a:r>
            <a:r>
              <a:rPr lang="fr-FR" sz="3000" dirty="0">
                <a:solidFill>
                  <a:srgbClr val="000000"/>
                </a:solidFill>
              </a:rPr>
              <a:t> </a:t>
            </a:r>
            <a:r>
              <a:rPr lang="fr-FR" sz="3000" dirty="0" err="1">
                <a:solidFill>
                  <a:srgbClr val="000000"/>
                </a:solidFill>
              </a:rPr>
              <a:t>will</a:t>
            </a:r>
            <a:r>
              <a:rPr lang="fr-FR" sz="3000" dirty="0">
                <a:solidFill>
                  <a:srgbClr val="000000"/>
                </a:solidFill>
              </a:rPr>
              <a:t> have </a:t>
            </a:r>
            <a:r>
              <a:rPr lang="fr-FR" sz="3000" dirty="0" err="1">
                <a:solidFill>
                  <a:srgbClr val="000000"/>
                </a:solidFill>
              </a:rPr>
              <a:t>sums</a:t>
            </a:r>
            <a:r>
              <a:rPr lang="fr-FR" sz="3000" dirty="0">
                <a:solidFill>
                  <a:srgbClr val="000000"/>
                </a:solidFill>
              </a:rPr>
              <a:t> </a:t>
            </a:r>
            <a:r>
              <a:rPr lang="fr-FR" sz="3000" dirty="0" err="1">
                <a:solidFill>
                  <a:srgbClr val="000000"/>
                </a:solidFill>
              </a:rPr>
              <a:t>greater</a:t>
            </a:r>
            <a:r>
              <a:rPr lang="fr-FR" sz="3000" dirty="0">
                <a:solidFill>
                  <a:srgbClr val="000000"/>
                </a:solidFill>
              </a:rPr>
              <a:t> </a:t>
            </a:r>
            <a:r>
              <a:rPr lang="fr-FR" sz="3000" dirty="0" err="1">
                <a:solidFill>
                  <a:srgbClr val="000000"/>
                </a:solidFill>
              </a:rPr>
              <a:t>than</a:t>
            </a:r>
            <a:r>
              <a:rPr lang="fr-FR" sz="3000" dirty="0">
                <a:solidFill>
                  <a:srgbClr val="000000"/>
                </a:solidFill>
              </a:rPr>
              <a:t> 1? Use the </a:t>
            </a:r>
            <a:r>
              <a:rPr lang="fr-FR" sz="3000" dirty="0" err="1">
                <a:solidFill>
                  <a:srgbClr val="000000"/>
                </a:solidFill>
              </a:rPr>
              <a:t>estmation</a:t>
            </a:r>
            <a:r>
              <a:rPr lang="fr-FR" sz="3000" dirty="0">
                <a:solidFill>
                  <a:srgbClr val="000000"/>
                </a:solidFill>
              </a:rPr>
              <a:t> </a:t>
            </a:r>
            <a:r>
              <a:rPr lang="fr-FR" sz="3000" dirty="0" err="1">
                <a:solidFill>
                  <a:srgbClr val="000000"/>
                </a:solidFill>
              </a:rPr>
              <a:t>strategy</a:t>
            </a:r>
            <a:r>
              <a:rPr lang="fr-FR" sz="3000" dirty="0">
                <a:solidFill>
                  <a:srgbClr val="000000"/>
                </a:solidFill>
              </a:rPr>
              <a:t> to </a:t>
            </a:r>
            <a:r>
              <a:rPr lang="fr-FR" sz="3000" dirty="0" err="1">
                <a:solidFill>
                  <a:srgbClr val="000000"/>
                </a:solidFill>
              </a:rPr>
              <a:t>explain</a:t>
            </a:r>
            <a:r>
              <a:rPr lang="fr-FR" sz="3000" dirty="0">
                <a:solidFill>
                  <a:srgbClr val="000000"/>
                </a:solidFill>
              </a:rPr>
              <a:t> </a:t>
            </a:r>
            <a:r>
              <a:rPr lang="fr-FR" sz="3000" dirty="0" err="1">
                <a:solidFill>
                  <a:srgbClr val="000000"/>
                </a:solidFill>
              </a:rPr>
              <a:t>your</a:t>
            </a:r>
            <a:r>
              <a:rPr lang="fr-FR" sz="3000" dirty="0">
                <a:solidFill>
                  <a:srgbClr val="000000"/>
                </a:solidFill>
              </a:rPr>
              <a:t> </a:t>
            </a:r>
            <a:r>
              <a:rPr lang="fr-FR" sz="3000" dirty="0" err="1">
                <a:solidFill>
                  <a:srgbClr val="000000"/>
                </a:solidFill>
              </a:rPr>
              <a:t>reponses</a:t>
            </a:r>
            <a:r>
              <a:rPr lang="fr-FR" sz="3000" dirty="0">
                <a:solidFill>
                  <a:srgbClr val="000000"/>
                </a:solidFill>
              </a:rPr>
              <a:t>.</a:t>
            </a:r>
          </a:p>
          <a:p>
            <a:endParaRPr lang="en-CA" sz="3000" dirty="0">
              <a:solidFill>
                <a:srgbClr val="000000"/>
              </a:solidFill>
            </a:endParaRPr>
          </a:p>
          <a:p>
            <a:pPr marL="0" indent="0">
              <a:buNone/>
            </a:pPr>
            <a:r>
              <a:rPr lang="en-CA" sz="3000" dirty="0">
                <a:solidFill>
                  <a:srgbClr val="000000"/>
                </a:solidFill>
              </a:rPr>
              <a:t> 	 </a:t>
            </a:r>
            <a:r>
              <a:rPr lang="en-CA" sz="3000" u="sng" dirty="0">
                <a:solidFill>
                  <a:srgbClr val="000000"/>
                </a:solidFill>
              </a:rPr>
              <a:t> 1 </a:t>
            </a:r>
            <a:r>
              <a:rPr lang="en-CA" sz="3000" dirty="0">
                <a:solidFill>
                  <a:srgbClr val="000000"/>
                </a:solidFill>
              </a:rPr>
              <a:t> + </a:t>
            </a:r>
            <a:r>
              <a:rPr lang="en-CA" sz="3000" u="sng" dirty="0">
                <a:solidFill>
                  <a:srgbClr val="000000"/>
                </a:solidFill>
              </a:rPr>
              <a:t> 3 </a:t>
            </a:r>
            <a:r>
              <a:rPr lang="en-CA" sz="3000" dirty="0">
                <a:solidFill>
                  <a:srgbClr val="000000"/>
                </a:solidFill>
              </a:rPr>
              <a:t>                </a:t>
            </a:r>
            <a:r>
              <a:rPr lang="en-CA" sz="3000" u="sng" dirty="0">
                <a:solidFill>
                  <a:srgbClr val="000000"/>
                </a:solidFill>
              </a:rPr>
              <a:t> 3 </a:t>
            </a:r>
            <a:r>
              <a:rPr lang="en-CA" sz="3000" dirty="0">
                <a:solidFill>
                  <a:srgbClr val="000000"/>
                </a:solidFill>
              </a:rPr>
              <a:t> + </a:t>
            </a:r>
            <a:r>
              <a:rPr lang="en-CA" sz="3000" u="sng" dirty="0">
                <a:solidFill>
                  <a:srgbClr val="000000"/>
                </a:solidFill>
              </a:rPr>
              <a:t> 4 </a:t>
            </a:r>
            <a:r>
              <a:rPr lang="en-CA" sz="3000" dirty="0">
                <a:solidFill>
                  <a:srgbClr val="000000"/>
                </a:solidFill>
              </a:rPr>
              <a:t>                 </a:t>
            </a:r>
            <a:r>
              <a:rPr lang="en-CA" sz="3000" u="sng" dirty="0">
                <a:solidFill>
                  <a:srgbClr val="000000"/>
                </a:solidFill>
              </a:rPr>
              <a:t> 5 </a:t>
            </a:r>
            <a:r>
              <a:rPr lang="en-CA" sz="3000" dirty="0">
                <a:solidFill>
                  <a:srgbClr val="000000"/>
                </a:solidFill>
              </a:rPr>
              <a:t> + </a:t>
            </a:r>
            <a:r>
              <a:rPr lang="en-CA" sz="3000" u="sng" dirty="0">
                <a:solidFill>
                  <a:srgbClr val="000000"/>
                </a:solidFill>
              </a:rPr>
              <a:t> 6 </a:t>
            </a:r>
            <a:r>
              <a:rPr lang="en-CA" sz="3000" dirty="0">
                <a:solidFill>
                  <a:srgbClr val="000000"/>
                </a:solidFill>
              </a:rPr>
              <a:t>                </a:t>
            </a:r>
            <a:r>
              <a:rPr lang="en-CA" sz="3000" u="sng" dirty="0">
                <a:solidFill>
                  <a:srgbClr val="000000"/>
                </a:solidFill>
              </a:rPr>
              <a:t> 8 </a:t>
            </a:r>
            <a:r>
              <a:rPr lang="en-CA" sz="3000" dirty="0">
                <a:solidFill>
                  <a:srgbClr val="000000"/>
                </a:solidFill>
              </a:rPr>
              <a:t> +</a:t>
            </a:r>
            <a:r>
              <a:rPr lang="en-CA" sz="3000" u="sng" dirty="0">
                <a:solidFill>
                  <a:srgbClr val="000000"/>
                </a:solidFill>
              </a:rPr>
              <a:t> 1 </a:t>
            </a:r>
            <a:r>
              <a:rPr lang="en-CA" sz="3000" dirty="0">
                <a:solidFill>
                  <a:srgbClr val="000000"/>
                </a:solidFill>
              </a:rPr>
              <a:t> </a:t>
            </a:r>
          </a:p>
          <a:p>
            <a:pPr marL="0" indent="0">
              <a:buNone/>
            </a:pPr>
            <a:r>
              <a:rPr lang="en-CA" sz="3000" dirty="0">
                <a:solidFill>
                  <a:srgbClr val="000000"/>
                </a:solidFill>
              </a:rPr>
              <a:t>   	  2      8                  7      7                   8      10                9    10</a:t>
            </a:r>
          </a:p>
          <a:p>
            <a:endParaRPr lang="fr-FR" sz="3000" dirty="0">
              <a:solidFill>
                <a:srgbClr val="000000"/>
              </a:solidFill>
            </a:endParaRPr>
          </a:p>
          <a:p>
            <a:endParaRPr lang="fr-FR" sz="3000" dirty="0">
              <a:solidFill>
                <a:srgbClr val="000000"/>
              </a:solidFill>
            </a:endParaRPr>
          </a:p>
          <a:p>
            <a:pPr marL="0" indent="0">
              <a:buNone/>
            </a:pPr>
            <a:endParaRPr lang="fr-FR" sz="3000" dirty="0">
              <a:solidFill>
                <a:srgbClr val="000000"/>
              </a:solidFill>
              <a:latin typeface="Times New Roman - 23"/>
            </a:endParaRPr>
          </a:p>
          <a:p>
            <a:pPr marL="0" indent="0">
              <a:buNone/>
            </a:pPr>
            <a:endParaRPr lang="en-CA" dirty="0"/>
          </a:p>
        </p:txBody>
      </p:sp>
      <p:cxnSp>
        <p:nvCxnSpPr>
          <p:cNvPr id="4" name="Straight Connector 3">
            <a:extLst>
              <a:ext uri="{FF2B5EF4-FFF2-40B4-BE49-F238E27FC236}">
                <a16:creationId xmlns:a16="http://schemas.microsoft.com/office/drawing/2014/main" id="{8031A99E-35FA-461C-8C3E-12DDD1BC98FC}"/>
              </a:ext>
            </a:extLst>
          </p:cNvPr>
          <p:cNvCxnSpPr>
            <a:cxnSpLocks/>
          </p:cNvCxnSpPr>
          <p:nvPr/>
        </p:nvCxnSpPr>
        <p:spPr>
          <a:xfrm>
            <a:off x="632691" y="6115187"/>
            <a:ext cx="129994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3EB4DDF-1BFD-4FB2-8ED6-ED704B9BCA66}"/>
              </a:ext>
            </a:extLst>
          </p:cNvPr>
          <p:cNvSpPr txBox="1"/>
          <p:nvPr/>
        </p:nvSpPr>
        <p:spPr>
          <a:xfrm>
            <a:off x="1014024" y="6814897"/>
            <a:ext cx="12144764" cy="4462760"/>
          </a:xfrm>
          <a:prstGeom prst="rect">
            <a:avLst/>
          </a:prstGeom>
          <a:noFill/>
        </p:spPr>
        <p:txBody>
          <a:bodyPr wrap="square">
            <a:spAutoFit/>
          </a:bodyPr>
          <a:lstStyle/>
          <a:p>
            <a:r>
              <a:rPr lang="en-CA" sz="4400" b="1" dirty="0" err="1"/>
              <a:t>Copie</a:t>
            </a:r>
            <a:r>
              <a:rPr lang="en-CA" sz="4400" dirty="0"/>
              <a:t> et </a:t>
            </a:r>
            <a:r>
              <a:rPr lang="en-CA" sz="4400" b="1" dirty="0" err="1"/>
              <a:t>réponds</a:t>
            </a:r>
            <a:r>
              <a:rPr lang="en-CA" sz="4400" dirty="0"/>
              <a:t> à la question </a:t>
            </a:r>
            <a:r>
              <a:rPr lang="en-CA" sz="4400" dirty="0" err="1"/>
              <a:t>suivante</a:t>
            </a:r>
            <a:r>
              <a:rPr lang="en-CA" sz="4400" dirty="0"/>
              <a:t> dans ton cahier de math.</a:t>
            </a:r>
          </a:p>
          <a:p>
            <a:endParaRPr lang="en-CA" sz="4400" dirty="0"/>
          </a:p>
          <a:p>
            <a:r>
              <a:rPr lang="fr-FR" sz="3600" dirty="0">
                <a:solidFill>
                  <a:srgbClr val="000000"/>
                </a:solidFill>
              </a:rPr>
              <a:t>Quelles équations ci-dessus vont avoir une somme qui est supérieur à 1.  Utilise les stratégies d`estimation pour expliquer ta réponse.</a:t>
            </a:r>
          </a:p>
          <a:p>
            <a:endParaRPr lang="en-US" sz="4400" dirty="0"/>
          </a:p>
        </p:txBody>
      </p:sp>
    </p:spTree>
    <p:extLst>
      <p:ext uri="{BB962C8B-B14F-4D97-AF65-F5344CB8AC3E}">
        <p14:creationId xmlns:p14="http://schemas.microsoft.com/office/powerpoint/2010/main" val="409915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364" y="1860524"/>
            <a:ext cx="12721412" cy="2138084"/>
          </a:xfrm>
        </p:spPr>
        <p:txBody>
          <a:bodyPr>
            <a:normAutofit/>
          </a:bodyPr>
          <a:lstStyle/>
          <a:p>
            <a:r>
              <a:rPr lang="en-CA" sz="3200" dirty="0">
                <a:latin typeface="+mn-lt"/>
              </a:rPr>
              <a:t>Find a student in the class and go over slides 7 and 8:</a:t>
            </a:r>
            <a:br>
              <a:rPr lang="en-CA" sz="3200" dirty="0">
                <a:latin typeface="+mn-lt"/>
              </a:rPr>
            </a:br>
            <a:r>
              <a:rPr lang="en-CA" sz="3200" dirty="0">
                <a:latin typeface="+mn-lt"/>
              </a:rPr>
              <a:t>Estimating the sum of Fractions</a:t>
            </a:r>
            <a:br>
              <a:rPr lang="en-CA" sz="2400" dirty="0"/>
            </a:br>
            <a:endParaRPr lang="en-CA" sz="4000" dirty="0">
              <a:latin typeface="+mn-lt"/>
            </a:endParaRPr>
          </a:p>
        </p:txBody>
      </p:sp>
      <p:cxnSp>
        <p:nvCxnSpPr>
          <p:cNvPr id="4" name="Straight Connector 3">
            <a:extLst>
              <a:ext uri="{FF2B5EF4-FFF2-40B4-BE49-F238E27FC236}">
                <a16:creationId xmlns:a16="http://schemas.microsoft.com/office/drawing/2014/main" id="{528825BF-71DB-403D-A405-F843EB1BFA21}"/>
              </a:ext>
            </a:extLst>
          </p:cNvPr>
          <p:cNvCxnSpPr>
            <a:cxnSpLocks/>
          </p:cNvCxnSpPr>
          <p:nvPr/>
        </p:nvCxnSpPr>
        <p:spPr>
          <a:xfrm>
            <a:off x="732704" y="4815025"/>
            <a:ext cx="1175457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D42BF42-ECAF-4901-86B6-63624BDD7BCE}"/>
              </a:ext>
            </a:extLst>
          </p:cNvPr>
          <p:cNvSpPr txBox="1"/>
          <p:nvPr/>
        </p:nvSpPr>
        <p:spPr>
          <a:xfrm>
            <a:off x="1428364" y="6302375"/>
            <a:ext cx="9773036" cy="1231106"/>
          </a:xfrm>
          <a:prstGeom prst="rect">
            <a:avLst/>
          </a:prstGeom>
          <a:noFill/>
        </p:spPr>
        <p:txBody>
          <a:bodyPr wrap="square">
            <a:spAutoFit/>
          </a:bodyPr>
          <a:lstStyle/>
          <a:p>
            <a:r>
              <a:rPr lang="en-CA" sz="2800" dirty="0" err="1"/>
              <a:t>Trouve</a:t>
            </a:r>
            <a:r>
              <a:rPr lang="en-CA" sz="2800" dirty="0"/>
              <a:t> un </a:t>
            </a:r>
            <a:r>
              <a:rPr lang="en-CA" sz="2800" dirty="0" err="1"/>
              <a:t>partenaire</a:t>
            </a:r>
            <a:r>
              <a:rPr lang="en-CA" sz="2800" dirty="0"/>
              <a:t> dans la </a:t>
            </a:r>
            <a:r>
              <a:rPr lang="en-CA" sz="2800" dirty="0" err="1"/>
              <a:t>classe</a:t>
            </a:r>
            <a:r>
              <a:rPr lang="en-CA" sz="2800" dirty="0"/>
              <a:t> et </a:t>
            </a:r>
            <a:r>
              <a:rPr lang="en-CA" sz="2800" dirty="0" err="1"/>
              <a:t>corrige</a:t>
            </a:r>
            <a:r>
              <a:rPr lang="en-CA" sz="2800" dirty="0"/>
              <a:t> </a:t>
            </a:r>
            <a:r>
              <a:rPr lang="en-CA" sz="2800" dirty="0" err="1"/>
              <a:t>diapos</a:t>
            </a:r>
            <a:r>
              <a:rPr lang="en-CA" sz="2800" dirty="0"/>
              <a:t> #7 et 8:</a:t>
            </a:r>
          </a:p>
          <a:p>
            <a:r>
              <a:rPr lang="en-CA" sz="2800" dirty="0"/>
              <a:t>Estimation – la </a:t>
            </a:r>
            <a:r>
              <a:rPr lang="en-CA" sz="2800" dirty="0" err="1"/>
              <a:t>somme</a:t>
            </a:r>
            <a:r>
              <a:rPr lang="en-CA" sz="2800" dirty="0"/>
              <a:t> des fractions</a:t>
            </a:r>
          </a:p>
          <a:p>
            <a:endParaRPr lang="en-US" dirty="0"/>
          </a:p>
        </p:txBody>
      </p:sp>
    </p:spTree>
    <p:extLst>
      <p:ext uri="{BB962C8B-B14F-4D97-AF65-F5344CB8AC3E}">
        <p14:creationId xmlns:p14="http://schemas.microsoft.com/office/powerpoint/2010/main" val="26373267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TotalTime>
  <Words>2229</Words>
  <Application>Microsoft Office PowerPoint</Application>
  <PresentationFormat>Custom</PresentationFormat>
  <Paragraphs>393</Paragraphs>
  <Slides>29</Slides>
  <Notes>1</Notes>
  <HiddenSlides>0</HiddenSlides>
  <MMClips>0</MMClips>
  <ScaleCrop>false</ScaleCrop>
  <HeadingPairs>
    <vt:vector size="6" baseType="variant">
      <vt:variant>
        <vt:lpstr>Fonts Used</vt:lpstr>
      </vt:variant>
      <vt:variant>
        <vt:i4>28</vt:i4>
      </vt:variant>
      <vt:variant>
        <vt:lpstr>Theme</vt:lpstr>
      </vt:variant>
      <vt:variant>
        <vt:i4>1</vt:i4>
      </vt:variant>
      <vt:variant>
        <vt:lpstr>Slide Titles</vt:lpstr>
      </vt:variant>
      <vt:variant>
        <vt:i4>29</vt:i4>
      </vt:variant>
    </vt:vector>
  </HeadingPairs>
  <TitlesOfParts>
    <vt:vector size="58" baseType="lpstr">
      <vt:lpstr>Times New Roman - 52</vt:lpstr>
      <vt:lpstr>Times New Roman - 20</vt:lpstr>
      <vt:lpstr>Times New Roman - 17</vt:lpstr>
      <vt:lpstr>Arial</vt:lpstr>
      <vt:lpstr>Times New Roman - 32</vt:lpstr>
      <vt:lpstr>Arial - 8</vt:lpstr>
      <vt:lpstr>Calibri</vt:lpstr>
      <vt:lpstr>Times New Roman - 36</vt:lpstr>
      <vt:lpstr>Times New Roman - 26</vt:lpstr>
      <vt:lpstr>Times New Roman - 15</vt:lpstr>
      <vt:lpstr>Times New Roman - 16</vt:lpstr>
      <vt:lpstr>Calibri Light</vt:lpstr>
      <vt:lpstr>Times New Roman - 23</vt:lpstr>
      <vt:lpstr>Times New Roman - 30</vt:lpstr>
      <vt:lpstr>Times New Roman - 21</vt:lpstr>
      <vt:lpstr>Arial - 12</vt:lpstr>
      <vt:lpstr>Times New Roman - 9</vt:lpstr>
      <vt:lpstr>Times New Roman - 31</vt:lpstr>
      <vt:lpstr>Times New Roman - 39</vt:lpstr>
      <vt:lpstr>Arial - 9</vt:lpstr>
      <vt:lpstr>Times New Roman - 25</vt:lpstr>
      <vt:lpstr>Arial - 15</vt:lpstr>
      <vt:lpstr>Times New Roman - 27</vt:lpstr>
      <vt:lpstr>Arial - 11</vt:lpstr>
      <vt:lpstr>Times New Roman - 42</vt:lpstr>
      <vt:lpstr>Times New Roman - 18</vt:lpstr>
      <vt:lpstr>Times New Roman - 24</vt:lpstr>
      <vt:lpstr>Times New Roman - 45</vt:lpstr>
      <vt:lpstr>Office Theme</vt:lpstr>
      <vt:lpstr>Copy the outcome into your scribbler.  N5: Demonstrate an understanding of adding and subtracting positive fractions and mixed numbers, with like and unlike denominators, concretely, pictorially and symbolically (limited to positive sums and differences).  </vt:lpstr>
      <vt:lpstr>PowerPoint Presentation</vt:lpstr>
      <vt:lpstr>N5 - Journal Question # 1</vt:lpstr>
      <vt:lpstr>Adding Fractions </vt:lpstr>
      <vt:lpstr>Explore-copy into your math scribbler</vt:lpstr>
      <vt:lpstr>Answer to Slide 4 *if you did not get this answer please copy into your scribbler. </vt:lpstr>
      <vt:lpstr> Practice: Copy the number line into your scribbler. </vt:lpstr>
      <vt:lpstr>Copy and answer in your scribbler</vt:lpstr>
      <vt:lpstr>Find a student in the class and go over slides 7 and 8: Estimating the sum of Fractions </vt:lpstr>
      <vt:lpstr> N5 Journal Question # 2</vt:lpstr>
      <vt:lpstr>PowerPoint Presentation</vt:lpstr>
      <vt:lpstr> Complete the Explore pg 178 with a partner.  Use Pattern Blocks.</vt:lpstr>
      <vt:lpstr>PowerPoint Presentation</vt:lpstr>
      <vt:lpstr>PowerPoint Presentation</vt:lpstr>
      <vt:lpstr>PowerPoint Presentation</vt:lpstr>
      <vt:lpstr>PowerPoint Presentation</vt:lpstr>
      <vt:lpstr> Practice: </vt:lpstr>
      <vt:lpstr>PowerPoint Presentation</vt:lpstr>
      <vt:lpstr> N5 - Journal Question # 3</vt:lpstr>
      <vt:lpstr>N5 Adding Fractions - Explore </vt:lpstr>
      <vt:lpstr>PowerPoint Presentation</vt:lpstr>
      <vt:lpstr> </vt:lpstr>
      <vt:lpstr>PowerPoint Presentation</vt:lpstr>
      <vt:lpstr>PowerPoint Presentation</vt:lpstr>
      <vt:lpstr>PowerPoint Presentation</vt:lpstr>
      <vt:lpstr>PowerPoint Presentation</vt:lpstr>
      <vt:lpstr>N5 Journal Question # 4</vt:lpstr>
      <vt:lpstr>PowerPoint Presentation</vt:lpstr>
      <vt:lpstr>N5 – Adding Fractions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Cleland, Sandra (ASD-N)</dc:creator>
  <cp:lastModifiedBy>McLellan, Krissy (ASD-N)</cp:lastModifiedBy>
  <cp:revision>46</cp:revision>
  <dcterms:created xsi:type="dcterms:W3CDTF">2018-11-14T18:23:21Z</dcterms:created>
  <dcterms:modified xsi:type="dcterms:W3CDTF">2021-04-15T01:12:56Z</dcterms:modified>
</cp:coreProperties>
</file>