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74" r:id="rId6"/>
    <p:sldId id="260" r:id="rId7"/>
    <p:sldId id="276" r:id="rId8"/>
    <p:sldId id="275" r:id="rId9"/>
    <p:sldId id="261" r:id="rId10"/>
    <p:sldId id="262" r:id="rId11"/>
    <p:sldId id="263" r:id="rId12"/>
    <p:sldId id="264" r:id="rId13"/>
    <p:sldId id="266" r:id="rId14"/>
    <p:sldId id="279" r:id="rId15"/>
    <p:sldId id="271" r:id="rId16"/>
    <p:sldId id="277" r:id="rId17"/>
    <p:sldId id="278" r:id="rId18"/>
    <p:sldId id="267" r:id="rId19"/>
  </p:sldIdLst>
  <p:sldSz cx="10160000" cy="7620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1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27AD-BE36-4073-9167-88EE3D0B3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769E1-ED1E-4032-A81C-40CF37478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8E455-0D26-4E76-B0B2-AAB2D875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0F7C-BE97-4C40-AE3C-DC96510D0F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3C466-BF00-450D-A0C3-E922C13B3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966D4-1CCE-4263-8052-207250F7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2CC8-EA7D-4F3F-840B-8A7B72DA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8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DD8E-BF5D-4097-9CCE-5271DFD3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31241-886B-4460-BA72-42F478D3D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8F04D-3C89-4D61-9826-C3FCDB1F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0F7C-BE97-4C40-AE3C-DC96510D0F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64451-F915-40B9-BAD3-88C8C5F1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FD044-7535-4F65-989A-B8998A32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2CC8-EA7D-4F3F-840B-8A7B72DA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0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09657E-44E2-4BB8-B7CC-75167CDBF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B30F88-847E-4331-81D0-AF71EF239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CE0C2-004B-40B3-A864-1666451C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0F7C-BE97-4C40-AE3C-DC96510D0F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C37EA-7A2E-411D-82FD-4A52FFB4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B5A66-2395-4C98-B316-A7F010E5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2CC8-EA7D-4F3F-840B-8A7B72DA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9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E0F2-818F-4D9E-A571-D9A7419E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E57A5-A4D6-4CB9-899A-FBBE5D0BF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1937B-7781-46DE-A0AE-350C6C69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0F7C-BE97-4C40-AE3C-DC96510D0F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64DC6-DBDB-4E2F-B01C-DCD55348F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83E3-C236-43C9-9314-851FF517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2CC8-EA7D-4F3F-840B-8A7B72DA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2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5DC0-4430-4E11-ADA5-4C2298A5E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DEA9-BC39-43B9-9846-D7E2CD3AF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EBF8A-19CA-4E7C-9BAA-FD2F9595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0F7C-BE97-4C40-AE3C-DC96510D0F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B5553-E7D6-43A9-9E31-8FD31AF7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C963F-3D89-40D7-AAFE-AFF4F0C5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2CC8-EA7D-4F3F-840B-8A7B72DA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7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E6653-8ABE-4299-8010-858FDFF9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52325-109E-410B-AFD2-2772503BD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22973-CAE6-49F4-BD68-60B336C79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96677-6AB8-44DB-89E0-28CAA8C7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0F7C-BE97-4C40-AE3C-DC96510D0F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A5B67-9F76-4C42-8562-76383B4B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A3CDE-23BF-49BE-9378-887F3A26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2CC8-EA7D-4F3F-840B-8A7B72DA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8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BF8-5840-4D89-A6E1-048BC07B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8E1D4-8FE7-463D-8046-F90AFC37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186A0-F8C6-48C3-8CCC-CD010AF7A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A9CFE-1C52-4B9F-91AC-7A264BBDE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9EDF0-6E98-4E89-B701-C07CDF3BE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0657-DB63-414D-8C3C-1395CC86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0F7C-BE97-4C40-AE3C-DC96510D0F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64D99F-0742-4BDC-880F-27215E4B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8C7B6E-8CC0-4ACC-8A01-73A42914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2CC8-EA7D-4F3F-840B-8A7B72DA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1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CC8B-84F4-4FBD-84DA-7DB5CCD14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57C8E-84AA-40EA-A5FA-59AE9A4B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0F7C-BE97-4C40-AE3C-DC96510D0F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DDA20-83A8-4B53-9DFB-A400309C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42565-B7F6-4994-ADA7-CF2DE68B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2CC8-EA7D-4F3F-840B-8A7B72DA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7465B8-EB2B-4F61-9E56-12C81B45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0F7C-BE97-4C40-AE3C-DC96510D0F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42753-0D87-49FC-A3AC-6CC4A7AE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DED64-5770-4071-9339-D5DCB017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2CC8-EA7D-4F3F-840B-8A7B72DA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DB90-9566-4F7E-9159-8C9BD4DA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F4034-BA06-4EB4-81D4-2E1040218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73A47-2D18-40D5-8DFE-CBDB25949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7964D-A203-4761-8DD8-757569A5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0F7C-BE97-4C40-AE3C-DC96510D0F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2C036-59E8-460F-B322-300287F1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E6A6F-2216-42BB-B8EF-9E941F98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2CC8-EA7D-4F3F-840B-8A7B72DA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5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F2F10-8AC4-4C20-9B36-9127CCD6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24CF5-81D0-4257-8529-8F0E2B6BC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17A14-863D-47D4-AD28-58AD03EDF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83119-F659-4BE9-90BD-3F285520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0F7C-BE97-4C40-AE3C-DC96510D0F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4D097-E43E-4A20-BC28-3B09A1B4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83F31-1148-41D1-AA3C-0A28047E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2CC8-EA7D-4F3F-840B-8A7B72DA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3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942D9-92D7-4039-A880-0FC872A0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55007-C058-43CC-8739-741B4BF0B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374F1-4B95-46D9-BD6B-E7AC3E3D9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80F7C-BE97-4C40-AE3C-DC96510D0F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CEC0B-4CB7-4CDC-B222-8F8BD629E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10437-0FBE-4DAF-9F46-79E4973A5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2CC8-EA7D-4F3F-840B-8A7B72DA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4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bvocj1kp3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bvocj1kp3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CB9D5E-C809-4BC5-8DAC-EC3A8130939A}"/>
              </a:ext>
            </a:extLst>
          </p:cNvPr>
          <p:cNvSpPr txBox="1"/>
          <p:nvPr/>
        </p:nvSpPr>
        <p:spPr>
          <a:xfrm>
            <a:off x="593365" y="972402"/>
            <a:ext cx="8597900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CA" sz="2000" b="1" dirty="0">
                <a:solidFill>
                  <a:srgbClr val="000000"/>
                </a:solidFill>
              </a:rPr>
              <a:t>Copy</a:t>
            </a:r>
            <a:r>
              <a:rPr lang="fr-CA" sz="2000" dirty="0">
                <a:solidFill>
                  <a:srgbClr val="000000"/>
                </a:solidFill>
              </a:rPr>
              <a:t> the </a:t>
            </a:r>
            <a:r>
              <a:rPr lang="fr-CA" sz="2000" dirty="0" err="1">
                <a:solidFill>
                  <a:srgbClr val="000000"/>
                </a:solidFill>
              </a:rPr>
              <a:t>outcome</a:t>
            </a:r>
            <a:r>
              <a:rPr lang="fr-CA" sz="2000" dirty="0">
                <a:solidFill>
                  <a:srgbClr val="000000"/>
                </a:solidFill>
              </a:rPr>
              <a:t> in </a:t>
            </a:r>
            <a:r>
              <a:rPr lang="fr-CA" sz="2000" dirty="0" err="1">
                <a:solidFill>
                  <a:srgbClr val="000000"/>
                </a:solidFill>
              </a:rPr>
              <a:t>your</a:t>
            </a:r>
            <a:r>
              <a:rPr lang="fr-CA" sz="2000" dirty="0">
                <a:solidFill>
                  <a:srgbClr val="000000"/>
                </a:solidFill>
              </a:rPr>
              <a:t> </a:t>
            </a:r>
            <a:r>
              <a:rPr lang="fr-CA" sz="2000" dirty="0" err="1">
                <a:solidFill>
                  <a:srgbClr val="000000"/>
                </a:solidFill>
              </a:rPr>
              <a:t>scribbler</a:t>
            </a:r>
            <a:r>
              <a:rPr lang="fr-CA" sz="2000" dirty="0">
                <a:solidFill>
                  <a:srgbClr val="000000"/>
                </a:solidFill>
              </a:rPr>
              <a:t>. </a:t>
            </a:r>
          </a:p>
          <a:p>
            <a:endParaRPr lang="fr-CA" sz="2000" dirty="0">
              <a:solidFill>
                <a:srgbClr val="000000"/>
              </a:solidFill>
            </a:endParaRPr>
          </a:p>
          <a:p>
            <a:r>
              <a:rPr lang="fr-CA" sz="2000" dirty="0">
                <a:solidFill>
                  <a:srgbClr val="000000"/>
                </a:solidFill>
              </a:rPr>
              <a:t>PR4 – I can </a:t>
            </a:r>
            <a:r>
              <a:rPr lang="fr-CA" sz="2000" dirty="0" err="1">
                <a:solidFill>
                  <a:srgbClr val="000000"/>
                </a:solidFill>
              </a:rPr>
              <a:t>demonstrate</a:t>
            </a:r>
            <a:r>
              <a:rPr lang="fr-CA" sz="2000" dirty="0">
                <a:solidFill>
                  <a:srgbClr val="000000"/>
                </a:solidFill>
              </a:rPr>
              <a:t> and </a:t>
            </a:r>
            <a:r>
              <a:rPr lang="fr-CA" sz="2000" dirty="0" err="1">
                <a:solidFill>
                  <a:srgbClr val="000000"/>
                </a:solidFill>
              </a:rPr>
              <a:t>explain</a:t>
            </a:r>
            <a:r>
              <a:rPr lang="fr-CA" sz="2000" dirty="0">
                <a:solidFill>
                  <a:srgbClr val="000000"/>
                </a:solidFill>
              </a:rPr>
              <a:t> the </a:t>
            </a:r>
            <a:r>
              <a:rPr lang="fr-CA" sz="2000" dirty="0" err="1">
                <a:solidFill>
                  <a:srgbClr val="000000"/>
                </a:solidFill>
              </a:rPr>
              <a:t>meaning</a:t>
            </a:r>
            <a:r>
              <a:rPr lang="fr-CA" sz="2000" dirty="0">
                <a:solidFill>
                  <a:srgbClr val="000000"/>
                </a:solidFill>
              </a:rPr>
              <a:t> of </a:t>
            </a:r>
            <a:r>
              <a:rPr lang="fr-CA" sz="2000" dirty="0" err="1">
                <a:solidFill>
                  <a:srgbClr val="000000"/>
                </a:solidFill>
              </a:rPr>
              <a:t>preservation</a:t>
            </a:r>
            <a:r>
              <a:rPr lang="fr-CA" sz="2000" dirty="0">
                <a:solidFill>
                  <a:srgbClr val="000000"/>
                </a:solidFill>
              </a:rPr>
              <a:t> of </a:t>
            </a:r>
            <a:r>
              <a:rPr lang="fr-CA" sz="2000" dirty="0" err="1">
                <a:solidFill>
                  <a:srgbClr val="000000"/>
                </a:solidFill>
              </a:rPr>
              <a:t>equality</a:t>
            </a:r>
            <a:r>
              <a:rPr lang="fr-CA" sz="2000" dirty="0">
                <a:solidFill>
                  <a:srgbClr val="000000"/>
                </a:solidFill>
              </a:rPr>
              <a:t> </a:t>
            </a:r>
            <a:r>
              <a:rPr lang="fr-CA" sz="2000" dirty="0" err="1">
                <a:solidFill>
                  <a:srgbClr val="000000"/>
                </a:solidFill>
              </a:rPr>
              <a:t>concretely</a:t>
            </a:r>
            <a:r>
              <a:rPr lang="fr-CA" sz="2000" dirty="0">
                <a:solidFill>
                  <a:srgbClr val="000000"/>
                </a:solidFill>
              </a:rPr>
              <a:t>, </a:t>
            </a:r>
            <a:r>
              <a:rPr lang="fr-CA" sz="2000" dirty="0" err="1">
                <a:solidFill>
                  <a:srgbClr val="000000"/>
                </a:solidFill>
              </a:rPr>
              <a:t>pictorially</a:t>
            </a:r>
            <a:r>
              <a:rPr lang="fr-CA" sz="2000" dirty="0">
                <a:solidFill>
                  <a:srgbClr val="000000"/>
                </a:solidFill>
              </a:rPr>
              <a:t> and </a:t>
            </a:r>
            <a:r>
              <a:rPr lang="fr-CA" sz="2000" dirty="0" err="1">
                <a:solidFill>
                  <a:srgbClr val="000000"/>
                </a:solidFill>
              </a:rPr>
              <a:t>symbolically</a:t>
            </a:r>
            <a:r>
              <a:rPr lang="fr-CA" sz="2000" dirty="0">
                <a:solidFill>
                  <a:srgbClr val="000000"/>
                </a:solidFill>
              </a:rPr>
              <a:t>.  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FE23A-C6B3-4EBC-A770-4BBE036C3F2E}"/>
              </a:ext>
            </a:extLst>
          </p:cNvPr>
          <p:cNvCxnSpPr/>
          <p:nvPr/>
        </p:nvCxnSpPr>
        <p:spPr>
          <a:xfrm>
            <a:off x="439682" y="3470505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342A901-DBFA-47AE-A444-B4391F7C53CF}"/>
              </a:ext>
            </a:extLst>
          </p:cNvPr>
          <p:cNvSpPr txBox="1"/>
          <p:nvPr/>
        </p:nvSpPr>
        <p:spPr>
          <a:xfrm>
            <a:off x="744718" y="4458878"/>
            <a:ext cx="8305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Copie</a:t>
            </a:r>
            <a:r>
              <a:rPr lang="fr-CA" sz="2000" dirty="0"/>
              <a:t> l’objectif dans ton cahier. </a:t>
            </a:r>
          </a:p>
          <a:p>
            <a:endParaRPr lang="fr-CA" sz="2000" dirty="0"/>
          </a:p>
          <a:p>
            <a:r>
              <a:rPr lang="fr-CA" sz="2000" dirty="0"/>
              <a:t>PR4 – Je peux démontrer et expliquer la signification de maintien de l’égalité, de façon concrète, imagée et symbolique.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006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3B2C46-2C55-44C5-81E6-10CFF1EF9EC9}"/>
              </a:ext>
            </a:extLst>
          </p:cNvPr>
          <p:cNvSpPr txBox="1"/>
          <p:nvPr/>
        </p:nvSpPr>
        <p:spPr>
          <a:xfrm>
            <a:off x="441920" y="193136"/>
            <a:ext cx="4394026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Example of model  for 12 + 2s = 18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Exemple</a:t>
            </a:r>
            <a:r>
              <a:rPr lang="en-US" sz="2000" dirty="0">
                <a:solidFill>
                  <a:srgbClr val="000000"/>
                </a:solidFill>
              </a:rPr>
              <a:t> du mod</a:t>
            </a:r>
            <a:r>
              <a:rPr lang="fr-CA" sz="2000" dirty="0" err="1">
                <a:solidFill>
                  <a:srgbClr val="000000"/>
                </a:solidFill>
              </a:rPr>
              <a:t>èle</a:t>
            </a:r>
            <a:r>
              <a:rPr lang="fr-CA" sz="2000" dirty="0">
                <a:solidFill>
                  <a:srgbClr val="000000"/>
                </a:solidFill>
              </a:rPr>
              <a:t> pour</a:t>
            </a:r>
            <a:r>
              <a:rPr lang="en-US" sz="2000" dirty="0">
                <a:solidFill>
                  <a:srgbClr val="000000"/>
                </a:solidFill>
              </a:rPr>
              <a:t> 12 + 2s = 18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F3F9798-5162-4FE1-9132-324587142BF6}"/>
              </a:ext>
            </a:extLst>
          </p:cNvPr>
          <p:cNvGrpSpPr/>
          <p:nvPr/>
        </p:nvGrpSpPr>
        <p:grpSpPr>
          <a:xfrm>
            <a:off x="1676556" y="2345481"/>
            <a:ext cx="6444839" cy="2440972"/>
            <a:chOff x="1469166" y="1515922"/>
            <a:chExt cx="6444839" cy="244097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DC4D0D-A241-4293-A459-ADA032D932F0}"/>
                </a:ext>
              </a:extLst>
            </p:cNvPr>
            <p:cNvGrpSpPr/>
            <p:nvPr/>
          </p:nvGrpSpPr>
          <p:grpSpPr>
            <a:xfrm>
              <a:off x="1469390" y="2666492"/>
              <a:ext cx="6444615" cy="1290402"/>
              <a:chOff x="1469390" y="2666492"/>
              <a:chExt cx="6444615" cy="1290402"/>
            </a:xfrm>
          </p:grpSpPr>
          <p:cxnSp>
            <p:nvCxnSpPr>
              <p:cNvPr id="2" name="Straight Connector 1">
                <a:extLst>
                  <a:ext uri="{FF2B5EF4-FFF2-40B4-BE49-F238E27FC236}">
                    <a16:creationId xmlns:a16="http://schemas.microsoft.com/office/drawing/2014/main" id="{D1C928F9-367C-4019-BEA0-E019D1A3E77B}"/>
                  </a:ext>
                </a:extLst>
              </p:cNvPr>
              <p:cNvCxnSpPr/>
              <p:nvPr/>
            </p:nvCxnSpPr>
            <p:spPr>
              <a:xfrm>
                <a:off x="1469390" y="2666492"/>
                <a:ext cx="644461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A166ABC5-BE8D-4EFF-89CE-FBBF152F8897}"/>
                  </a:ext>
                </a:extLst>
              </p:cNvPr>
              <p:cNvSpPr/>
              <p:nvPr/>
            </p:nvSpPr>
            <p:spPr>
              <a:xfrm>
                <a:off x="4204131" y="2748540"/>
                <a:ext cx="783794" cy="1208354"/>
              </a:xfrm>
              <a:custGeom>
                <a:avLst/>
                <a:gdLst/>
                <a:ahLst/>
                <a:cxnLst/>
                <a:rect l="0" t="0" r="0" b="0"/>
                <a:pathLst>
                  <a:path w="783794" h="1208354">
                    <a:moveTo>
                      <a:pt x="391961" y="0"/>
                    </a:moveTo>
                    <a:lnTo>
                      <a:pt x="783793" y="1208353"/>
                    </a:lnTo>
                    <a:lnTo>
                      <a:pt x="0" y="1208353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EC0A7F3-0BDF-45CF-99E8-7BB00D142F6E}"/>
                </a:ext>
              </a:extLst>
            </p:cNvPr>
            <p:cNvGrpSpPr/>
            <p:nvPr/>
          </p:nvGrpSpPr>
          <p:grpSpPr>
            <a:xfrm rot="5400000">
              <a:off x="2762595" y="1802655"/>
              <a:ext cx="966795" cy="600794"/>
              <a:chOff x="1638300" y="2438400"/>
              <a:chExt cx="966795" cy="60079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8D1170E-9B1C-43A2-A7C6-14C4EDDBF04F}"/>
                  </a:ext>
                </a:extLst>
              </p:cNvPr>
              <p:cNvSpPr/>
              <p:nvPr/>
            </p:nvSpPr>
            <p:spPr>
              <a:xfrm>
                <a:off x="2380822" y="2438400"/>
                <a:ext cx="224273" cy="600794"/>
              </a:xfrm>
              <a:custGeom>
                <a:avLst/>
                <a:gdLst/>
                <a:ahLst/>
                <a:cxnLst/>
                <a:rect l="0" t="0" r="0" b="0"/>
                <a:pathLst>
                  <a:path w="224273" h="600794">
                    <a:moveTo>
                      <a:pt x="191421" y="512878"/>
                    </a:moveTo>
                    <a:lnTo>
                      <a:pt x="187174" y="523055"/>
                    </a:lnTo>
                    <a:lnTo>
                      <a:pt x="185050" y="527851"/>
                    </a:lnTo>
                    <a:lnTo>
                      <a:pt x="184450" y="528978"/>
                    </a:lnTo>
                    <a:lnTo>
                      <a:pt x="184009" y="530214"/>
                    </a:lnTo>
                    <a:lnTo>
                      <a:pt x="183088" y="532685"/>
                    </a:lnTo>
                    <a:lnTo>
                      <a:pt x="180965" y="537192"/>
                    </a:lnTo>
                    <a:lnTo>
                      <a:pt x="178841" y="541589"/>
                    </a:lnTo>
                    <a:lnTo>
                      <a:pt x="174595" y="550130"/>
                    </a:lnTo>
                    <a:lnTo>
                      <a:pt x="170067" y="557798"/>
                    </a:lnTo>
                    <a:lnTo>
                      <a:pt x="167783" y="561397"/>
                    </a:lnTo>
                    <a:lnTo>
                      <a:pt x="165660" y="564958"/>
                    </a:lnTo>
                    <a:lnTo>
                      <a:pt x="163257" y="568265"/>
                    </a:lnTo>
                    <a:lnTo>
                      <a:pt x="162015" y="569755"/>
                    </a:lnTo>
                    <a:lnTo>
                      <a:pt x="160972" y="571391"/>
                    </a:lnTo>
                    <a:lnTo>
                      <a:pt x="158570" y="574444"/>
                    </a:lnTo>
                    <a:lnTo>
                      <a:pt x="156446" y="577315"/>
                    </a:lnTo>
                    <a:lnTo>
                      <a:pt x="155684" y="577860"/>
                    </a:lnTo>
                    <a:lnTo>
                      <a:pt x="155083" y="578551"/>
                    </a:lnTo>
                    <a:lnTo>
                      <a:pt x="153842" y="579931"/>
                    </a:lnTo>
                    <a:lnTo>
                      <a:pt x="151439" y="582403"/>
                    </a:lnTo>
                    <a:lnTo>
                      <a:pt x="148994" y="584730"/>
                    </a:lnTo>
                    <a:lnTo>
                      <a:pt x="146591" y="586946"/>
                    </a:lnTo>
                    <a:lnTo>
                      <a:pt x="141422" y="590762"/>
                    </a:lnTo>
                    <a:lnTo>
                      <a:pt x="138858" y="592433"/>
                    </a:lnTo>
                    <a:lnTo>
                      <a:pt x="136455" y="594069"/>
                    </a:lnTo>
                    <a:lnTo>
                      <a:pt x="133730" y="595305"/>
                    </a:lnTo>
                    <a:lnTo>
                      <a:pt x="132368" y="595850"/>
                    </a:lnTo>
                    <a:lnTo>
                      <a:pt x="131126" y="596541"/>
                    </a:lnTo>
                    <a:lnTo>
                      <a:pt x="128402" y="597632"/>
                    </a:lnTo>
                    <a:lnTo>
                      <a:pt x="127681" y="597776"/>
                    </a:lnTo>
                    <a:lnTo>
                      <a:pt x="127039" y="598067"/>
                    </a:lnTo>
                    <a:lnTo>
                      <a:pt x="125838" y="598612"/>
                    </a:lnTo>
                    <a:lnTo>
                      <a:pt x="120390" y="599994"/>
                    </a:lnTo>
                    <a:lnTo>
                      <a:pt x="117665" y="600392"/>
                    </a:lnTo>
                    <a:lnTo>
                      <a:pt x="116903" y="600392"/>
                    </a:lnTo>
                    <a:lnTo>
                      <a:pt x="116303" y="600539"/>
                    </a:lnTo>
                    <a:lnTo>
                      <a:pt x="115101" y="600793"/>
                    </a:lnTo>
                    <a:lnTo>
                      <a:pt x="107368" y="600648"/>
                    </a:lnTo>
                    <a:lnTo>
                      <a:pt x="104644" y="600248"/>
                    </a:lnTo>
                    <a:lnTo>
                      <a:pt x="101920" y="599703"/>
                    </a:lnTo>
                    <a:lnTo>
                      <a:pt x="96632" y="598321"/>
                    </a:lnTo>
                    <a:lnTo>
                      <a:pt x="91304" y="596141"/>
                    </a:lnTo>
                    <a:lnTo>
                      <a:pt x="88740" y="594905"/>
                    </a:lnTo>
                    <a:lnTo>
                      <a:pt x="86336" y="593524"/>
                    </a:lnTo>
                    <a:lnTo>
                      <a:pt x="83732" y="591888"/>
                    </a:lnTo>
                    <a:lnTo>
                      <a:pt x="81328" y="590071"/>
                    </a:lnTo>
                    <a:lnTo>
                      <a:pt x="76481" y="586255"/>
                    </a:lnTo>
                    <a:lnTo>
                      <a:pt x="71633" y="581567"/>
                    </a:lnTo>
                    <a:lnTo>
                      <a:pt x="69229" y="579096"/>
                    </a:lnTo>
                    <a:lnTo>
                      <a:pt x="67106" y="576480"/>
                    </a:lnTo>
                    <a:lnTo>
                      <a:pt x="64662" y="573608"/>
                    </a:lnTo>
                    <a:lnTo>
                      <a:pt x="62418" y="570592"/>
                    </a:lnTo>
                    <a:lnTo>
                      <a:pt x="57851" y="564267"/>
                    </a:lnTo>
                    <a:lnTo>
                      <a:pt x="53323" y="557108"/>
                    </a:lnTo>
                    <a:lnTo>
                      <a:pt x="51200" y="553401"/>
                    </a:lnTo>
                    <a:lnTo>
                      <a:pt x="49078" y="549548"/>
                    </a:lnTo>
                    <a:lnTo>
                      <a:pt x="46954" y="545442"/>
                    </a:lnTo>
                    <a:lnTo>
                      <a:pt x="44831" y="541190"/>
                    </a:lnTo>
                    <a:lnTo>
                      <a:pt x="40744" y="532394"/>
                    </a:lnTo>
                    <a:lnTo>
                      <a:pt x="36659" y="522764"/>
                    </a:lnTo>
                    <a:lnTo>
                      <a:pt x="32892" y="512878"/>
                    </a:lnTo>
                    <a:lnTo>
                      <a:pt x="28806" y="501612"/>
                    </a:lnTo>
                    <a:lnTo>
                      <a:pt x="25000" y="490237"/>
                    </a:lnTo>
                    <a:lnTo>
                      <a:pt x="21514" y="478533"/>
                    </a:lnTo>
                    <a:lnTo>
                      <a:pt x="18349" y="466613"/>
                    </a:lnTo>
                    <a:lnTo>
                      <a:pt x="15305" y="454110"/>
                    </a:lnTo>
                    <a:lnTo>
                      <a:pt x="12741" y="441608"/>
                    </a:lnTo>
                    <a:lnTo>
                      <a:pt x="10176" y="428815"/>
                    </a:lnTo>
                    <a:lnTo>
                      <a:pt x="8174" y="415769"/>
                    </a:lnTo>
                    <a:lnTo>
                      <a:pt x="6210" y="402176"/>
                    </a:lnTo>
                    <a:lnTo>
                      <a:pt x="4567" y="388583"/>
                    </a:lnTo>
                    <a:lnTo>
                      <a:pt x="3045" y="374446"/>
                    </a:lnTo>
                    <a:lnTo>
                      <a:pt x="2004" y="360272"/>
                    </a:lnTo>
                    <a:lnTo>
                      <a:pt x="922" y="345590"/>
                    </a:lnTo>
                    <a:lnTo>
                      <a:pt x="481" y="330871"/>
                    </a:lnTo>
                    <a:lnTo>
                      <a:pt x="0" y="315642"/>
                    </a:lnTo>
                    <a:lnTo>
                      <a:pt x="0" y="300378"/>
                    </a:lnTo>
                    <a:lnTo>
                      <a:pt x="0" y="284860"/>
                    </a:lnTo>
                    <a:lnTo>
                      <a:pt x="481" y="269631"/>
                    </a:lnTo>
                    <a:lnTo>
                      <a:pt x="922" y="254658"/>
                    </a:lnTo>
                    <a:lnTo>
                      <a:pt x="2004" y="240229"/>
                    </a:lnTo>
                    <a:lnTo>
                      <a:pt x="3045" y="225801"/>
                    </a:lnTo>
                    <a:lnTo>
                      <a:pt x="4567" y="211918"/>
                    </a:lnTo>
                    <a:lnTo>
                      <a:pt x="6210" y="198181"/>
                    </a:lnTo>
                    <a:lnTo>
                      <a:pt x="8174" y="184879"/>
                    </a:lnTo>
                    <a:lnTo>
                      <a:pt x="10176" y="171540"/>
                    </a:lnTo>
                    <a:lnTo>
                      <a:pt x="12741" y="158784"/>
                    </a:lnTo>
                    <a:lnTo>
                      <a:pt x="15305" y="146282"/>
                    </a:lnTo>
                    <a:lnTo>
                      <a:pt x="18349" y="134034"/>
                    </a:lnTo>
                    <a:lnTo>
                      <a:pt x="21514" y="122113"/>
                    </a:lnTo>
                    <a:lnTo>
                      <a:pt x="25000" y="110411"/>
                    </a:lnTo>
                    <a:lnTo>
                      <a:pt x="28806" y="99036"/>
                    </a:lnTo>
                    <a:lnTo>
                      <a:pt x="32892" y="87878"/>
                    </a:lnTo>
                    <a:lnTo>
                      <a:pt x="36819" y="77302"/>
                    </a:lnTo>
                    <a:lnTo>
                      <a:pt x="41065" y="67417"/>
                    </a:lnTo>
                    <a:lnTo>
                      <a:pt x="45272" y="58222"/>
                    </a:lnTo>
                    <a:lnTo>
                      <a:pt x="49679" y="49863"/>
                    </a:lnTo>
                    <a:lnTo>
                      <a:pt x="54086" y="42013"/>
                    </a:lnTo>
                    <a:lnTo>
                      <a:pt x="58773" y="34889"/>
                    </a:lnTo>
                    <a:lnTo>
                      <a:pt x="63461" y="28420"/>
                    </a:lnTo>
                    <a:lnTo>
                      <a:pt x="68468" y="22642"/>
                    </a:lnTo>
                    <a:lnTo>
                      <a:pt x="73316" y="17445"/>
                    </a:lnTo>
                    <a:lnTo>
                      <a:pt x="78283" y="12902"/>
                    </a:lnTo>
                    <a:lnTo>
                      <a:pt x="83452" y="9049"/>
                    </a:lnTo>
                    <a:lnTo>
                      <a:pt x="88740" y="5888"/>
                    </a:lnTo>
                    <a:lnTo>
                      <a:pt x="94028" y="3270"/>
                    </a:lnTo>
                    <a:lnTo>
                      <a:pt x="99516" y="1490"/>
                    </a:lnTo>
                    <a:lnTo>
                      <a:pt x="105085" y="400"/>
                    </a:lnTo>
                    <a:lnTo>
                      <a:pt x="110855" y="0"/>
                    </a:lnTo>
                    <a:lnTo>
                      <a:pt x="112056" y="0"/>
                    </a:lnTo>
                    <a:lnTo>
                      <a:pt x="114780" y="0"/>
                    </a:lnTo>
                    <a:lnTo>
                      <a:pt x="117665" y="254"/>
                    </a:lnTo>
                    <a:lnTo>
                      <a:pt x="120390" y="654"/>
                    </a:lnTo>
                    <a:lnTo>
                      <a:pt x="123274" y="1345"/>
                    </a:lnTo>
                    <a:lnTo>
                      <a:pt x="128722" y="3016"/>
                    </a:lnTo>
                    <a:lnTo>
                      <a:pt x="131446" y="4106"/>
                    </a:lnTo>
                    <a:lnTo>
                      <a:pt x="134332" y="5488"/>
                    </a:lnTo>
                    <a:lnTo>
                      <a:pt x="139459" y="8504"/>
                    </a:lnTo>
                    <a:lnTo>
                      <a:pt x="142064" y="10284"/>
                    </a:lnTo>
                    <a:lnTo>
                      <a:pt x="144788" y="12357"/>
                    </a:lnTo>
                    <a:lnTo>
                      <a:pt x="149916" y="16754"/>
                    </a:lnTo>
                    <a:lnTo>
                      <a:pt x="155083" y="21951"/>
                    </a:lnTo>
                    <a:lnTo>
                      <a:pt x="157328" y="24713"/>
                    </a:lnTo>
                    <a:lnTo>
                      <a:pt x="159771" y="27730"/>
                    </a:lnTo>
                    <a:lnTo>
                      <a:pt x="164619" y="34308"/>
                    </a:lnTo>
                    <a:lnTo>
                      <a:pt x="166863" y="37761"/>
                    </a:lnTo>
                    <a:lnTo>
                      <a:pt x="169306" y="41468"/>
                    </a:lnTo>
                    <a:lnTo>
                      <a:pt x="171590" y="45320"/>
                    </a:lnTo>
                    <a:lnTo>
                      <a:pt x="173994" y="49427"/>
                    </a:lnTo>
                    <a:lnTo>
                      <a:pt x="176117" y="53570"/>
                    </a:lnTo>
                    <a:lnTo>
                      <a:pt x="178401" y="57968"/>
                    </a:lnTo>
                    <a:lnTo>
                      <a:pt x="180524" y="62474"/>
                    </a:lnTo>
                    <a:lnTo>
                      <a:pt x="182767" y="67308"/>
                    </a:lnTo>
                    <a:lnTo>
                      <a:pt x="187014" y="77193"/>
                    </a:lnTo>
                    <a:lnTo>
                      <a:pt x="189137" y="82390"/>
                    </a:lnTo>
                    <a:lnTo>
                      <a:pt x="191421" y="87878"/>
                    </a:lnTo>
                    <a:lnTo>
                      <a:pt x="195186" y="99036"/>
                    </a:lnTo>
                    <a:lnTo>
                      <a:pt x="198992" y="110411"/>
                    </a:lnTo>
                    <a:lnTo>
                      <a:pt x="202479" y="122113"/>
                    </a:lnTo>
                    <a:lnTo>
                      <a:pt x="205644" y="134034"/>
                    </a:lnTo>
                    <a:lnTo>
                      <a:pt x="208528" y="146282"/>
                    </a:lnTo>
                    <a:lnTo>
                      <a:pt x="211252" y="158784"/>
                    </a:lnTo>
                    <a:lnTo>
                      <a:pt x="213656" y="171540"/>
                    </a:lnTo>
                    <a:lnTo>
                      <a:pt x="215939" y="184879"/>
                    </a:lnTo>
                    <a:lnTo>
                      <a:pt x="217743" y="198181"/>
                    </a:lnTo>
                    <a:lnTo>
                      <a:pt x="218503" y="204940"/>
                    </a:lnTo>
                    <a:lnTo>
                      <a:pt x="219425" y="211918"/>
                    </a:lnTo>
                    <a:lnTo>
                      <a:pt x="220787" y="225801"/>
                    </a:lnTo>
                    <a:lnTo>
                      <a:pt x="222150" y="240229"/>
                    </a:lnTo>
                    <a:lnTo>
                      <a:pt x="222910" y="254658"/>
                    </a:lnTo>
                    <a:lnTo>
                      <a:pt x="223671" y="269631"/>
                    </a:lnTo>
                    <a:lnTo>
                      <a:pt x="224112" y="284860"/>
                    </a:lnTo>
                    <a:lnTo>
                      <a:pt x="224272" y="300378"/>
                    </a:lnTo>
                    <a:lnTo>
                      <a:pt x="224112" y="302195"/>
                    </a:lnTo>
                    <a:lnTo>
                      <a:pt x="224112" y="304085"/>
                    </a:lnTo>
                    <a:lnTo>
                      <a:pt x="224112" y="307938"/>
                    </a:lnTo>
                    <a:lnTo>
                      <a:pt x="224112" y="315642"/>
                    </a:lnTo>
                    <a:lnTo>
                      <a:pt x="223832" y="323202"/>
                    </a:lnTo>
                    <a:lnTo>
                      <a:pt x="223671" y="330871"/>
                    </a:lnTo>
                    <a:lnTo>
                      <a:pt x="223351" y="334469"/>
                    </a:lnTo>
                    <a:lnTo>
                      <a:pt x="223191" y="336249"/>
                    </a:lnTo>
                    <a:lnTo>
                      <a:pt x="223191" y="338176"/>
                    </a:lnTo>
                    <a:lnTo>
                      <a:pt x="222910" y="345590"/>
                    </a:lnTo>
                    <a:lnTo>
                      <a:pt x="222590" y="349151"/>
                    </a:lnTo>
                    <a:lnTo>
                      <a:pt x="222470" y="350931"/>
                    </a:lnTo>
                    <a:lnTo>
                      <a:pt x="222470" y="352858"/>
                    </a:lnTo>
                    <a:lnTo>
                      <a:pt x="222150" y="360272"/>
                    </a:lnTo>
                    <a:lnTo>
                      <a:pt x="221828" y="361944"/>
                    </a:lnTo>
                    <a:lnTo>
                      <a:pt x="221708" y="363724"/>
                    </a:lnTo>
                    <a:lnTo>
                      <a:pt x="221388" y="367286"/>
                    </a:lnTo>
                    <a:lnTo>
                      <a:pt x="220787" y="374446"/>
                    </a:lnTo>
                    <a:lnTo>
                      <a:pt x="220467" y="376081"/>
                    </a:lnTo>
                    <a:lnTo>
                      <a:pt x="220346" y="377862"/>
                    </a:lnTo>
                    <a:lnTo>
                      <a:pt x="220026" y="381424"/>
                    </a:lnTo>
                    <a:lnTo>
                      <a:pt x="219425" y="388583"/>
                    </a:lnTo>
                    <a:lnTo>
                      <a:pt x="218503" y="395306"/>
                    </a:lnTo>
                    <a:lnTo>
                      <a:pt x="217743" y="402176"/>
                    </a:lnTo>
                    <a:lnTo>
                      <a:pt x="215939" y="415769"/>
                    </a:lnTo>
                    <a:lnTo>
                      <a:pt x="214738" y="422238"/>
                    </a:lnTo>
                    <a:lnTo>
                      <a:pt x="213656" y="428815"/>
                    </a:lnTo>
                    <a:lnTo>
                      <a:pt x="211252" y="441608"/>
                    </a:lnTo>
                    <a:lnTo>
                      <a:pt x="208528" y="454110"/>
                    </a:lnTo>
                    <a:lnTo>
                      <a:pt x="207005" y="460289"/>
                    </a:lnTo>
                    <a:lnTo>
                      <a:pt x="205644" y="466613"/>
                    </a:lnTo>
                    <a:lnTo>
                      <a:pt x="204722" y="469483"/>
                    </a:lnTo>
                    <a:lnTo>
                      <a:pt x="203961" y="472501"/>
                    </a:lnTo>
                    <a:lnTo>
                      <a:pt x="202479" y="478533"/>
                    </a:lnTo>
                    <a:lnTo>
                      <a:pt x="200636" y="484312"/>
                    </a:lnTo>
                    <a:lnTo>
                      <a:pt x="199755" y="487220"/>
                    </a:lnTo>
                    <a:lnTo>
                      <a:pt x="198992" y="490237"/>
                    </a:lnTo>
                    <a:lnTo>
                      <a:pt x="197912" y="492962"/>
                    </a:lnTo>
                    <a:lnTo>
                      <a:pt x="197030" y="495869"/>
                    </a:lnTo>
                    <a:lnTo>
                      <a:pt x="195186" y="501612"/>
                    </a:lnTo>
                    <a:lnTo>
                      <a:pt x="194145" y="504374"/>
                    </a:lnTo>
                    <a:lnTo>
                      <a:pt x="193224" y="507244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6D67B27-61C8-4F23-BAD4-D3FCFFFE7BFD}"/>
                  </a:ext>
                </a:extLst>
              </p:cNvPr>
              <p:cNvSpPr/>
              <p:nvPr/>
            </p:nvSpPr>
            <p:spPr>
              <a:xfrm>
                <a:off x="1751997" y="2438400"/>
                <a:ext cx="739681" cy="600794"/>
              </a:xfrm>
              <a:custGeom>
                <a:avLst/>
                <a:gdLst/>
                <a:ahLst/>
                <a:cxnLst/>
                <a:rect l="0" t="0" r="0" b="0"/>
                <a:pathLst>
                  <a:path w="739681" h="600794">
                    <a:moveTo>
                      <a:pt x="0" y="0"/>
                    </a:moveTo>
                    <a:lnTo>
                      <a:pt x="739680" y="0"/>
                    </a:lnTo>
                    <a:lnTo>
                      <a:pt x="733910" y="400"/>
                    </a:lnTo>
                    <a:lnTo>
                      <a:pt x="728341" y="1490"/>
                    </a:lnTo>
                    <a:lnTo>
                      <a:pt x="722853" y="3270"/>
                    </a:lnTo>
                    <a:lnTo>
                      <a:pt x="717565" y="5888"/>
                    </a:lnTo>
                    <a:lnTo>
                      <a:pt x="712277" y="9049"/>
                    </a:lnTo>
                    <a:lnTo>
                      <a:pt x="707108" y="12902"/>
                    </a:lnTo>
                    <a:lnTo>
                      <a:pt x="702141" y="17445"/>
                    </a:lnTo>
                    <a:lnTo>
                      <a:pt x="697293" y="22642"/>
                    </a:lnTo>
                    <a:lnTo>
                      <a:pt x="692286" y="28420"/>
                    </a:lnTo>
                    <a:lnTo>
                      <a:pt x="687598" y="34889"/>
                    </a:lnTo>
                    <a:lnTo>
                      <a:pt x="682911" y="42013"/>
                    </a:lnTo>
                    <a:lnTo>
                      <a:pt x="678504" y="49863"/>
                    </a:lnTo>
                    <a:lnTo>
                      <a:pt x="674097" y="58222"/>
                    </a:lnTo>
                    <a:lnTo>
                      <a:pt x="669890" y="67417"/>
                    </a:lnTo>
                    <a:lnTo>
                      <a:pt x="665644" y="77302"/>
                    </a:lnTo>
                    <a:lnTo>
                      <a:pt x="661717" y="87878"/>
                    </a:lnTo>
                    <a:lnTo>
                      <a:pt x="657631" y="99036"/>
                    </a:lnTo>
                    <a:lnTo>
                      <a:pt x="653825" y="110411"/>
                    </a:lnTo>
                    <a:lnTo>
                      <a:pt x="650339" y="122113"/>
                    </a:lnTo>
                    <a:lnTo>
                      <a:pt x="647174" y="134034"/>
                    </a:lnTo>
                    <a:lnTo>
                      <a:pt x="644130" y="146282"/>
                    </a:lnTo>
                    <a:lnTo>
                      <a:pt x="641566" y="158784"/>
                    </a:lnTo>
                    <a:lnTo>
                      <a:pt x="639001" y="171540"/>
                    </a:lnTo>
                    <a:lnTo>
                      <a:pt x="636999" y="184879"/>
                    </a:lnTo>
                    <a:lnTo>
                      <a:pt x="635035" y="198181"/>
                    </a:lnTo>
                    <a:lnTo>
                      <a:pt x="633393" y="211918"/>
                    </a:lnTo>
                    <a:lnTo>
                      <a:pt x="631870" y="225801"/>
                    </a:lnTo>
                    <a:lnTo>
                      <a:pt x="630829" y="240229"/>
                    </a:lnTo>
                    <a:lnTo>
                      <a:pt x="629747" y="254658"/>
                    </a:lnTo>
                    <a:lnTo>
                      <a:pt x="629306" y="269631"/>
                    </a:lnTo>
                    <a:lnTo>
                      <a:pt x="628825" y="284860"/>
                    </a:lnTo>
                    <a:lnTo>
                      <a:pt x="628825" y="300378"/>
                    </a:lnTo>
                    <a:lnTo>
                      <a:pt x="628825" y="315642"/>
                    </a:lnTo>
                    <a:lnTo>
                      <a:pt x="629306" y="330871"/>
                    </a:lnTo>
                    <a:lnTo>
                      <a:pt x="629747" y="345590"/>
                    </a:lnTo>
                    <a:lnTo>
                      <a:pt x="630829" y="360272"/>
                    </a:lnTo>
                    <a:lnTo>
                      <a:pt x="631870" y="374446"/>
                    </a:lnTo>
                    <a:lnTo>
                      <a:pt x="633393" y="388583"/>
                    </a:lnTo>
                    <a:lnTo>
                      <a:pt x="635035" y="402176"/>
                    </a:lnTo>
                    <a:lnTo>
                      <a:pt x="636999" y="415769"/>
                    </a:lnTo>
                    <a:lnTo>
                      <a:pt x="639001" y="428815"/>
                    </a:lnTo>
                    <a:lnTo>
                      <a:pt x="641566" y="441608"/>
                    </a:lnTo>
                    <a:lnTo>
                      <a:pt x="644130" y="454110"/>
                    </a:lnTo>
                    <a:lnTo>
                      <a:pt x="647174" y="466613"/>
                    </a:lnTo>
                    <a:lnTo>
                      <a:pt x="650339" y="478533"/>
                    </a:lnTo>
                    <a:lnTo>
                      <a:pt x="653825" y="490237"/>
                    </a:lnTo>
                    <a:lnTo>
                      <a:pt x="657631" y="501612"/>
                    </a:lnTo>
                    <a:lnTo>
                      <a:pt x="661717" y="512878"/>
                    </a:lnTo>
                    <a:lnTo>
                      <a:pt x="665484" y="522764"/>
                    </a:lnTo>
                    <a:lnTo>
                      <a:pt x="669569" y="532394"/>
                    </a:lnTo>
                    <a:lnTo>
                      <a:pt x="673656" y="541190"/>
                    </a:lnTo>
                    <a:lnTo>
                      <a:pt x="675779" y="545442"/>
                    </a:lnTo>
                    <a:lnTo>
                      <a:pt x="677903" y="549548"/>
                    </a:lnTo>
                    <a:lnTo>
                      <a:pt x="680025" y="553401"/>
                    </a:lnTo>
                    <a:lnTo>
                      <a:pt x="682148" y="557108"/>
                    </a:lnTo>
                    <a:lnTo>
                      <a:pt x="686676" y="564267"/>
                    </a:lnTo>
                    <a:lnTo>
                      <a:pt x="691243" y="570592"/>
                    </a:lnTo>
                    <a:lnTo>
                      <a:pt x="693487" y="573608"/>
                    </a:lnTo>
                    <a:lnTo>
                      <a:pt x="695931" y="576480"/>
                    </a:lnTo>
                    <a:lnTo>
                      <a:pt x="698054" y="579096"/>
                    </a:lnTo>
                    <a:lnTo>
                      <a:pt x="700458" y="581567"/>
                    </a:lnTo>
                    <a:lnTo>
                      <a:pt x="705306" y="586255"/>
                    </a:lnTo>
                    <a:lnTo>
                      <a:pt x="710153" y="590071"/>
                    </a:lnTo>
                    <a:lnTo>
                      <a:pt x="712557" y="591888"/>
                    </a:lnTo>
                    <a:lnTo>
                      <a:pt x="715161" y="593524"/>
                    </a:lnTo>
                    <a:lnTo>
                      <a:pt x="717565" y="594905"/>
                    </a:lnTo>
                    <a:lnTo>
                      <a:pt x="720129" y="596141"/>
                    </a:lnTo>
                    <a:lnTo>
                      <a:pt x="725457" y="598321"/>
                    </a:lnTo>
                    <a:lnTo>
                      <a:pt x="730745" y="599703"/>
                    </a:lnTo>
                    <a:lnTo>
                      <a:pt x="733469" y="600248"/>
                    </a:lnTo>
                    <a:lnTo>
                      <a:pt x="736193" y="600648"/>
                    </a:lnTo>
                    <a:lnTo>
                      <a:pt x="0" y="600793"/>
                    </a:lnTo>
                    <a:lnTo>
                      <a:pt x="2725" y="600539"/>
                    </a:lnTo>
                    <a:lnTo>
                      <a:pt x="5449" y="600103"/>
                    </a:lnTo>
                    <a:lnTo>
                      <a:pt x="8173" y="599557"/>
                    </a:lnTo>
                    <a:lnTo>
                      <a:pt x="11058" y="599012"/>
                    </a:lnTo>
                    <a:lnTo>
                      <a:pt x="12259" y="598467"/>
                    </a:lnTo>
                    <a:lnTo>
                      <a:pt x="12860" y="598176"/>
                    </a:lnTo>
                    <a:lnTo>
                      <a:pt x="13622" y="598067"/>
                    </a:lnTo>
                    <a:lnTo>
                      <a:pt x="16346" y="597085"/>
                    </a:lnTo>
                    <a:lnTo>
                      <a:pt x="19070" y="595996"/>
                    </a:lnTo>
                    <a:lnTo>
                      <a:pt x="21794" y="594760"/>
                    </a:lnTo>
                    <a:lnTo>
                      <a:pt x="26963" y="591453"/>
                    </a:lnTo>
                    <a:lnTo>
                      <a:pt x="29366" y="589671"/>
                    </a:lnTo>
                    <a:lnTo>
                      <a:pt x="32090" y="587746"/>
                    </a:lnTo>
                    <a:lnTo>
                      <a:pt x="34535" y="585565"/>
                    </a:lnTo>
                    <a:lnTo>
                      <a:pt x="35736" y="584329"/>
                    </a:lnTo>
                    <a:lnTo>
                      <a:pt x="37099" y="583203"/>
                    </a:lnTo>
                    <a:lnTo>
                      <a:pt x="39502" y="580732"/>
                    </a:lnTo>
                    <a:lnTo>
                      <a:pt x="40744" y="579387"/>
                    </a:lnTo>
                    <a:lnTo>
                      <a:pt x="41345" y="578696"/>
                    </a:lnTo>
                    <a:lnTo>
                      <a:pt x="42107" y="578151"/>
                    </a:lnTo>
                    <a:lnTo>
                      <a:pt x="42547" y="577315"/>
                    </a:lnTo>
                    <a:lnTo>
                      <a:pt x="43148" y="576624"/>
                    </a:lnTo>
                    <a:lnTo>
                      <a:pt x="44349" y="575244"/>
                    </a:lnTo>
                    <a:lnTo>
                      <a:pt x="46794" y="572227"/>
                    </a:lnTo>
                    <a:lnTo>
                      <a:pt x="47836" y="570592"/>
                    </a:lnTo>
                    <a:lnTo>
                      <a:pt x="49078" y="569065"/>
                    </a:lnTo>
                    <a:lnTo>
                      <a:pt x="51481" y="565758"/>
                    </a:lnTo>
                    <a:lnTo>
                      <a:pt x="53604" y="562196"/>
                    </a:lnTo>
                    <a:lnTo>
                      <a:pt x="56008" y="558489"/>
                    </a:lnTo>
                    <a:lnTo>
                      <a:pt x="60575" y="550821"/>
                    </a:lnTo>
                    <a:lnTo>
                      <a:pt x="62698" y="546532"/>
                    </a:lnTo>
                    <a:lnTo>
                      <a:pt x="64822" y="542135"/>
                    </a:lnTo>
                    <a:lnTo>
                      <a:pt x="66945" y="537628"/>
                    </a:lnTo>
                    <a:lnTo>
                      <a:pt x="67386" y="536392"/>
                    </a:lnTo>
                    <a:lnTo>
                      <a:pt x="67987" y="535266"/>
                    </a:lnTo>
                    <a:lnTo>
                      <a:pt x="69189" y="533085"/>
                    </a:lnTo>
                    <a:lnTo>
                      <a:pt x="73435" y="523199"/>
                    </a:lnTo>
                    <a:lnTo>
                      <a:pt x="75558" y="518112"/>
                    </a:lnTo>
                    <a:lnTo>
                      <a:pt x="77682" y="512878"/>
                    </a:lnTo>
                    <a:lnTo>
                      <a:pt x="79485" y="507244"/>
                    </a:lnTo>
                    <a:lnTo>
                      <a:pt x="80406" y="504374"/>
                    </a:lnTo>
                    <a:lnTo>
                      <a:pt x="81447" y="501612"/>
                    </a:lnTo>
                    <a:lnTo>
                      <a:pt x="83290" y="495869"/>
                    </a:lnTo>
                    <a:lnTo>
                      <a:pt x="84172" y="492962"/>
                    </a:lnTo>
                    <a:lnTo>
                      <a:pt x="85254" y="490237"/>
                    </a:lnTo>
                    <a:lnTo>
                      <a:pt x="86016" y="487220"/>
                    </a:lnTo>
                    <a:lnTo>
                      <a:pt x="86897" y="484312"/>
                    </a:lnTo>
                    <a:lnTo>
                      <a:pt x="88740" y="478533"/>
                    </a:lnTo>
                    <a:lnTo>
                      <a:pt x="90261" y="472501"/>
                    </a:lnTo>
                    <a:lnTo>
                      <a:pt x="91023" y="469483"/>
                    </a:lnTo>
                    <a:lnTo>
                      <a:pt x="91905" y="466613"/>
                    </a:lnTo>
                    <a:lnTo>
                      <a:pt x="93266" y="460289"/>
                    </a:lnTo>
                    <a:lnTo>
                      <a:pt x="94789" y="454110"/>
                    </a:lnTo>
                    <a:lnTo>
                      <a:pt x="97513" y="441608"/>
                    </a:lnTo>
                    <a:lnTo>
                      <a:pt x="99958" y="428815"/>
                    </a:lnTo>
                    <a:lnTo>
                      <a:pt x="100999" y="422238"/>
                    </a:lnTo>
                    <a:lnTo>
                      <a:pt x="102200" y="415769"/>
                    </a:lnTo>
                    <a:lnTo>
                      <a:pt x="104043" y="402176"/>
                    </a:lnTo>
                    <a:lnTo>
                      <a:pt x="104765" y="395306"/>
                    </a:lnTo>
                    <a:lnTo>
                      <a:pt x="105685" y="388583"/>
                    </a:lnTo>
                    <a:lnTo>
                      <a:pt x="106287" y="381424"/>
                    </a:lnTo>
                    <a:lnTo>
                      <a:pt x="106607" y="377862"/>
                    </a:lnTo>
                    <a:lnTo>
                      <a:pt x="106767" y="376081"/>
                    </a:lnTo>
                    <a:lnTo>
                      <a:pt x="107048" y="374446"/>
                    </a:lnTo>
                    <a:lnTo>
                      <a:pt x="107649" y="367286"/>
                    </a:lnTo>
                    <a:lnTo>
                      <a:pt x="107970" y="363724"/>
                    </a:lnTo>
                    <a:lnTo>
                      <a:pt x="108130" y="361944"/>
                    </a:lnTo>
                    <a:lnTo>
                      <a:pt x="108411" y="360272"/>
                    </a:lnTo>
                    <a:lnTo>
                      <a:pt x="108731" y="352858"/>
                    </a:lnTo>
                    <a:lnTo>
                      <a:pt x="108731" y="350931"/>
                    </a:lnTo>
                    <a:lnTo>
                      <a:pt x="108891" y="349151"/>
                    </a:lnTo>
                    <a:lnTo>
                      <a:pt x="109172" y="345590"/>
                    </a:lnTo>
                    <a:lnTo>
                      <a:pt x="109492" y="338176"/>
                    </a:lnTo>
                    <a:lnTo>
                      <a:pt x="109492" y="336249"/>
                    </a:lnTo>
                    <a:lnTo>
                      <a:pt x="109612" y="334469"/>
                    </a:lnTo>
                    <a:lnTo>
                      <a:pt x="109932" y="330871"/>
                    </a:lnTo>
                    <a:lnTo>
                      <a:pt x="110092" y="323202"/>
                    </a:lnTo>
                    <a:lnTo>
                      <a:pt x="110373" y="315642"/>
                    </a:lnTo>
                    <a:lnTo>
                      <a:pt x="110373" y="307938"/>
                    </a:lnTo>
                    <a:lnTo>
                      <a:pt x="110373" y="304085"/>
                    </a:lnTo>
                    <a:lnTo>
                      <a:pt x="110373" y="302195"/>
                    </a:lnTo>
                    <a:lnTo>
                      <a:pt x="110533" y="300378"/>
                    </a:lnTo>
                    <a:lnTo>
                      <a:pt x="110373" y="284860"/>
                    </a:lnTo>
                    <a:lnTo>
                      <a:pt x="109932" y="269631"/>
                    </a:lnTo>
                    <a:lnTo>
                      <a:pt x="109172" y="254658"/>
                    </a:lnTo>
                    <a:lnTo>
                      <a:pt x="108411" y="240229"/>
                    </a:lnTo>
                    <a:lnTo>
                      <a:pt x="107048" y="225801"/>
                    </a:lnTo>
                    <a:lnTo>
                      <a:pt x="105685" y="211918"/>
                    </a:lnTo>
                    <a:lnTo>
                      <a:pt x="104765" y="204940"/>
                    </a:lnTo>
                    <a:lnTo>
                      <a:pt x="104043" y="198181"/>
                    </a:lnTo>
                    <a:lnTo>
                      <a:pt x="102200" y="184879"/>
                    </a:lnTo>
                    <a:lnTo>
                      <a:pt x="99958" y="171540"/>
                    </a:lnTo>
                    <a:lnTo>
                      <a:pt x="97513" y="158784"/>
                    </a:lnTo>
                    <a:lnTo>
                      <a:pt x="94789" y="146282"/>
                    </a:lnTo>
                    <a:lnTo>
                      <a:pt x="91905" y="134034"/>
                    </a:lnTo>
                    <a:lnTo>
                      <a:pt x="88740" y="122113"/>
                    </a:lnTo>
                    <a:lnTo>
                      <a:pt x="85254" y="110411"/>
                    </a:lnTo>
                    <a:lnTo>
                      <a:pt x="81447" y="99036"/>
                    </a:lnTo>
                    <a:lnTo>
                      <a:pt x="77682" y="87878"/>
                    </a:lnTo>
                    <a:lnTo>
                      <a:pt x="73435" y="77302"/>
                    </a:lnTo>
                    <a:lnTo>
                      <a:pt x="69189" y="67417"/>
                    </a:lnTo>
                    <a:lnTo>
                      <a:pt x="66945" y="62620"/>
                    </a:lnTo>
                    <a:lnTo>
                      <a:pt x="64822" y="58222"/>
                    </a:lnTo>
                    <a:lnTo>
                      <a:pt x="60575" y="49863"/>
                    </a:lnTo>
                    <a:lnTo>
                      <a:pt x="56008" y="42013"/>
                    </a:lnTo>
                    <a:lnTo>
                      <a:pt x="51481" y="34889"/>
                    </a:lnTo>
                    <a:lnTo>
                      <a:pt x="49078" y="31436"/>
                    </a:lnTo>
                    <a:lnTo>
                      <a:pt x="46794" y="28420"/>
                    </a:lnTo>
                    <a:lnTo>
                      <a:pt x="44349" y="25404"/>
                    </a:lnTo>
                    <a:lnTo>
                      <a:pt x="42107" y="22642"/>
                    </a:lnTo>
                    <a:lnTo>
                      <a:pt x="39502" y="19916"/>
                    </a:lnTo>
                    <a:lnTo>
                      <a:pt x="37099" y="17445"/>
                    </a:lnTo>
                    <a:lnTo>
                      <a:pt x="34535" y="14973"/>
                    </a:lnTo>
                    <a:lnTo>
                      <a:pt x="32090" y="12902"/>
                    </a:lnTo>
                    <a:lnTo>
                      <a:pt x="26963" y="9049"/>
                    </a:lnTo>
                    <a:lnTo>
                      <a:pt x="21794" y="5888"/>
                    </a:lnTo>
                    <a:lnTo>
                      <a:pt x="16346" y="3270"/>
                    </a:lnTo>
                    <a:lnTo>
                      <a:pt x="13622" y="2181"/>
                    </a:lnTo>
                    <a:lnTo>
                      <a:pt x="11058" y="1490"/>
                    </a:lnTo>
                    <a:lnTo>
                      <a:pt x="8173" y="799"/>
                    </a:lnTo>
                    <a:lnTo>
                      <a:pt x="5449" y="400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4334298-0E2C-4C65-8E96-5535417DA476}"/>
                  </a:ext>
                </a:extLst>
              </p:cNvPr>
              <p:cNvSpPr/>
              <p:nvPr/>
            </p:nvSpPr>
            <p:spPr>
              <a:xfrm>
                <a:off x="1638300" y="2438400"/>
                <a:ext cx="224232" cy="600794"/>
              </a:xfrm>
              <a:custGeom>
                <a:avLst/>
                <a:gdLst/>
                <a:ahLst/>
                <a:cxnLst/>
                <a:rect l="0" t="0" r="0" b="0"/>
                <a:pathLst>
                  <a:path w="224232" h="600794">
                    <a:moveTo>
                      <a:pt x="191379" y="87878"/>
                    </a:moveTo>
                    <a:lnTo>
                      <a:pt x="195146" y="99036"/>
                    </a:lnTo>
                    <a:lnTo>
                      <a:pt x="198952" y="110411"/>
                    </a:lnTo>
                    <a:lnTo>
                      <a:pt x="202437" y="122113"/>
                    </a:lnTo>
                    <a:lnTo>
                      <a:pt x="205602" y="134034"/>
                    </a:lnTo>
                    <a:lnTo>
                      <a:pt x="208486" y="146282"/>
                    </a:lnTo>
                    <a:lnTo>
                      <a:pt x="211211" y="158784"/>
                    </a:lnTo>
                    <a:lnTo>
                      <a:pt x="213655" y="171540"/>
                    </a:lnTo>
                    <a:lnTo>
                      <a:pt x="215897" y="184879"/>
                    </a:lnTo>
                    <a:lnTo>
                      <a:pt x="217740" y="198181"/>
                    </a:lnTo>
                    <a:lnTo>
                      <a:pt x="218462" y="204940"/>
                    </a:lnTo>
                    <a:lnTo>
                      <a:pt x="219384" y="211918"/>
                    </a:lnTo>
                    <a:lnTo>
                      <a:pt x="220745" y="225801"/>
                    </a:lnTo>
                    <a:lnTo>
                      <a:pt x="222108" y="240229"/>
                    </a:lnTo>
                    <a:lnTo>
                      <a:pt x="222869" y="254658"/>
                    </a:lnTo>
                    <a:lnTo>
                      <a:pt x="223631" y="269631"/>
                    </a:lnTo>
                    <a:lnTo>
                      <a:pt x="224071" y="284860"/>
                    </a:lnTo>
                    <a:lnTo>
                      <a:pt x="224231" y="300378"/>
                    </a:lnTo>
                    <a:lnTo>
                      <a:pt x="224071" y="302195"/>
                    </a:lnTo>
                    <a:lnTo>
                      <a:pt x="224071" y="304085"/>
                    </a:lnTo>
                    <a:lnTo>
                      <a:pt x="224071" y="307938"/>
                    </a:lnTo>
                    <a:lnTo>
                      <a:pt x="224071" y="315642"/>
                    </a:lnTo>
                    <a:lnTo>
                      <a:pt x="223791" y="323202"/>
                    </a:lnTo>
                    <a:lnTo>
                      <a:pt x="223631" y="330871"/>
                    </a:lnTo>
                    <a:lnTo>
                      <a:pt x="223309" y="334469"/>
                    </a:lnTo>
                    <a:lnTo>
                      <a:pt x="223190" y="336249"/>
                    </a:lnTo>
                    <a:lnTo>
                      <a:pt x="223190" y="338176"/>
                    </a:lnTo>
                    <a:lnTo>
                      <a:pt x="222869" y="345590"/>
                    </a:lnTo>
                    <a:lnTo>
                      <a:pt x="222588" y="349151"/>
                    </a:lnTo>
                    <a:lnTo>
                      <a:pt x="222428" y="350931"/>
                    </a:lnTo>
                    <a:lnTo>
                      <a:pt x="222428" y="352858"/>
                    </a:lnTo>
                    <a:lnTo>
                      <a:pt x="222108" y="360272"/>
                    </a:lnTo>
                    <a:lnTo>
                      <a:pt x="221827" y="361944"/>
                    </a:lnTo>
                    <a:lnTo>
                      <a:pt x="221667" y="363724"/>
                    </a:lnTo>
                    <a:lnTo>
                      <a:pt x="221346" y="367286"/>
                    </a:lnTo>
                    <a:lnTo>
                      <a:pt x="220745" y="374446"/>
                    </a:lnTo>
                    <a:lnTo>
                      <a:pt x="220466" y="376081"/>
                    </a:lnTo>
                    <a:lnTo>
                      <a:pt x="220304" y="377862"/>
                    </a:lnTo>
                    <a:lnTo>
                      <a:pt x="219984" y="381424"/>
                    </a:lnTo>
                    <a:lnTo>
                      <a:pt x="219384" y="388583"/>
                    </a:lnTo>
                    <a:lnTo>
                      <a:pt x="218462" y="395306"/>
                    </a:lnTo>
                    <a:lnTo>
                      <a:pt x="217740" y="402176"/>
                    </a:lnTo>
                    <a:lnTo>
                      <a:pt x="215897" y="415769"/>
                    </a:lnTo>
                    <a:lnTo>
                      <a:pt x="214696" y="422238"/>
                    </a:lnTo>
                    <a:lnTo>
                      <a:pt x="213655" y="428815"/>
                    </a:lnTo>
                    <a:lnTo>
                      <a:pt x="211211" y="441608"/>
                    </a:lnTo>
                    <a:lnTo>
                      <a:pt x="208486" y="454110"/>
                    </a:lnTo>
                    <a:lnTo>
                      <a:pt x="206964" y="460289"/>
                    </a:lnTo>
                    <a:lnTo>
                      <a:pt x="205602" y="466613"/>
                    </a:lnTo>
                    <a:lnTo>
                      <a:pt x="204720" y="469483"/>
                    </a:lnTo>
                    <a:lnTo>
                      <a:pt x="203959" y="472501"/>
                    </a:lnTo>
                    <a:lnTo>
                      <a:pt x="202437" y="478533"/>
                    </a:lnTo>
                    <a:lnTo>
                      <a:pt x="200594" y="484312"/>
                    </a:lnTo>
                    <a:lnTo>
                      <a:pt x="199713" y="487220"/>
                    </a:lnTo>
                    <a:lnTo>
                      <a:pt x="198952" y="490237"/>
                    </a:lnTo>
                    <a:lnTo>
                      <a:pt x="197870" y="492962"/>
                    </a:lnTo>
                    <a:lnTo>
                      <a:pt x="196988" y="495869"/>
                    </a:lnTo>
                    <a:lnTo>
                      <a:pt x="195146" y="501612"/>
                    </a:lnTo>
                    <a:lnTo>
                      <a:pt x="194104" y="504374"/>
                    </a:lnTo>
                    <a:lnTo>
                      <a:pt x="193182" y="507244"/>
                    </a:lnTo>
                    <a:lnTo>
                      <a:pt x="191379" y="512878"/>
                    </a:lnTo>
                    <a:lnTo>
                      <a:pt x="189257" y="518112"/>
                    </a:lnTo>
                    <a:lnTo>
                      <a:pt x="187133" y="523199"/>
                    </a:lnTo>
                    <a:lnTo>
                      <a:pt x="182886" y="533085"/>
                    </a:lnTo>
                    <a:lnTo>
                      <a:pt x="181684" y="535266"/>
                    </a:lnTo>
                    <a:lnTo>
                      <a:pt x="181083" y="536392"/>
                    </a:lnTo>
                    <a:lnTo>
                      <a:pt x="180642" y="537628"/>
                    </a:lnTo>
                    <a:lnTo>
                      <a:pt x="178519" y="542135"/>
                    </a:lnTo>
                    <a:lnTo>
                      <a:pt x="176397" y="546532"/>
                    </a:lnTo>
                    <a:lnTo>
                      <a:pt x="174273" y="550821"/>
                    </a:lnTo>
                    <a:lnTo>
                      <a:pt x="169705" y="558489"/>
                    </a:lnTo>
                    <a:lnTo>
                      <a:pt x="167302" y="562196"/>
                    </a:lnTo>
                    <a:lnTo>
                      <a:pt x="165179" y="565758"/>
                    </a:lnTo>
                    <a:lnTo>
                      <a:pt x="162775" y="569065"/>
                    </a:lnTo>
                    <a:lnTo>
                      <a:pt x="161533" y="570592"/>
                    </a:lnTo>
                    <a:lnTo>
                      <a:pt x="160491" y="572227"/>
                    </a:lnTo>
                    <a:lnTo>
                      <a:pt x="158048" y="575244"/>
                    </a:lnTo>
                    <a:lnTo>
                      <a:pt x="156845" y="576624"/>
                    </a:lnTo>
                    <a:lnTo>
                      <a:pt x="156244" y="577315"/>
                    </a:lnTo>
                    <a:lnTo>
                      <a:pt x="155804" y="578151"/>
                    </a:lnTo>
                    <a:lnTo>
                      <a:pt x="155043" y="578696"/>
                    </a:lnTo>
                    <a:lnTo>
                      <a:pt x="154442" y="579387"/>
                    </a:lnTo>
                    <a:lnTo>
                      <a:pt x="153200" y="580732"/>
                    </a:lnTo>
                    <a:lnTo>
                      <a:pt x="150796" y="583203"/>
                    </a:lnTo>
                    <a:lnTo>
                      <a:pt x="149433" y="584329"/>
                    </a:lnTo>
                    <a:lnTo>
                      <a:pt x="148232" y="585565"/>
                    </a:lnTo>
                    <a:lnTo>
                      <a:pt x="145788" y="587746"/>
                    </a:lnTo>
                    <a:lnTo>
                      <a:pt x="143064" y="589671"/>
                    </a:lnTo>
                    <a:lnTo>
                      <a:pt x="140660" y="591453"/>
                    </a:lnTo>
                    <a:lnTo>
                      <a:pt x="135493" y="594760"/>
                    </a:lnTo>
                    <a:lnTo>
                      <a:pt x="132767" y="595996"/>
                    </a:lnTo>
                    <a:lnTo>
                      <a:pt x="130043" y="597085"/>
                    </a:lnTo>
                    <a:lnTo>
                      <a:pt x="127319" y="598067"/>
                    </a:lnTo>
                    <a:lnTo>
                      <a:pt x="126558" y="598176"/>
                    </a:lnTo>
                    <a:lnTo>
                      <a:pt x="125957" y="598467"/>
                    </a:lnTo>
                    <a:lnTo>
                      <a:pt x="124755" y="599012"/>
                    </a:lnTo>
                    <a:lnTo>
                      <a:pt x="121870" y="599557"/>
                    </a:lnTo>
                    <a:lnTo>
                      <a:pt x="119146" y="600103"/>
                    </a:lnTo>
                    <a:lnTo>
                      <a:pt x="116422" y="600539"/>
                    </a:lnTo>
                    <a:lnTo>
                      <a:pt x="113698" y="600793"/>
                    </a:lnTo>
                    <a:lnTo>
                      <a:pt x="112175" y="600793"/>
                    </a:lnTo>
                    <a:lnTo>
                      <a:pt x="110813" y="600793"/>
                    </a:lnTo>
                    <a:lnTo>
                      <a:pt x="109451" y="600793"/>
                    </a:lnTo>
                    <a:lnTo>
                      <a:pt x="103843" y="599994"/>
                    </a:lnTo>
                    <a:lnTo>
                      <a:pt x="101119" y="599412"/>
                    </a:lnTo>
                    <a:lnTo>
                      <a:pt x="98393" y="598758"/>
                    </a:lnTo>
                    <a:lnTo>
                      <a:pt x="92945" y="596831"/>
                    </a:lnTo>
                    <a:lnTo>
                      <a:pt x="87817" y="594360"/>
                    </a:lnTo>
                    <a:lnTo>
                      <a:pt x="82489" y="591053"/>
                    </a:lnTo>
                    <a:lnTo>
                      <a:pt x="77521" y="587201"/>
                    </a:lnTo>
                    <a:lnTo>
                      <a:pt x="74917" y="585019"/>
                    </a:lnTo>
                    <a:lnTo>
                      <a:pt x="72513" y="582657"/>
                    </a:lnTo>
                    <a:lnTo>
                      <a:pt x="70109" y="580186"/>
                    </a:lnTo>
                    <a:lnTo>
                      <a:pt x="67826" y="577606"/>
                    </a:lnTo>
                    <a:lnTo>
                      <a:pt x="65382" y="574698"/>
                    </a:lnTo>
                    <a:lnTo>
                      <a:pt x="62978" y="571682"/>
                    </a:lnTo>
                    <a:lnTo>
                      <a:pt x="60534" y="568519"/>
                    </a:lnTo>
                    <a:lnTo>
                      <a:pt x="58411" y="565212"/>
                    </a:lnTo>
                    <a:lnTo>
                      <a:pt x="53884" y="558089"/>
                    </a:lnTo>
                    <a:lnTo>
                      <a:pt x="49517" y="550385"/>
                    </a:lnTo>
                    <a:lnTo>
                      <a:pt x="45110" y="541880"/>
                    </a:lnTo>
                    <a:lnTo>
                      <a:pt x="40864" y="532794"/>
                    </a:lnTo>
                    <a:lnTo>
                      <a:pt x="38740" y="527997"/>
                    </a:lnTo>
                    <a:lnTo>
                      <a:pt x="36777" y="523055"/>
                    </a:lnTo>
                    <a:lnTo>
                      <a:pt x="32851" y="512878"/>
                    </a:lnTo>
                    <a:lnTo>
                      <a:pt x="28764" y="501612"/>
                    </a:lnTo>
                    <a:lnTo>
                      <a:pt x="24959" y="490237"/>
                    </a:lnTo>
                    <a:lnTo>
                      <a:pt x="21473" y="478533"/>
                    </a:lnTo>
                    <a:lnTo>
                      <a:pt x="18308" y="466613"/>
                    </a:lnTo>
                    <a:lnTo>
                      <a:pt x="15264" y="454110"/>
                    </a:lnTo>
                    <a:lnTo>
                      <a:pt x="12700" y="441608"/>
                    </a:lnTo>
                    <a:lnTo>
                      <a:pt x="10136" y="428815"/>
                    </a:lnTo>
                    <a:lnTo>
                      <a:pt x="8172" y="415769"/>
                    </a:lnTo>
                    <a:lnTo>
                      <a:pt x="6209" y="402176"/>
                    </a:lnTo>
                    <a:lnTo>
                      <a:pt x="4526" y="388583"/>
                    </a:lnTo>
                    <a:lnTo>
                      <a:pt x="3005" y="374446"/>
                    </a:lnTo>
                    <a:lnTo>
                      <a:pt x="1962" y="360272"/>
                    </a:lnTo>
                    <a:lnTo>
                      <a:pt x="881" y="345590"/>
                    </a:lnTo>
                    <a:lnTo>
                      <a:pt x="441" y="330871"/>
                    </a:lnTo>
                    <a:lnTo>
                      <a:pt x="0" y="315642"/>
                    </a:lnTo>
                    <a:lnTo>
                      <a:pt x="0" y="300378"/>
                    </a:lnTo>
                    <a:lnTo>
                      <a:pt x="0" y="284860"/>
                    </a:lnTo>
                    <a:lnTo>
                      <a:pt x="441" y="269631"/>
                    </a:lnTo>
                    <a:lnTo>
                      <a:pt x="881" y="254658"/>
                    </a:lnTo>
                    <a:lnTo>
                      <a:pt x="1962" y="240229"/>
                    </a:lnTo>
                    <a:lnTo>
                      <a:pt x="3005" y="225801"/>
                    </a:lnTo>
                    <a:lnTo>
                      <a:pt x="4526" y="211918"/>
                    </a:lnTo>
                    <a:lnTo>
                      <a:pt x="6209" y="198181"/>
                    </a:lnTo>
                    <a:lnTo>
                      <a:pt x="8172" y="184879"/>
                    </a:lnTo>
                    <a:lnTo>
                      <a:pt x="10136" y="171540"/>
                    </a:lnTo>
                    <a:lnTo>
                      <a:pt x="12700" y="158784"/>
                    </a:lnTo>
                    <a:lnTo>
                      <a:pt x="15264" y="146282"/>
                    </a:lnTo>
                    <a:lnTo>
                      <a:pt x="18308" y="134034"/>
                    </a:lnTo>
                    <a:lnTo>
                      <a:pt x="21473" y="122113"/>
                    </a:lnTo>
                    <a:lnTo>
                      <a:pt x="24959" y="110411"/>
                    </a:lnTo>
                    <a:lnTo>
                      <a:pt x="28764" y="99036"/>
                    </a:lnTo>
                    <a:lnTo>
                      <a:pt x="32851" y="87878"/>
                    </a:lnTo>
                    <a:lnTo>
                      <a:pt x="36777" y="77302"/>
                    </a:lnTo>
                    <a:lnTo>
                      <a:pt x="41023" y="67417"/>
                    </a:lnTo>
                    <a:lnTo>
                      <a:pt x="45270" y="58222"/>
                    </a:lnTo>
                    <a:lnTo>
                      <a:pt x="49637" y="49863"/>
                    </a:lnTo>
                    <a:lnTo>
                      <a:pt x="54044" y="41867"/>
                    </a:lnTo>
                    <a:lnTo>
                      <a:pt x="58731" y="34745"/>
                    </a:lnTo>
                    <a:lnTo>
                      <a:pt x="63419" y="28275"/>
                    </a:lnTo>
                    <a:lnTo>
                      <a:pt x="68426" y="22497"/>
                    </a:lnTo>
                    <a:lnTo>
                      <a:pt x="73274" y="17300"/>
                    </a:lnTo>
                    <a:lnTo>
                      <a:pt x="78402" y="12756"/>
                    </a:lnTo>
                    <a:lnTo>
                      <a:pt x="83571" y="8904"/>
                    </a:lnTo>
                    <a:lnTo>
                      <a:pt x="88858" y="5888"/>
                    </a:lnTo>
                    <a:lnTo>
                      <a:pt x="94148" y="3270"/>
                    </a:lnTo>
                    <a:lnTo>
                      <a:pt x="99756" y="1490"/>
                    </a:lnTo>
                    <a:lnTo>
                      <a:pt x="105364" y="400"/>
                    </a:lnTo>
                    <a:lnTo>
                      <a:pt x="111134" y="0"/>
                    </a:lnTo>
                    <a:lnTo>
                      <a:pt x="112175" y="0"/>
                    </a:lnTo>
                    <a:lnTo>
                      <a:pt x="113698" y="0"/>
                    </a:lnTo>
                    <a:lnTo>
                      <a:pt x="119146" y="400"/>
                    </a:lnTo>
                    <a:lnTo>
                      <a:pt x="121870" y="799"/>
                    </a:lnTo>
                    <a:lnTo>
                      <a:pt x="124755" y="1490"/>
                    </a:lnTo>
                    <a:lnTo>
                      <a:pt x="127319" y="2181"/>
                    </a:lnTo>
                    <a:lnTo>
                      <a:pt x="130043" y="3270"/>
                    </a:lnTo>
                    <a:lnTo>
                      <a:pt x="135493" y="5888"/>
                    </a:lnTo>
                    <a:lnTo>
                      <a:pt x="140660" y="9049"/>
                    </a:lnTo>
                    <a:lnTo>
                      <a:pt x="145788" y="12902"/>
                    </a:lnTo>
                    <a:lnTo>
                      <a:pt x="148232" y="14973"/>
                    </a:lnTo>
                    <a:lnTo>
                      <a:pt x="150796" y="17445"/>
                    </a:lnTo>
                    <a:lnTo>
                      <a:pt x="153200" y="19916"/>
                    </a:lnTo>
                    <a:lnTo>
                      <a:pt x="155804" y="22642"/>
                    </a:lnTo>
                    <a:lnTo>
                      <a:pt x="158048" y="25404"/>
                    </a:lnTo>
                    <a:lnTo>
                      <a:pt x="160491" y="28420"/>
                    </a:lnTo>
                    <a:lnTo>
                      <a:pt x="162775" y="31436"/>
                    </a:lnTo>
                    <a:lnTo>
                      <a:pt x="165179" y="34889"/>
                    </a:lnTo>
                    <a:lnTo>
                      <a:pt x="169705" y="42013"/>
                    </a:lnTo>
                    <a:lnTo>
                      <a:pt x="174273" y="49863"/>
                    </a:lnTo>
                    <a:lnTo>
                      <a:pt x="178519" y="58222"/>
                    </a:lnTo>
                    <a:lnTo>
                      <a:pt x="180642" y="62620"/>
                    </a:lnTo>
                    <a:lnTo>
                      <a:pt x="182886" y="67417"/>
                    </a:lnTo>
                    <a:lnTo>
                      <a:pt x="187133" y="77302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2C65677-FEE1-45F9-8951-2A2FC4AEB73F}"/>
                  </a:ext>
                </a:extLst>
              </p:cNvPr>
              <p:cNvSpPr/>
              <p:nvPr/>
            </p:nvSpPr>
            <p:spPr>
              <a:xfrm>
                <a:off x="1750476" y="2438400"/>
                <a:ext cx="742362" cy="1"/>
              </a:xfrm>
              <a:custGeom>
                <a:avLst/>
                <a:gdLst/>
                <a:ahLst/>
                <a:cxnLst/>
                <a:rect l="0" t="0" r="0" b="0"/>
                <a:pathLst>
                  <a:path w="742362" h="1">
                    <a:moveTo>
                      <a:pt x="0" y="0"/>
                    </a:moveTo>
                    <a:lnTo>
                      <a:pt x="1602" y="0"/>
                    </a:lnTo>
                    <a:lnTo>
                      <a:pt x="741159" y="0"/>
                    </a:lnTo>
                    <a:lnTo>
                      <a:pt x="742361" y="0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3D83B71-E914-4CF8-9DEB-90E5D171D239}"/>
                  </a:ext>
                </a:extLst>
              </p:cNvPr>
              <p:cNvSpPr/>
              <p:nvPr/>
            </p:nvSpPr>
            <p:spPr>
              <a:xfrm>
                <a:off x="1638300" y="2438400"/>
                <a:ext cx="112177" cy="600756"/>
              </a:xfrm>
              <a:custGeom>
                <a:avLst/>
                <a:gdLst/>
                <a:ahLst/>
                <a:cxnLst/>
                <a:rect l="0" t="0" r="0" b="0"/>
                <a:pathLst>
                  <a:path w="112177" h="600756">
                    <a:moveTo>
                      <a:pt x="109371" y="600755"/>
                    </a:moveTo>
                    <a:lnTo>
                      <a:pt x="103762" y="600028"/>
                    </a:lnTo>
                    <a:lnTo>
                      <a:pt x="100958" y="599301"/>
                    </a:lnTo>
                    <a:lnTo>
                      <a:pt x="98554" y="598938"/>
                    </a:lnTo>
                    <a:lnTo>
                      <a:pt x="92945" y="596757"/>
                    </a:lnTo>
                    <a:lnTo>
                      <a:pt x="87737" y="594213"/>
                    </a:lnTo>
                    <a:lnTo>
                      <a:pt x="82529" y="590942"/>
                    </a:lnTo>
                    <a:lnTo>
                      <a:pt x="77321" y="587308"/>
                    </a:lnTo>
                    <a:lnTo>
                      <a:pt x="74917" y="585127"/>
                    </a:lnTo>
                    <a:lnTo>
                      <a:pt x="72513" y="582583"/>
                    </a:lnTo>
                    <a:lnTo>
                      <a:pt x="70109" y="580039"/>
                    </a:lnTo>
                    <a:lnTo>
                      <a:pt x="67706" y="577495"/>
                    </a:lnTo>
                    <a:lnTo>
                      <a:pt x="65302" y="574588"/>
                    </a:lnTo>
                    <a:lnTo>
                      <a:pt x="62898" y="571680"/>
                    </a:lnTo>
                    <a:lnTo>
                      <a:pt x="60495" y="568409"/>
                    </a:lnTo>
                    <a:lnTo>
                      <a:pt x="58491" y="565139"/>
                    </a:lnTo>
                    <a:lnTo>
                      <a:pt x="53684" y="558233"/>
                    </a:lnTo>
                    <a:lnTo>
                      <a:pt x="49678" y="550238"/>
                    </a:lnTo>
                    <a:lnTo>
                      <a:pt x="45271" y="541879"/>
                    </a:lnTo>
                    <a:lnTo>
                      <a:pt x="40864" y="532793"/>
                    </a:lnTo>
                    <a:lnTo>
                      <a:pt x="38861" y="528068"/>
                    </a:lnTo>
                    <a:lnTo>
                      <a:pt x="36857" y="522980"/>
                    </a:lnTo>
                    <a:lnTo>
                      <a:pt x="32851" y="512804"/>
                    </a:lnTo>
                    <a:lnTo>
                      <a:pt x="28845" y="501538"/>
                    </a:lnTo>
                    <a:lnTo>
                      <a:pt x="24839" y="490271"/>
                    </a:lnTo>
                    <a:lnTo>
                      <a:pt x="21634" y="478641"/>
                    </a:lnTo>
                    <a:lnTo>
                      <a:pt x="18429" y="466648"/>
                    </a:lnTo>
                    <a:lnTo>
                      <a:pt x="15223" y="453928"/>
                    </a:lnTo>
                    <a:lnTo>
                      <a:pt x="12820" y="441571"/>
                    </a:lnTo>
                    <a:lnTo>
                      <a:pt x="10015" y="428851"/>
                    </a:lnTo>
                    <a:lnTo>
                      <a:pt x="8012" y="415767"/>
                    </a:lnTo>
                    <a:lnTo>
                      <a:pt x="6009" y="402320"/>
                    </a:lnTo>
                    <a:lnTo>
                      <a:pt x="4407" y="388510"/>
                    </a:lnTo>
                    <a:lnTo>
                      <a:pt x="2804" y="374336"/>
                    </a:lnTo>
                    <a:lnTo>
                      <a:pt x="2003" y="360162"/>
                    </a:lnTo>
                    <a:lnTo>
                      <a:pt x="801" y="345625"/>
                    </a:lnTo>
                    <a:lnTo>
                      <a:pt x="400" y="330724"/>
                    </a:lnTo>
                    <a:lnTo>
                      <a:pt x="0" y="315460"/>
                    </a:lnTo>
                    <a:lnTo>
                      <a:pt x="0" y="300559"/>
                    </a:lnTo>
                    <a:lnTo>
                      <a:pt x="0" y="284931"/>
                    </a:lnTo>
                    <a:lnTo>
                      <a:pt x="400" y="269667"/>
                    </a:lnTo>
                    <a:lnTo>
                      <a:pt x="801" y="254767"/>
                    </a:lnTo>
                    <a:lnTo>
                      <a:pt x="2003" y="240229"/>
                    </a:lnTo>
                    <a:lnTo>
                      <a:pt x="2804" y="225692"/>
                    </a:lnTo>
                    <a:lnTo>
                      <a:pt x="4407" y="211881"/>
                    </a:lnTo>
                    <a:lnTo>
                      <a:pt x="6009" y="198071"/>
                    </a:lnTo>
                    <a:lnTo>
                      <a:pt x="8012" y="184987"/>
                    </a:lnTo>
                    <a:lnTo>
                      <a:pt x="10015" y="171540"/>
                    </a:lnTo>
                    <a:lnTo>
                      <a:pt x="12820" y="158820"/>
                    </a:lnTo>
                    <a:lnTo>
                      <a:pt x="15223" y="146463"/>
                    </a:lnTo>
                    <a:lnTo>
                      <a:pt x="18429" y="134107"/>
                    </a:lnTo>
                    <a:lnTo>
                      <a:pt x="21634" y="122113"/>
                    </a:lnTo>
                    <a:lnTo>
                      <a:pt x="24839" y="110484"/>
                    </a:lnTo>
                    <a:lnTo>
                      <a:pt x="28845" y="99217"/>
                    </a:lnTo>
                    <a:lnTo>
                      <a:pt x="32851" y="87951"/>
                    </a:lnTo>
                    <a:lnTo>
                      <a:pt x="36857" y="77411"/>
                    </a:lnTo>
                    <a:lnTo>
                      <a:pt x="40864" y="67235"/>
                    </a:lnTo>
                    <a:lnTo>
                      <a:pt x="45271" y="58149"/>
                    </a:lnTo>
                    <a:lnTo>
                      <a:pt x="49678" y="49790"/>
                    </a:lnTo>
                    <a:lnTo>
                      <a:pt x="54084" y="41795"/>
                    </a:lnTo>
                    <a:lnTo>
                      <a:pt x="58892" y="34889"/>
                    </a:lnTo>
                    <a:lnTo>
                      <a:pt x="63299" y="28348"/>
                    </a:lnTo>
                    <a:lnTo>
                      <a:pt x="68507" y="22533"/>
                    </a:lnTo>
                    <a:lnTo>
                      <a:pt x="73315" y="17445"/>
                    </a:lnTo>
                    <a:lnTo>
                      <a:pt x="78523" y="12720"/>
                    </a:lnTo>
                    <a:lnTo>
                      <a:pt x="83731" y="8722"/>
                    </a:lnTo>
                    <a:lnTo>
                      <a:pt x="88939" y="5815"/>
                    </a:lnTo>
                    <a:lnTo>
                      <a:pt x="94147" y="3271"/>
                    </a:lnTo>
                    <a:lnTo>
                      <a:pt x="99756" y="1454"/>
                    </a:lnTo>
                    <a:lnTo>
                      <a:pt x="105365" y="363"/>
                    </a:lnTo>
                    <a:lnTo>
                      <a:pt x="110974" y="0"/>
                    </a:lnTo>
                    <a:lnTo>
                      <a:pt x="112176" y="0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94FB6D2-7380-4BF9-89A9-44B16D5A74C6}"/>
                  </a:ext>
                </a:extLst>
              </p:cNvPr>
              <p:cNvSpPr/>
              <p:nvPr/>
            </p:nvSpPr>
            <p:spPr>
              <a:xfrm>
                <a:off x="1752078" y="2438400"/>
                <a:ext cx="110574" cy="600756"/>
              </a:xfrm>
              <a:custGeom>
                <a:avLst/>
                <a:gdLst/>
                <a:ahLst/>
                <a:cxnLst/>
                <a:rect l="0" t="0" r="0" b="0"/>
                <a:pathLst>
                  <a:path w="110574" h="600756">
                    <a:moveTo>
                      <a:pt x="0" y="0"/>
                    </a:moveTo>
                    <a:lnTo>
                      <a:pt x="5208" y="363"/>
                    </a:lnTo>
                    <a:lnTo>
                      <a:pt x="8012" y="727"/>
                    </a:lnTo>
                    <a:lnTo>
                      <a:pt x="10817" y="1454"/>
                    </a:lnTo>
                    <a:lnTo>
                      <a:pt x="13621" y="2180"/>
                    </a:lnTo>
                    <a:lnTo>
                      <a:pt x="16426" y="3271"/>
                    </a:lnTo>
                    <a:lnTo>
                      <a:pt x="21634" y="5815"/>
                    </a:lnTo>
                    <a:lnTo>
                      <a:pt x="26842" y="9086"/>
                    </a:lnTo>
                    <a:lnTo>
                      <a:pt x="32050" y="12720"/>
                    </a:lnTo>
                    <a:lnTo>
                      <a:pt x="34454" y="14901"/>
                    </a:lnTo>
                    <a:lnTo>
                      <a:pt x="36858" y="17445"/>
                    </a:lnTo>
                    <a:lnTo>
                      <a:pt x="39261" y="19989"/>
                    </a:lnTo>
                    <a:lnTo>
                      <a:pt x="42066" y="22533"/>
                    </a:lnTo>
                    <a:lnTo>
                      <a:pt x="44069" y="25440"/>
                    </a:lnTo>
                    <a:lnTo>
                      <a:pt x="46873" y="28348"/>
                    </a:lnTo>
                    <a:lnTo>
                      <a:pt x="48876" y="31255"/>
                    </a:lnTo>
                    <a:lnTo>
                      <a:pt x="51280" y="34889"/>
                    </a:lnTo>
                    <a:lnTo>
                      <a:pt x="56088" y="42158"/>
                    </a:lnTo>
                    <a:lnTo>
                      <a:pt x="60495" y="49790"/>
                    </a:lnTo>
                    <a:lnTo>
                      <a:pt x="64901" y="58149"/>
                    </a:lnTo>
                    <a:lnTo>
                      <a:pt x="66904" y="62510"/>
                    </a:lnTo>
                    <a:lnTo>
                      <a:pt x="68908" y="67235"/>
                    </a:lnTo>
                    <a:lnTo>
                      <a:pt x="73314" y="77411"/>
                    </a:lnTo>
                    <a:lnTo>
                      <a:pt x="77721" y="87951"/>
                    </a:lnTo>
                    <a:lnTo>
                      <a:pt x="81327" y="99217"/>
                    </a:lnTo>
                    <a:lnTo>
                      <a:pt x="85333" y="110484"/>
                    </a:lnTo>
                    <a:lnTo>
                      <a:pt x="88538" y="122113"/>
                    </a:lnTo>
                    <a:lnTo>
                      <a:pt x="91743" y="134107"/>
                    </a:lnTo>
                    <a:lnTo>
                      <a:pt x="94548" y="146463"/>
                    </a:lnTo>
                    <a:lnTo>
                      <a:pt x="97352" y="158820"/>
                    </a:lnTo>
                    <a:lnTo>
                      <a:pt x="99756" y="171540"/>
                    </a:lnTo>
                    <a:lnTo>
                      <a:pt x="102160" y="184987"/>
                    </a:lnTo>
                    <a:lnTo>
                      <a:pt x="103762" y="198071"/>
                    </a:lnTo>
                    <a:lnTo>
                      <a:pt x="104563" y="204976"/>
                    </a:lnTo>
                    <a:lnTo>
                      <a:pt x="105765" y="211881"/>
                    </a:lnTo>
                    <a:lnTo>
                      <a:pt x="106967" y="225692"/>
                    </a:lnTo>
                    <a:lnTo>
                      <a:pt x="108169" y="240229"/>
                    </a:lnTo>
                    <a:lnTo>
                      <a:pt x="108970" y="254767"/>
                    </a:lnTo>
                    <a:lnTo>
                      <a:pt x="109771" y="269667"/>
                    </a:lnTo>
                    <a:lnTo>
                      <a:pt x="110172" y="284931"/>
                    </a:lnTo>
                    <a:lnTo>
                      <a:pt x="110573" y="300559"/>
                    </a:lnTo>
                    <a:lnTo>
                      <a:pt x="110172" y="302376"/>
                    </a:lnTo>
                    <a:lnTo>
                      <a:pt x="110172" y="304193"/>
                    </a:lnTo>
                    <a:lnTo>
                      <a:pt x="110172" y="307828"/>
                    </a:lnTo>
                    <a:lnTo>
                      <a:pt x="110172" y="315460"/>
                    </a:lnTo>
                    <a:lnTo>
                      <a:pt x="110172" y="323092"/>
                    </a:lnTo>
                    <a:lnTo>
                      <a:pt x="109771" y="330724"/>
                    </a:lnTo>
                    <a:lnTo>
                      <a:pt x="109371" y="334358"/>
                    </a:lnTo>
                    <a:lnTo>
                      <a:pt x="109371" y="336176"/>
                    </a:lnTo>
                    <a:lnTo>
                      <a:pt x="109371" y="337993"/>
                    </a:lnTo>
                    <a:lnTo>
                      <a:pt x="108970" y="345625"/>
                    </a:lnTo>
                    <a:lnTo>
                      <a:pt x="108970" y="349259"/>
                    </a:lnTo>
                    <a:lnTo>
                      <a:pt x="108569" y="351076"/>
                    </a:lnTo>
                    <a:lnTo>
                      <a:pt x="108569" y="352894"/>
                    </a:lnTo>
                    <a:lnTo>
                      <a:pt x="108169" y="360162"/>
                    </a:lnTo>
                    <a:lnTo>
                      <a:pt x="108169" y="361979"/>
                    </a:lnTo>
                    <a:lnTo>
                      <a:pt x="107768" y="363796"/>
                    </a:lnTo>
                    <a:lnTo>
                      <a:pt x="107768" y="367431"/>
                    </a:lnTo>
                    <a:lnTo>
                      <a:pt x="106967" y="374336"/>
                    </a:lnTo>
                    <a:lnTo>
                      <a:pt x="106566" y="376153"/>
                    </a:lnTo>
                    <a:lnTo>
                      <a:pt x="106566" y="377970"/>
                    </a:lnTo>
                    <a:lnTo>
                      <a:pt x="106166" y="381241"/>
                    </a:lnTo>
                    <a:lnTo>
                      <a:pt x="105765" y="388510"/>
                    </a:lnTo>
                    <a:lnTo>
                      <a:pt x="104563" y="395415"/>
                    </a:lnTo>
                    <a:lnTo>
                      <a:pt x="103762" y="402320"/>
                    </a:lnTo>
                    <a:lnTo>
                      <a:pt x="102160" y="415767"/>
                    </a:lnTo>
                    <a:lnTo>
                      <a:pt x="100958" y="422309"/>
                    </a:lnTo>
                    <a:lnTo>
                      <a:pt x="99756" y="428851"/>
                    </a:lnTo>
                    <a:lnTo>
                      <a:pt x="97352" y="441571"/>
                    </a:lnTo>
                    <a:lnTo>
                      <a:pt x="94548" y="453928"/>
                    </a:lnTo>
                    <a:lnTo>
                      <a:pt x="93346" y="460106"/>
                    </a:lnTo>
                    <a:lnTo>
                      <a:pt x="91743" y="466648"/>
                    </a:lnTo>
                    <a:lnTo>
                      <a:pt x="90942" y="469555"/>
                    </a:lnTo>
                    <a:lnTo>
                      <a:pt x="90141" y="472463"/>
                    </a:lnTo>
                    <a:lnTo>
                      <a:pt x="88538" y="478641"/>
                    </a:lnTo>
                    <a:lnTo>
                      <a:pt x="86936" y="484456"/>
                    </a:lnTo>
                    <a:lnTo>
                      <a:pt x="85734" y="487364"/>
                    </a:lnTo>
                    <a:lnTo>
                      <a:pt x="85333" y="490271"/>
                    </a:lnTo>
                    <a:lnTo>
                      <a:pt x="84131" y="492815"/>
                    </a:lnTo>
                    <a:lnTo>
                      <a:pt x="83330" y="495723"/>
                    </a:lnTo>
                    <a:lnTo>
                      <a:pt x="81327" y="501538"/>
                    </a:lnTo>
                    <a:lnTo>
                      <a:pt x="80125" y="504445"/>
                    </a:lnTo>
                    <a:lnTo>
                      <a:pt x="79324" y="507353"/>
                    </a:lnTo>
                    <a:lnTo>
                      <a:pt x="77721" y="512804"/>
                    </a:lnTo>
                    <a:lnTo>
                      <a:pt x="75318" y="518256"/>
                    </a:lnTo>
                    <a:lnTo>
                      <a:pt x="73314" y="523344"/>
                    </a:lnTo>
                    <a:lnTo>
                      <a:pt x="68908" y="533156"/>
                    </a:lnTo>
                    <a:lnTo>
                      <a:pt x="67706" y="535337"/>
                    </a:lnTo>
                    <a:lnTo>
                      <a:pt x="67305" y="536427"/>
                    </a:lnTo>
                    <a:lnTo>
                      <a:pt x="66904" y="537518"/>
                    </a:lnTo>
                    <a:lnTo>
                      <a:pt x="64901" y="542242"/>
                    </a:lnTo>
                    <a:lnTo>
                      <a:pt x="62497" y="546603"/>
                    </a:lnTo>
                    <a:lnTo>
                      <a:pt x="60495" y="550965"/>
                    </a:lnTo>
                    <a:lnTo>
                      <a:pt x="56088" y="558597"/>
                    </a:lnTo>
                    <a:lnTo>
                      <a:pt x="53684" y="562231"/>
                    </a:lnTo>
                    <a:lnTo>
                      <a:pt x="51280" y="565865"/>
                    </a:lnTo>
                    <a:lnTo>
                      <a:pt x="48876" y="569136"/>
                    </a:lnTo>
                    <a:lnTo>
                      <a:pt x="47674" y="570590"/>
                    </a:lnTo>
                    <a:lnTo>
                      <a:pt x="46873" y="572044"/>
                    </a:lnTo>
                    <a:lnTo>
                      <a:pt x="44069" y="575315"/>
                    </a:lnTo>
                    <a:lnTo>
                      <a:pt x="42867" y="576768"/>
                    </a:lnTo>
                    <a:lnTo>
                      <a:pt x="42466" y="577132"/>
                    </a:lnTo>
                    <a:lnTo>
                      <a:pt x="42066" y="578222"/>
                    </a:lnTo>
                    <a:lnTo>
                      <a:pt x="41264" y="578586"/>
                    </a:lnTo>
                    <a:lnTo>
                      <a:pt x="40463" y="579312"/>
                    </a:lnTo>
                    <a:lnTo>
                      <a:pt x="39261" y="580766"/>
                    </a:lnTo>
                    <a:lnTo>
                      <a:pt x="36858" y="583310"/>
                    </a:lnTo>
                    <a:lnTo>
                      <a:pt x="35656" y="584401"/>
                    </a:lnTo>
                    <a:lnTo>
                      <a:pt x="34454" y="585491"/>
                    </a:lnTo>
                    <a:lnTo>
                      <a:pt x="32050" y="587671"/>
                    </a:lnTo>
                    <a:lnTo>
                      <a:pt x="29246" y="589852"/>
                    </a:lnTo>
                    <a:lnTo>
                      <a:pt x="26842" y="591306"/>
                    </a:lnTo>
                    <a:lnTo>
                      <a:pt x="21634" y="594577"/>
                    </a:lnTo>
                    <a:lnTo>
                      <a:pt x="18829" y="596030"/>
                    </a:lnTo>
                    <a:lnTo>
                      <a:pt x="16426" y="597121"/>
                    </a:lnTo>
                    <a:lnTo>
                      <a:pt x="13621" y="598211"/>
                    </a:lnTo>
                    <a:lnTo>
                      <a:pt x="12820" y="598211"/>
                    </a:lnTo>
                    <a:lnTo>
                      <a:pt x="12019" y="598574"/>
                    </a:lnTo>
                    <a:lnTo>
                      <a:pt x="10817" y="598938"/>
                    </a:lnTo>
                    <a:lnTo>
                      <a:pt x="8012" y="599665"/>
                    </a:lnTo>
                    <a:lnTo>
                      <a:pt x="5208" y="600028"/>
                    </a:lnTo>
                    <a:lnTo>
                      <a:pt x="2804" y="600392"/>
                    </a:lnTo>
                    <a:lnTo>
                      <a:pt x="0" y="600755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A346C67-C160-4F9D-B48F-EFC86BA49042}"/>
                  </a:ext>
                </a:extLst>
              </p:cNvPr>
              <p:cNvSpPr/>
              <p:nvPr/>
            </p:nvSpPr>
            <p:spPr>
              <a:xfrm>
                <a:off x="1750476" y="3039154"/>
                <a:ext cx="745569" cy="1"/>
              </a:xfrm>
              <a:custGeom>
                <a:avLst/>
                <a:gdLst/>
                <a:ahLst/>
                <a:cxnLst/>
                <a:rect l="0" t="0" r="0" b="0"/>
                <a:pathLst>
                  <a:path w="745569" h="1">
                    <a:moveTo>
                      <a:pt x="0" y="0"/>
                    </a:moveTo>
                    <a:lnTo>
                      <a:pt x="1602" y="0"/>
                    </a:lnTo>
                    <a:lnTo>
                      <a:pt x="737556" y="0"/>
                    </a:lnTo>
                    <a:lnTo>
                      <a:pt x="745568" y="0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D0396B1-3A4F-48DD-89EF-2B8B24A8D984}"/>
                  </a:ext>
                </a:extLst>
              </p:cNvPr>
              <p:cNvCxnSpPr/>
              <p:nvPr/>
            </p:nvCxnSpPr>
            <p:spPr>
              <a:xfrm>
                <a:off x="1742440" y="3034411"/>
                <a:ext cx="4064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3A57B21-B1D5-4C5E-906D-D55A82DE82D4}"/>
                  </a:ext>
                </a:extLst>
              </p:cNvPr>
              <p:cNvSpPr/>
              <p:nvPr/>
            </p:nvSpPr>
            <p:spPr>
              <a:xfrm>
                <a:off x="2488030" y="2438400"/>
                <a:ext cx="116983" cy="600756"/>
              </a:xfrm>
              <a:custGeom>
                <a:avLst/>
                <a:gdLst/>
                <a:ahLst/>
                <a:cxnLst/>
                <a:rect l="0" t="0" r="0" b="0"/>
                <a:pathLst>
                  <a:path w="116983" h="600756">
                    <a:moveTo>
                      <a:pt x="4808" y="0"/>
                    </a:moveTo>
                    <a:lnTo>
                      <a:pt x="7612" y="0"/>
                    </a:lnTo>
                    <a:lnTo>
                      <a:pt x="10417" y="363"/>
                    </a:lnTo>
                    <a:lnTo>
                      <a:pt x="13221" y="727"/>
                    </a:lnTo>
                    <a:lnTo>
                      <a:pt x="16025" y="1454"/>
                    </a:lnTo>
                    <a:lnTo>
                      <a:pt x="21634" y="2907"/>
                    </a:lnTo>
                    <a:lnTo>
                      <a:pt x="24038" y="3998"/>
                    </a:lnTo>
                    <a:lnTo>
                      <a:pt x="27243" y="5451"/>
                    </a:lnTo>
                    <a:lnTo>
                      <a:pt x="32050" y="8359"/>
                    </a:lnTo>
                    <a:lnTo>
                      <a:pt x="34855" y="10176"/>
                    </a:lnTo>
                    <a:lnTo>
                      <a:pt x="37659" y="12357"/>
                    </a:lnTo>
                    <a:lnTo>
                      <a:pt x="42867" y="16718"/>
                    </a:lnTo>
                    <a:lnTo>
                      <a:pt x="48075" y="21806"/>
                    </a:lnTo>
                    <a:lnTo>
                      <a:pt x="50078" y="24713"/>
                    </a:lnTo>
                    <a:lnTo>
                      <a:pt x="52482" y="27621"/>
                    </a:lnTo>
                    <a:lnTo>
                      <a:pt x="57289" y="34162"/>
                    </a:lnTo>
                    <a:lnTo>
                      <a:pt x="59693" y="37797"/>
                    </a:lnTo>
                    <a:lnTo>
                      <a:pt x="62097" y="41431"/>
                    </a:lnTo>
                    <a:lnTo>
                      <a:pt x="64501" y="45429"/>
                    </a:lnTo>
                    <a:lnTo>
                      <a:pt x="66905" y="49427"/>
                    </a:lnTo>
                    <a:lnTo>
                      <a:pt x="68908" y="53424"/>
                    </a:lnTo>
                    <a:lnTo>
                      <a:pt x="71311" y="57786"/>
                    </a:lnTo>
                    <a:lnTo>
                      <a:pt x="73314" y="62510"/>
                    </a:lnTo>
                    <a:lnTo>
                      <a:pt x="75718" y="67235"/>
                    </a:lnTo>
                    <a:lnTo>
                      <a:pt x="79724" y="77048"/>
                    </a:lnTo>
                    <a:lnTo>
                      <a:pt x="82128" y="82499"/>
                    </a:lnTo>
                    <a:lnTo>
                      <a:pt x="84131" y="87951"/>
                    </a:lnTo>
                    <a:lnTo>
                      <a:pt x="88138" y="99217"/>
                    </a:lnTo>
                    <a:lnTo>
                      <a:pt x="91743" y="110484"/>
                    </a:lnTo>
                    <a:lnTo>
                      <a:pt x="95349" y="122113"/>
                    </a:lnTo>
                    <a:lnTo>
                      <a:pt x="98554" y="134107"/>
                    </a:lnTo>
                    <a:lnTo>
                      <a:pt x="101358" y="146463"/>
                    </a:lnTo>
                    <a:lnTo>
                      <a:pt x="104162" y="158820"/>
                    </a:lnTo>
                    <a:lnTo>
                      <a:pt x="106566" y="171540"/>
                    </a:lnTo>
                    <a:lnTo>
                      <a:pt x="108569" y="184987"/>
                    </a:lnTo>
                    <a:lnTo>
                      <a:pt x="110572" y="198071"/>
                    </a:lnTo>
                    <a:lnTo>
                      <a:pt x="111374" y="204976"/>
                    </a:lnTo>
                    <a:lnTo>
                      <a:pt x="112175" y="211881"/>
                    </a:lnTo>
                    <a:lnTo>
                      <a:pt x="113377" y="225692"/>
                    </a:lnTo>
                    <a:lnTo>
                      <a:pt x="114979" y="240229"/>
                    </a:lnTo>
                    <a:lnTo>
                      <a:pt x="115780" y="254767"/>
                    </a:lnTo>
                    <a:lnTo>
                      <a:pt x="116582" y="269667"/>
                    </a:lnTo>
                    <a:lnTo>
                      <a:pt x="116982" y="284931"/>
                    </a:lnTo>
                    <a:lnTo>
                      <a:pt x="116982" y="300559"/>
                    </a:lnTo>
                    <a:lnTo>
                      <a:pt x="116982" y="302376"/>
                    </a:lnTo>
                    <a:lnTo>
                      <a:pt x="116982" y="304193"/>
                    </a:lnTo>
                    <a:lnTo>
                      <a:pt x="116982" y="307828"/>
                    </a:lnTo>
                    <a:lnTo>
                      <a:pt x="116982" y="315460"/>
                    </a:lnTo>
                    <a:lnTo>
                      <a:pt x="116582" y="323092"/>
                    </a:lnTo>
                    <a:lnTo>
                      <a:pt x="116582" y="330724"/>
                    </a:lnTo>
                    <a:lnTo>
                      <a:pt x="116181" y="334358"/>
                    </a:lnTo>
                    <a:lnTo>
                      <a:pt x="116181" y="336176"/>
                    </a:lnTo>
                    <a:lnTo>
                      <a:pt x="116181" y="337993"/>
                    </a:lnTo>
                    <a:lnTo>
                      <a:pt x="115780" y="345625"/>
                    </a:lnTo>
                    <a:lnTo>
                      <a:pt x="115380" y="349259"/>
                    </a:lnTo>
                    <a:lnTo>
                      <a:pt x="115380" y="351076"/>
                    </a:lnTo>
                    <a:lnTo>
                      <a:pt x="115380" y="352894"/>
                    </a:lnTo>
                    <a:lnTo>
                      <a:pt x="114979" y="360162"/>
                    </a:lnTo>
                    <a:lnTo>
                      <a:pt x="114579" y="361979"/>
                    </a:lnTo>
                    <a:lnTo>
                      <a:pt x="114579" y="363796"/>
                    </a:lnTo>
                    <a:lnTo>
                      <a:pt x="114178" y="367431"/>
                    </a:lnTo>
                    <a:lnTo>
                      <a:pt x="113377" y="374336"/>
                    </a:lnTo>
                    <a:lnTo>
                      <a:pt x="113377" y="376153"/>
                    </a:lnTo>
                    <a:lnTo>
                      <a:pt x="112976" y="377970"/>
                    </a:lnTo>
                    <a:lnTo>
                      <a:pt x="112976" y="381241"/>
                    </a:lnTo>
                    <a:lnTo>
                      <a:pt x="112175" y="388510"/>
                    </a:lnTo>
                    <a:lnTo>
                      <a:pt x="111374" y="395415"/>
                    </a:lnTo>
                    <a:lnTo>
                      <a:pt x="110572" y="402320"/>
                    </a:lnTo>
                    <a:lnTo>
                      <a:pt x="108569" y="415767"/>
                    </a:lnTo>
                    <a:lnTo>
                      <a:pt x="107367" y="422309"/>
                    </a:lnTo>
                    <a:lnTo>
                      <a:pt x="106566" y="428851"/>
                    </a:lnTo>
                    <a:lnTo>
                      <a:pt x="104162" y="441571"/>
                    </a:lnTo>
                    <a:lnTo>
                      <a:pt x="101358" y="453928"/>
                    </a:lnTo>
                    <a:lnTo>
                      <a:pt x="99755" y="460106"/>
                    </a:lnTo>
                    <a:lnTo>
                      <a:pt x="98554" y="466648"/>
                    </a:lnTo>
                    <a:lnTo>
                      <a:pt x="97352" y="469555"/>
                    </a:lnTo>
                    <a:lnTo>
                      <a:pt x="96951" y="472463"/>
                    </a:lnTo>
                    <a:lnTo>
                      <a:pt x="95349" y="478641"/>
                    </a:lnTo>
                    <a:lnTo>
                      <a:pt x="93346" y="484456"/>
                    </a:lnTo>
                    <a:lnTo>
                      <a:pt x="92544" y="487364"/>
                    </a:lnTo>
                    <a:lnTo>
                      <a:pt x="91743" y="490271"/>
                    </a:lnTo>
                    <a:lnTo>
                      <a:pt x="90541" y="492815"/>
                    </a:lnTo>
                    <a:lnTo>
                      <a:pt x="89740" y="495723"/>
                    </a:lnTo>
                    <a:lnTo>
                      <a:pt x="88138" y="501538"/>
                    </a:lnTo>
                    <a:lnTo>
                      <a:pt x="86936" y="504445"/>
                    </a:lnTo>
                    <a:lnTo>
                      <a:pt x="86134" y="507353"/>
                    </a:lnTo>
                    <a:lnTo>
                      <a:pt x="84131" y="512804"/>
                    </a:lnTo>
                    <a:lnTo>
                      <a:pt x="80125" y="522980"/>
                    </a:lnTo>
                    <a:lnTo>
                      <a:pt x="77721" y="527705"/>
                    </a:lnTo>
                    <a:lnTo>
                      <a:pt x="77321" y="529159"/>
                    </a:lnTo>
                    <a:lnTo>
                      <a:pt x="76920" y="530249"/>
                    </a:lnTo>
                    <a:lnTo>
                      <a:pt x="75718" y="532793"/>
                    </a:lnTo>
                    <a:lnTo>
                      <a:pt x="73715" y="537154"/>
                    </a:lnTo>
                    <a:lnTo>
                      <a:pt x="71712" y="541515"/>
                    </a:lnTo>
                    <a:lnTo>
                      <a:pt x="67305" y="550238"/>
                    </a:lnTo>
                    <a:lnTo>
                      <a:pt x="62898" y="557870"/>
                    </a:lnTo>
                    <a:lnTo>
                      <a:pt x="60494" y="561504"/>
                    </a:lnTo>
                    <a:lnTo>
                      <a:pt x="58491" y="564775"/>
                    </a:lnTo>
                    <a:lnTo>
                      <a:pt x="56088" y="568409"/>
                    </a:lnTo>
                    <a:lnTo>
                      <a:pt x="54886" y="569863"/>
                    </a:lnTo>
                    <a:lnTo>
                      <a:pt x="53684" y="571317"/>
                    </a:lnTo>
                    <a:lnTo>
                      <a:pt x="51280" y="574588"/>
                    </a:lnTo>
                    <a:lnTo>
                      <a:pt x="49277" y="577132"/>
                    </a:lnTo>
                    <a:lnTo>
                      <a:pt x="48476" y="577859"/>
                    </a:lnTo>
                    <a:lnTo>
                      <a:pt x="48075" y="578586"/>
                    </a:lnTo>
                    <a:lnTo>
                      <a:pt x="46473" y="580039"/>
                    </a:lnTo>
                    <a:lnTo>
                      <a:pt x="44069" y="582583"/>
                    </a:lnTo>
                    <a:lnTo>
                      <a:pt x="41665" y="584764"/>
                    </a:lnTo>
                    <a:lnTo>
                      <a:pt x="39261" y="586944"/>
                    </a:lnTo>
                    <a:lnTo>
                      <a:pt x="34053" y="590942"/>
                    </a:lnTo>
                    <a:lnTo>
                      <a:pt x="31650" y="592396"/>
                    </a:lnTo>
                    <a:lnTo>
                      <a:pt x="29246" y="594213"/>
                    </a:lnTo>
                    <a:lnTo>
                      <a:pt x="26442" y="595304"/>
                    </a:lnTo>
                    <a:lnTo>
                      <a:pt x="25240" y="595667"/>
                    </a:lnTo>
                    <a:lnTo>
                      <a:pt x="24038" y="596394"/>
                    </a:lnTo>
                    <a:lnTo>
                      <a:pt x="21234" y="597484"/>
                    </a:lnTo>
                    <a:lnTo>
                      <a:pt x="20432" y="597848"/>
                    </a:lnTo>
                    <a:lnTo>
                      <a:pt x="20032" y="598211"/>
                    </a:lnTo>
                    <a:lnTo>
                      <a:pt x="18830" y="598574"/>
                    </a:lnTo>
                    <a:lnTo>
                      <a:pt x="13221" y="600028"/>
                    </a:lnTo>
                    <a:lnTo>
                      <a:pt x="10417" y="600392"/>
                    </a:lnTo>
                    <a:lnTo>
                      <a:pt x="9615" y="600392"/>
                    </a:lnTo>
                    <a:lnTo>
                      <a:pt x="9215" y="600392"/>
                    </a:lnTo>
                    <a:lnTo>
                      <a:pt x="8013" y="600755"/>
                    </a:lnTo>
                    <a:lnTo>
                      <a:pt x="4808" y="600755"/>
                    </a:lnTo>
                    <a:lnTo>
                      <a:pt x="2404" y="600755"/>
                    </a:lnTo>
                    <a:lnTo>
                      <a:pt x="0" y="600755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E3522D1-D111-4757-83FE-A767AC95BA42}"/>
                </a:ext>
              </a:extLst>
            </p:cNvPr>
            <p:cNvGrpSpPr/>
            <p:nvPr/>
          </p:nvGrpSpPr>
          <p:grpSpPr>
            <a:xfrm rot="5400000">
              <a:off x="3443639" y="1784966"/>
              <a:ext cx="966795" cy="600794"/>
              <a:chOff x="1638300" y="2438400"/>
              <a:chExt cx="966795" cy="600794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A290E04-B919-4C92-844B-1D017BB414EF}"/>
                  </a:ext>
                </a:extLst>
              </p:cNvPr>
              <p:cNvSpPr/>
              <p:nvPr/>
            </p:nvSpPr>
            <p:spPr>
              <a:xfrm>
                <a:off x="2380822" y="2438400"/>
                <a:ext cx="224273" cy="600794"/>
              </a:xfrm>
              <a:custGeom>
                <a:avLst/>
                <a:gdLst/>
                <a:ahLst/>
                <a:cxnLst/>
                <a:rect l="0" t="0" r="0" b="0"/>
                <a:pathLst>
                  <a:path w="224273" h="600794">
                    <a:moveTo>
                      <a:pt x="191421" y="512878"/>
                    </a:moveTo>
                    <a:lnTo>
                      <a:pt x="187174" y="523055"/>
                    </a:lnTo>
                    <a:lnTo>
                      <a:pt x="185050" y="527851"/>
                    </a:lnTo>
                    <a:lnTo>
                      <a:pt x="184450" y="528978"/>
                    </a:lnTo>
                    <a:lnTo>
                      <a:pt x="184009" y="530214"/>
                    </a:lnTo>
                    <a:lnTo>
                      <a:pt x="183088" y="532685"/>
                    </a:lnTo>
                    <a:lnTo>
                      <a:pt x="180965" y="537192"/>
                    </a:lnTo>
                    <a:lnTo>
                      <a:pt x="178841" y="541589"/>
                    </a:lnTo>
                    <a:lnTo>
                      <a:pt x="174595" y="550130"/>
                    </a:lnTo>
                    <a:lnTo>
                      <a:pt x="170067" y="557798"/>
                    </a:lnTo>
                    <a:lnTo>
                      <a:pt x="167783" y="561397"/>
                    </a:lnTo>
                    <a:lnTo>
                      <a:pt x="165660" y="564958"/>
                    </a:lnTo>
                    <a:lnTo>
                      <a:pt x="163257" y="568265"/>
                    </a:lnTo>
                    <a:lnTo>
                      <a:pt x="162015" y="569755"/>
                    </a:lnTo>
                    <a:lnTo>
                      <a:pt x="160972" y="571391"/>
                    </a:lnTo>
                    <a:lnTo>
                      <a:pt x="158570" y="574444"/>
                    </a:lnTo>
                    <a:lnTo>
                      <a:pt x="156446" y="577315"/>
                    </a:lnTo>
                    <a:lnTo>
                      <a:pt x="155684" y="577860"/>
                    </a:lnTo>
                    <a:lnTo>
                      <a:pt x="155083" y="578551"/>
                    </a:lnTo>
                    <a:lnTo>
                      <a:pt x="153842" y="579931"/>
                    </a:lnTo>
                    <a:lnTo>
                      <a:pt x="151439" y="582403"/>
                    </a:lnTo>
                    <a:lnTo>
                      <a:pt x="148994" y="584730"/>
                    </a:lnTo>
                    <a:lnTo>
                      <a:pt x="146591" y="586946"/>
                    </a:lnTo>
                    <a:lnTo>
                      <a:pt x="141422" y="590762"/>
                    </a:lnTo>
                    <a:lnTo>
                      <a:pt x="138858" y="592433"/>
                    </a:lnTo>
                    <a:lnTo>
                      <a:pt x="136455" y="594069"/>
                    </a:lnTo>
                    <a:lnTo>
                      <a:pt x="133730" y="595305"/>
                    </a:lnTo>
                    <a:lnTo>
                      <a:pt x="132368" y="595850"/>
                    </a:lnTo>
                    <a:lnTo>
                      <a:pt x="131126" y="596541"/>
                    </a:lnTo>
                    <a:lnTo>
                      <a:pt x="128402" y="597632"/>
                    </a:lnTo>
                    <a:lnTo>
                      <a:pt x="127681" y="597776"/>
                    </a:lnTo>
                    <a:lnTo>
                      <a:pt x="127039" y="598067"/>
                    </a:lnTo>
                    <a:lnTo>
                      <a:pt x="125838" y="598612"/>
                    </a:lnTo>
                    <a:lnTo>
                      <a:pt x="120390" y="599994"/>
                    </a:lnTo>
                    <a:lnTo>
                      <a:pt x="117665" y="600392"/>
                    </a:lnTo>
                    <a:lnTo>
                      <a:pt x="116903" y="600392"/>
                    </a:lnTo>
                    <a:lnTo>
                      <a:pt x="116303" y="600539"/>
                    </a:lnTo>
                    <a:lnTo>
                      <a:pt x="115101" y="600793"/>
                    </a:lnTo>
                    <a:lnTo>
                      <a:pt x="107368" y="600648"/>
                    </a:lnTo>
                    <a:lnTo>
                      <a:pt x="104644" y="600248"/>
                    </a:lnTo>
                    <a:lnTo>
                      <a:pt x="101920" y="599703"/>
                    </a:lnTo>
                    <a:lnTo>
                      <a:pt x="96632" y="598321"/>
                    </a:lnTo>
                    <a:lnTo>
                      <a:pt x="91304" y="596141"/>
                    </a:lnTo>
                    <a:lnTo>
                      <a:pt x="88740" y="594905"/>
                    </a:lnTo>
                    <a:lnTo>
                      <a:pt x="86336" y="593524"/>
                    </a:lnTo>
                    <a:lnTo>
                      <a:pt x="83732" y="591888"/>
                    </a:lnTo>
                    <a:lnTo>
                      <a:pt x="81328" y="590071"/>
                    </a:lnTo>
                    <a:lnTo>
                      <a:pt x="76481" y="586255"/>
                    </a:lnTo>
                    <a:lnTo>
                      <a:pt x="71633" y="581567"/>
                    </a:lnTo>
                    <a:lnTo>
                      <a:pt x="69229" y="579096"/>
                    </a:lnTo>
                    <a:lnTo>
                      <a:pt x="67106" y="576480"/>
                    </a:lnTo>
                    <a:lnTo>
                      <a:pt x="64662" y="573608"/>
                    </a:lnTo>
                    <a:lnTo>
                      <a:pt x="62418" y="570592"/>
                    </a:lnTo>
                    <a:lnTo>
                      <a:pt x="57851" y="564267"/>
                    </a:lnTo>
                    <a:lnTo>
                      <a:pt x="53323" y="557108"/>
                    </a:lnTo>
                    <a:lnTo>
                      <a:pt x="51200" y="553401"/>
                    </a:lnTo>
                    <a:lnTo>
                      <a:pt x="49078" y="549548"/>
                    </a:lnTo>
                    <a:lnTo>
                      <a:pt x="46954" y="545442"/>
                    </a:lnTo>
                    <a:lnTo>
                      <a:pt x="44831" y="541190"/>
                    </a:lnTo>
                    <a:lnTo>
                      <a:pt x="40744" y="532394"/>
                    </a:lnTo>
                    <a:lnTo>
                      <a:pt x="36659" y="522764"/>
                    </a:lnTo>
                    <a:lnTo>
                      <a:pt x="32892" y="512878"/>
                    </a:lnTo>
                    <a:lnTo>
                      <a:pt x="28806" y="501612"/>
                    </a:lnTo>
                    <a:lnTo>
                      <a:pt x="25000" y="490237"/>
                    </a:lnTo>
                    <a:lnTo>
                      <a:pt x="21514" y="478533"/>
                    </a:lnTo>
                    <a:lnTo>
                      <a:pt x="18349" y="466613"/>
                    </a:lnTo>
                    <a:lnTo>
                      <a:pt x="15305" y="454110"/>
                    </a:lnTo>
                    <a:lnTo>
                      <a:pt x="12741" y="441608"/>
                    </a:lnTo>
                    <a:lnTo>
                      <a:pt x="10176" y="428815"/>
                    </a:lnTo>
                    <a:lnTo>
                      <a:pt x="8174" y="415769"/>
                    </a:lnTo>
                    <a:lnTo>
                      <a:pt x="6210" y="402176"/>
                    </a:lnTo>
                    <a:lnTo>
                      <a:pt x="4567" y="388583"/>
                    </a:lnTo>
                    <a:lnTo>
                      <a:pt x="3045" y="374446"/>
                    </a:lnTo>
                    <a:lnTo>
                      <a:pt x="2004" y="360272"/>
                    </a:lnTo>
                    <a:lnTo>
                      <a:pt x="922" y="345590"/>
                    </a:lnTo>
                    <a:lnTo>
                      <a:pt x="481" y="330871"/>
                    </a:lnTo>
                    <a:lnTo>
                      <a:pt x="0" y="315642"/>
                    </a:lnTo>
                    <a:lnTo>
                      <a:pt x="0" y="300378"/>
                    </a:lnTo>
                    <a:lnTo>
                      <a:pt x="0" y="284860"/>
                    </a:lnTo>
                    <a:lnTo>
                      <a:pt x="481" y="269631"/>
                    </a:lnTo>
                    <a:lnTo>
                      <a:pt x="922" y="254658"/>
                    </a:lnTo>
                    <a:lnTo>
                      <a:pt x="2004" y="240229"/>
                    </a:lnTo>
                    <a:lnTo>
                      <a:pt x="3045" y="225801"/>
                    </a:lnTo>
                    <a:lnTo>
                      <a:pt x="4567" y="211918"/>
                    </a:lnTo>
                    <a:lnTo>
                      <a:pt x="6210" y="198181"/>
                    </a:lnTo>
                    <a:lnTo>
                      <a:pt x="8174" y="184879"/>
                    </a:lnTo>
                    <a:lnTo>
                      <a:pt x="10176" y="171540"/>
                    </a:lnTo>
                    <a:lnTo>
                      <a:pt x="12741" y="158784"/>
                    </a:lnTo>
                    <a:lnTo>
                      <a:pt x="15305" y="146282"/>
                    </a:lnTo>
                    <a:lnTo>
                      <a:pt x="18349" y="134034"/>
                    </a:lnTo>
                    <a:lnTo>
                      <a:pt x="21514" y="122113"/>
                    </a:lnTo>
                    <a:lnTo>
                      <a:pt x="25000" y="110411"/>
                    </a:lnTo>
                    <a:lnTo>
                      <a:pt x="28806" y="99036"/>
                    </a:lnTo>
                    <a:lnTo>
                      <a:pt x="32892" y="87878"/>
                    </a:lnTo>
                    <a:lnTo>
                      <a:pt x="36819" y="77302"/>
                    </a:lnTo>
                    <a:lnTo>
                      <a:pt x="41065" y="67417"/>
                    </a:lnTo>
                    <a:lnTo>
                      <a:pt x="45272" y="58222"/>
                    </a:lnTo>
                    <a:lnTo>
                      <a:pt x="49679" y="49863"/>
                    </a:lnTo>
                    <a:lnTo>
                      <a:pt x="54086" y="42013"/>
                    </a:lnTo>
                    <a:lnTo>
                      <a:pt x="58773" y="34889"/>
                    </a:lnTo>
                    <a:lnTo>
                      <a:pt x="63461" y="28420"/>
                    </a:lnTo>
                    <a:lnTo>
                      <a:pt x="68468" y="22642"/>
                    </a:lnTo>
                    <a:lnTo>
                      <a:pt x="73316" y="17445"/>
                    </a:lnTo>
                    <a:lnTo>
                      <a:pt x="78283" y="12902"/>
                    </a:lnTo>
                    <a:lnTo>
                      <a:pt x="83452" y="9049"/>
                    </a:lnTo>
                    <a:lnTo>
                      <a:pt x="88740" y="5888"/>
                    </a:lnTo>
                    <a:lnTo>
                      <a:pt x="94028" y="3270"/>
                    </a:lnTo>
                    <a:lnTo>
                      <a:pt x="99516" y="1490"/>
                    </a:lnTo>
                    <a:lnTo>
                      <a:pt x="105085" y="400"/>
                    </a:lnTo>
                    <a:lnTo>
                      <a:pt x="110855" y="0"/>
                    </a:lnTo>
                    <a:lnTo>
                      <a:pt x="112056" y="0"/>
                    </a:lnTo>
                    <a:lnTo>
                      <a:pt x="114780" y="0"/>
                    </a:lnTo>
                    <a:lnTo>
                      <a:pt x="117665" y="254"/>
                    </a:lnTo>
                    <a:lnTo>
                      <a:pt x="120390" y="654"/>
                    </a:lnTo>
                    <a:lnTo>
                      <a:pt x="123274" y="1345"/>
                    </a:lnTo>
                    <a:lnTo>
                      <a:pt x="128722" y="3016"/>
                    </a:lnTo>
                    <a:lnTo>
                      <a:pt x="131446" y="4106"/>
                    </a:lnTo>
                    <a:lnTo>
                      <a:pt x="134332" y="5488"/>
                    </a:lnTo>
                    <a:lnTo>
                      <a:pt x="139459" y="8504"/>
                    </a:lnTo>
                    <a:lnTo>
                      <a:pt x="142064" y="10284"/>
                    </a:lnTo>
                    <a:lnTo>
                      <a:pt x="144788" y="12357"/>
                    </a:lnTo>
                    <a:lnTo>
                      <a:pt x="149916" y="16754"/>
                    </a:lnTo>
                    <a:lnTo>
                      <a:pt x="155083" y="21951"/>
                    </a:lnTo>
                    <a:lnTo>
                      <a:pt x="157328" y="24713"/>
                    </a:lnTo>
                    <a:lnTo>
                      <a:pt x="159771" y="27730"/>
                    </a:lnTo>
                    <a:lnTo>
                      <a:pt x="164619" y="34308"/>
                    </a:lnTo>
                    <a:lnTo>
                      <a:pt x="166863" y="37761"/>
                    </a:lnTo>
                    <a:lnTo>
                      <a:pt x="169306" y="41468"/>
                    </a:lnTo>
                    <a:lnTo>
                      <a:pt x="171590" y="45320"/>
                    </a:lnTo>
                    <a:lnTo>
                      <a:pt x="173994" y="49427"/>
                    </a:lnTo>
                    <a:lnTo>
                      <a:pt x="176117" y="53570"/>
                    </a:lnTo>
                    <a:lnTo>
                      <a:pt x="178401" y="57968"/>
                    </a:lnTo>
                    <a:lnTo>
                      <a:pt x="180524" y="62474"/>
                    </a:lnTo>
                    <a:lnTo>
                      <a:pt x="182767" y="67308"/>
                    </a:lnTo>
                    <a:lnTo>
                      <a:pt x="187014" y="77193"/>
                    </a:lnTo>
                    <a:lnTo>
                      <a:pt x="189137" y="82390"/>
                    </a:lnTo>
                    <a:lnTo>
                      <a:pt x="191421" y="87878"/>
                    </a:lnTo>
                    <a:lnTo>
                      <a:pt x="195186" y="99036"/>
                    </a:lnTo>
                    <a:lnTo>
                      <a:pt x="198992" y="110411"/>
                    </a:lnTo>
                    <a:lnTo>
                      <a:pt x="202479" y="122113"/>
                    </a:lnTo>
                    <a:lnTo>
                      <a:pt x="205644" y="134034"/>
                    </a:lnTo>
                    <a:lnTo>
                      <a:pt x="208528" y="146282"/>
                    </a:lnTo>
                    <a:lnTo>
                      <a:pt x="211252" y="158784"/>
                    </a:lnTo>
                    <a:lnTo>
                      <a:pt x="213656" y="171540"/>
                    </a:lnTo>
                    <a:lnTo>
                      <a:pt x="215939" y="184879"/>
                    </a:lnTo>
                    <a:lnTo>
                      <a:pt x="217743" y="198181"/>
                    </a:lnTo>
                    <a:lnTo>
                      <a:pt x="218503" y="204940"/>
                    </a:lnTo>
                    <a:lnTo>
                      <a:pt x="219425" y="211918"/>
                    </a:lnTo>
                    <a:lnTo>
                      <a:pt x="220787" y="225801"/>
                    </a:lnTo>
                    <a:lnTo>
                      <a:pt x="222150" y="240229"/>
                    </a:lnTo>
                    <a:lnTo>
                      <a:pt x="222910" y="254658"/>
                    </a:lnTo>
                    <a:lnTo>
                      <a:pt x="223671" y="269631"/>
                    </a:lnTo>
                    <a:lnTo>
                      <a:pt x="224112" y="284860"/>
                    </a:lnTo>
                    <a:lnTo>
                      <a:pt x="224272" y="300378"/>
                    </a:lnTo>
                    <a:lnTo>
                      <a:pt x="224112" y="302195"/>
                    </a:lnTo>
                    <a:lnTo>
                      <a:pt x="224112" y="304085"/>
                    </a:lnTo>
                    <a:lnTo>
                      <a:pt x="224112" y="307938"/>
                    </a:lnTo>
                    <a:lnTo>
                      <a:pt x="224112" y="315642"/>
                    </a:lnTo>
                    <a:lnTo>
                      <a:pt x="223832" y="323202"/>
                    </a:lnTo>
                    <a:lnTo>
                      <a:pt x="223671" y="330871"/>
                    </a:lnTo>
                    <a:lnTo>
                      <a:pt x="223351" y="334469"/>
                    </a:lnTo>
                    <a:lnTo>
                      <a:pt x="223191" y="336249"/>
                    </a:lnTo>
                    <a:lnTo>
                      <a:pt x="223191" y="338176"/>
                    </a:lnTo>
                    <a:lnTo>
                      <a:pt x="222910" y="345590"/>
                    </a:lnTo>
                    <a:lnTo>
                      <a:pt x="222590" y="349151"/>
                    </a:lnTo>
                    <a:lnTo>
                      <a:pt x="222470" y="350931"/>
                    </a:lnTo>
                    <a:lnTo>
                      <a:pt x="222470" y="352858"/>
                    </a:lnTo>
                    <a:lnTo>
                      <a:pt x="222150" y="360272"/>
                    </a:lnTo>
                    <a:lnTo>
                      <a:pt x="221828" y="361944"/>
                    </a:lnTo>
                    <a:lnTo>
                      <a:pt x="221708" y="363724"/>
                    </a:lnTo>
                    <a:lnTo>
                      <a:pt x="221388" y="367286"/>
                    </a:lnTo>
                    <a:lnTo>
                      <a:pt x="220787" y="374446"/>
                    </a:lnTo>
                    <a:lnTo>
                      <a:pt x="220467" y="376081"/>
                    </a:lnTo>
                    <a:lnTo>
                      <a:pt x="220346" y="377862"/>
                    </a:lnTo>
                    <a:lnTo>
                      <a:pt x="220026" y="381424"/>
                    </a:lnTo>
                    <a:lnTo>
                      <a:pt x="219425" y="388583"/>
                    </a:lnTo>
                    <a:lnTo>
                      <a:pt x="218503" y="395306"/>
                    </a:lnTo>
                    <a:lnTo>
                      <a:pt x="217743" y="402176"/>
                    </a:lnTo>
                    <a:lnTo>
                      <a:pt x="215939" y="415769"/>
                    </a:lnTo>
                    <a:lnTo>
                      <a:pt x="214738" y="422238"/>
                    </a:lnTo>
                    <a:lnTo>
                      <a:pt x="213656" y="428815"/>
                    </a:lnTo>
                    <a:lnTo>
                      <a:pt x="211252" y="441608"/>
                    </a:lnTo>
                    <a:lnTo>
                      <a:pt x="208528" y="454110"/>
                    </a:lnTo>
                    <a:lnTo>
                      <a:pt x="207005" y="460289"/>
                    </a:lnTo>
                    <a:lnTo>
                      <a:pt x="205644" y="466613"/>
                    </a:lnTo>
                    <a:lnTo>
                      <a:pt x="204722" y="469483"/>
                    </a:lnTo>
                    <a:lnTo>
                      <a:pt x="203961" y="472501"/>
                    </a:lnTo>
                    <a:lnTo>
                      <a:pt x="202479" y="478533"/>
                    </a:lnTo>
                    <a:lnTo>
                      <a:pt x="200636" y="484312"/>
                    </a:lnTo>
                    <a:lnTo>
                      <a:pt x="199755" y="487220"/>
                    </a:lnTo>
                    <a:lnTo>
                      <a:pt x="198992" y="490237"/>
                    </a:lnTo>
                    <a:lnTo>
                      <a:pt x="197912" y="492962"/>
                    </a:lnTo>
                    <a:lnTo>
                      <a:pt x="197030" y="495869"/>
                    </a:lnTo>
                    <a:lnTo>
                      <a:pt x="195186" y="501612"/>
                    </a:lnTo>
                    <a:lnTo>
                      <a:pt x="194145" y="504374"/>
                    </a:lnTo>
                    <a:lnTo>
                      <a:pt x="193224" y="507244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AB56486-7CA8-45FD-BFC7-93CC3224CAB1}"/>
                  </a:ext>
                </a:extLst>
              </p:cNvPr>
              <p:cNvSpPr/>
              <p:nvPr/>
            </p:nvSpPr>
            <p:spPr>
              <a:xfrm>
                <a:off x="1751997" y="2438400"/>
                <a:ext cx="739681" cy="600794"/>
              </a:xfrm>
              <a:custGeom>
                <a:avLst/>
                <a:gdLst/>
                <a:ahLst/>
                <a:cxnLst/>
                <a:rect l="0" t="0" r="0" b="0"/>
                <a:pathLst>
                  <a:path w="739681" h="600794">
                    <a:moveTo>
                      <a:pt x="0" y="0"/>
                    </a:moveTo>
                    <a:lnTo>
                      <a:pt x="739680" y="0"/>
                    </a:lnTo>
                    <a:lnTo>
                      <a:pt x="733910" y="400"/>
                    </a:lnTo>
                    <a:lnTo>
                      <a:pt x="728341" y="1490"/>
                    </a:lnTo>
                    <a:lnTo>
                      <a:pt x="722853" y="3270"/>
                    </a:lnTo>
                    <a:lnTo>
                      <a:pt x="717565" y="5888"/>
                    </a:lnTo>
                    <a:lnTo>
                      <a:pt x="712277" y="9049"/>
                    </a:lnTo>
                    <a:lnTo>
                      <a:pt x="707108" y="12902"/>
                    </a:lnTo>
                    <a:lnTo>
                      <a:pt x="702141" y="17445"/>
                    </a:lnTo>
                    <a:lnTo>
                      <a:pt x="697293" y="22642"/>
                    </a:lnTo>
                    <a:lnTo>
                      <a:pt x="692286" y="28420"/>
                    </a:lnTo>
                    <a:lnTo>
                      <a:pt x="687598" y="34889"/>
                    </a:lnTo>
                    <a:lnTo>
                      <a:pt x="682911" y="42013"/>
                    </a:lnTo>
                    <a:lnTo>
                      <a:pt x="678504" y="49863"/>
                    </a:lnTo>
                    <a:lnTo>
                      <a:pt x="674097" y="58222"/>
                    </a:lnTo>
                    <a:lnTo>
                      <a:pt x="669890" y="67417"/>
                    </a:lnTo>
                    <a:lnTo>
                      <a:pt x="665644" y="77302"/>
                    </a:lnTo>
                    <a:lnTo>
                      <a:pt x="661717" y="87878"/>
                    </a:lnTo>
                    <a:lnTo>
                      <a:pt x="657631" y="99036"/>
                    </a:lnTo>
                    <a:lnTo>
                      <a:pt x="653825" y="110411"/>
                    </a:lnTo>
                    <a:lnTo>
                      <a:pt x="650339" y="122113"/>
                    </a:lnTo>
                    <a:lnTo>
                      <a:pt x="647174" y="134034"/>
                    </a:lnTo>
                    <a:lnTo>
                      <a:pt x="644130" y="146282"/>
                    </a:lnTo>
                    <a:lnTo>
                      <a:pt x="641566" y="158784"/>
                    </a:lnTo>
                    <a:lnTo>
                      <a:pt x="639001" y="171540"/>
                    </a:lnTo>
                    <a:lnTo>
                      <a:pt x="636999" y="184879"/>
                    </a:lnTo>
                    <a:lnTo>
                      <a:pt x="635035" y="198181"/>
                    </a:lnTo>
                    <a:lnTo>
                      <a:pt x="633393" y="211918"/>
                    </a:lnTo>
                    <a:lnTo>
                      <a:pt x="631870" y="225801"/>
                    </a:lnTo>
                    <a:lnTo>
                      <a:pt x="630829" y="240229"/>
                    </a:lnTo>
                    <a:lnTo>
                      <a:pt x="629747" y="254658"/>
                    </a:lnTo>
                    <a:lnTo>
                      <a:pt x="629306" y="269631"/>
                    </a:lnTo>
                    <a:lnTo>
                      <a:pt x="628825" y="284860"/>
                    </a:lnTo>
                    <a:lnTo>
                      <a:pt x="628825" y="300378"/>
                    </a:lnTo>
                    <a:lnTo>
                      <a:pt x="628825" y="315642"/>
                    </a:lnTo>
                    <a:lnTo>
                      <a:pt x="629306" y="330871"/>
                    </a:lnTo>
                    <a:lnTo>
                      <a:pt x="629747" y="345590"/>
                    </a:lnTo>
                    <a:lnTo>
                      <a:pt x="630829" y="360272"/>
                    </a:lnTo>
                    <a:lnTo>
                      <a:pt x="631870" y="374446"/>
                    </a:lnTo>
                    <a:lnTo>
                      <a:pt x="633393" y="388583"/>
                    </a:lnTo>
                    <a:lnTo>
                      <a:pt x="635035" y="402176"/>
                    </a:lnTo>
                    <a:lnTo>
                      <a:pt x="636999" y="415769"/>
                    </a:lnTo>
                    <a:lnTo>
                      <a:pt x="639001" y="428815"/>
                    </a:lnTo>
                    <a:lnTo>
                      <a:pt x="641566" y="441608"/>
                    </a:lnTo>
                    <a:lnTo>
                      <a:pt x="644130" y="454110"/>
                    </a:lnTo>
                    <a:lnTo>
                      <a:pt x="647174" y="466613"/>
                    </a:lnTo>
                    <a:lnTo>
                      <a:pt x="650339" y="478533"/>
                    </a:lnTo>
                    <a:lnTo>
                      <a:pt x="653825" y="490237"/>
                    </a:lnTo>
                    <a:lnTo>
                      <a:pt x="657631" y="501612"/>
                    </a:lnTo>
                    <a:lnTo>
                      <a:pt x="661717" y="512878"/>
                    </a:lnTo>
                    <a:lnTo>
                      <a:pt x="665484" y="522764"/>
                    </a:lnTo>
                    <a:lnTo>
                      <a:pt x="669569" y="532394"/>
                    </a:lnTo>
                    <a:lnTo>
                      <a:pt x="673656" y="541190"/>
                    </a:lnTo>
                    <a:lnTo>
                      <a:pt x="675779" y="545442"/>
                    </a:lnTo>
                    <a:lnTo>
                      <a:pt x="677903" y="549548"/>
                    </a:lnTo>
                    <a:lnTo>
                      <a:pt x="680025" y="553401"/>
                    </a:lnTo>
                    <a:lnTo>
                      <a:pt x="682148" y="557108"/>
                    </a:lnTo>
                    <a:lnTo>
                      <a:pt x="686676" y="564267"/>
                    </a:lnTo>
                    <a:lnTo>
                      <a:pt x="691243" y="570592"/>
                    </a:lnTo>
                    <a:lnTo>
                      <a:pt x="693487" y="573608"/>
                    </a:lnTo>
                    <a:lnTo>
                      <a:pt x="695931" y="576480"/>
                    </a:lnTo>
                    <a:lnTo>
                      <a:pt x="698054" y="579096"/>
                    </a:lnTo>
                    <a:lnTo>
                      <a:pt x="700458" y="581567"/>
                    </a:lnTo>
                    <a:lnTo>
                      <a:pt x="705306" y="586255"/>
                    </a:lnTo>
                    <a:lnTo>
                      <a:pt x="710153" y="590071"/>
                    </a:lnTo>
                    <a:lnTo>
                      <a:pt x="712557" y="591888"/>
                    </a:lnTo>
                    <a:lnTo>
                      <a:pt x="715161" y="593524"/>
                    </a:lnTo>
                    <a:lnTo>
                      <a:pt x="717565" y="594905"/>
                    </a:lnTo>
                    <a:lnTo>
                      <a:pt x="720129" y="596141"/>
                    </a:lnTo>
                    <a:lnTo>
                      <a:pt x="725457" y="598321"/>
                    </a:lnTo>
                    <a:lnTo>
                      <a:pt x="730745" y="599703"/>
                    </a:lnTo>
                    <a:lnTo>
                      <a:pt x="733469" y="600248"/>
                    </a:lnTo>
                    <a:lnTo>
                      <a:pt x="736193" y="600648"/>
                    </a:lnTo>
                    <a:lnTo>
                      <a:pt x="0" y="600793"/>
                    </a:lnTo>
                    <a:lnTo>
                      <a:pt x="2725" y="600539"/>
                    </a:lnTo>
                    <a:lnTo>
                      <a:pt x="5449" y="600103"/>
                    </a:lnTo>
                    <a:lnTo>
                      <a:pt x="8173" y="599557"/>
                    </a:lnTo>
                    <a:lnTo>
                      <a:pt x="11058" y="599012"/>
                    </a:lnTo>
                    <a:lnTo>
                      <a:pt x="12259" y="598467"/>
                    </a:lnTo>
                    <a:lnTo>
                      <a:pt x="12860" y="598176"/>
                    </a:lnTo>
                    <a:lnTo>
                      <a:pt x="13622" y="598067"/>
                    </a:lnTo>
                    <a:lnTo>
                      <a:pt x="16346" y="597085"/>
                    </a:lnTo>
                    <a:lnTo>
                      <a:pt x="19070" y="595996"/>
                    </a:lnTo>
                    <a:lnTo>
                      <a:pt x="21794" y="594760"/>
                    </a:lnTo>
                    <a:lnTo>
                      <a:pt x="26963" y="591453"/>
                    </a:lnTo>
                    <a:lnTo>
                      <a:pt x="29366" y="589671"/>
                    </a:lnTo>
                    <a:lnTo>
                      <a:pt x="32090" y="587746"/>
                    </a:lnTo>
                    <a:lnTo>
                      <a:pt x="34535" y="585565"/>
                    </a:lnTo>
                    <a:lnTo>
                      <a:pt x="35736" y="584329"/>
                    </a:lnTo>
                    <a:lnTo>
                      <a:pt x="37099" y="583203"/>
                    </a:lnTo>
                    <a:lnTo>
                      <a:pt x="39502" y="580732"/>
                    </a:lnTo>
                    <a:lnTo>
                      <a:pt x="40744" y="579387"/>
                    </a:lnTo>
                    <a:lnTo>
                      <a:pt x="41345" y="578696"/>
                    </a:lnTo>
                    <a:lnTo>
                      <a:pt x="42107" y="578151"/>
                    </a:lnTo>
                    <a:lnTo>
                      <a:pt x="42547" y="577315"/>
                    </a:lnTo>
                    <a:lnTo>
                      <a:pt x="43148" y="576624"/>
                    </a:lnTo>
                    <a:lnTo>
                      <a:pt x="44349" y="575244"/>
                    </a:lnTo>
                    <a:lnTo>
                      <a:pt x="46794" y="572227"/>
                    </a:lnTo>
                    <a:lnTo>
                      <a:pt x="47836" y="570592"/>
                    </a:lnTo>
                    <a:lnTo>
                      <a:pt x="49078" y="569065"/>
                    </a:lnTo>
                    <a:lnTo>
                      <a:pt x="51481" y="565758"/>
                    </a:lnTo>
                    <a:lnTo>
                      <a:pt x="53604" y="562196"/>
                    </a:lnTo>
                    <a:lnTo>
                      <a:pt x="56008" y="558489"/>
                    </a:lnTo>
                    <a:lnTo>
                      <a:pt x="60575" y="550821"/>
                    </a:lnTo>
                    <a:lnTo>
                      <a:pt x="62698" y="546532"/>
                    </a:lnTo>
                    <a:lnTo>
                      <a:pt x="64822" y="542135"/>
                    </a:lnTo>
                    <a:lnTo>
                      <a:pt x="66945" y="537628"/>
                    </a:lnTo>
                    <a:lnTo>
                      <a:pt x="67386" y="536392"/>
                    </a:lnTo>
                    <a:lnTo>
                      <a:pt x="67987" y="535266"/>
                    </a:lnTo>
                    <a:lnTo>
                      <a:pt x="69189" y="533085"/>
                    </a:lnTo>
                    <a:lnTo>
                      <a:pt x="73435" y="523199"/>
                    </a:lnTo>
                    <a:lnTo>
                      <a:pt x="75558" y="518112"/>
                    </a:lnTo>
                    <a:lnTo>
                      <a:pt x="77682" y="512878"/>
                    </a:lnTo>
                    <a:lnTo>
                      <a:pt x="79485" y="507244"/>
                    </a:lnTo>
                    <a:lnTo>
                      <a:pt x="80406" y="504374"/>
                    </a:lnTo>
                    <a:lnTo>
                      <a:pt x="81447" y="501612"/>
                    </a:lnTo>
                    <a:lnTo>
                      <a:pt x="83290" y="495869"/>
                    </a:lnTo>
                    <a:lnTo>
                      <a:pt x="84172" y="492962"/>
                    </a:lnTo>
                    <a:lnTo>
                      <a:pt x="85254" y="490237"/>
                    </a:lnTo>
                    <a:lnTo>
                      <a:pt x="86016" y="487220"/>
                    </a:lnTo>
                    <a:lnTo>
                      <a:pt x="86897" y="484312"/>
                    </a:lnTo>
                    <a:lnTo>
                      <a:pt x="88740" y="478533"/>
                    </a:lnTo>
                    <a:lnTo>
                      <a:pt x="90261" y="472501"/>
                    </a:lnTo>
                    <a:lnTo>
                      <a:pt x="91023" y="469483"/>
                    </a:lnTo>
                    <a:lnTo>
                      <a:pt x="91905" y="466613"/>
                    </a:lnTo>
                    <a:lnTo>
                      <a:pt x="93266" y="460289"/>
                    </a:lnTo>
                    <a:lnTo>
                      <a:pt x="94789" y="454110"/>
                    </a:lnTo>
                    <a:lnTo>
                      <a:pt x="97513" y="441608"/>
                    </a:lnTo>
                    <a:lnTo>
                      <a:pt x="99958" y="428815"/>
                    </a:lnTo>
                    <a:lnTo>
                      <a:pt x="100999" y="422238"/>
                    </a:lnTo>
                    <a:lnTo>
                      <a:pt x="102200" y="415769"/>
                    </a:lnTo>
                    <a:lnTo>
                      <a:pt x="104043" y="402176"/>
                    </a:lnTo>
                    <a:lnTo>
                      <a:pt x="104765" y="395306"/>
                    </a:lnTo>
                    <a:lnTo>
                      <a:pt x="105685" y="388583"/>
                    </a:lnTo>
                    <a:lnTo>
                      <a:pt x="106287" y="381424"/>
                    </a:lnTo>
                    <a:lnTo>
                      <a:pt x="106607" y="377862"/>
                    </a:lnTo>
                    <a:lnTo>
                      <a:pt x="106767" y="376081"/>
                    </a:lnTo>
                    <a:lnTo>
                      <a:pt x="107048" y="374446"/>
                    </a:lnTo>
                    <a:lnTo>
                      <a:pt x="107649" y="367286"/>
                    </a:lnTo>
                    <a:lnTo>
                      <a:pt x="107970" y="363724"/>
                    </a:lnTo>
                    <a:lnTo>
                      <a:pt x="108130" y="361944"/>
                    </a:lnTo>
                    <a:lnTo>
                      <a:pt x="108411" y="360272"/>
                    </a:lnTo>
                    <a:lnTo>
                      <a:pt x="108731" y="352858"/>
                    </a:lnTo>
                    <a:lnTo>
                      <a:pt x="108731" y="350931"/>
                    </a:lnTo>
                    <a:lnTo>
                      <a:pt x="108891" y="349151"/>
                    </a:lnTo>
                    <a:lnTo>
                      <a:pt x="109172" y="345590"/>
                    </a:lnTo>
                    <a:lnTo>
                      <a:pt x="109492" y="338176"/>
                    </a:lnTo>
                    <a:lnTo>
                      <a:pt x="109492" y="336249"/>
                    </a:lnTo>
                    <a:lnTo>
                      <a:pt x="109612" y="334469"/>
                    </a:lnTo>
                    <a:lnTo>
                      <a:pt x="109932" y="330871"/>
                    </a:lnTo>
                    <a:lnTo>
                      <a:pt x="110092" y="323202"/>
                    </a:lnTo>
                    <a:lnTo>
                      <a:pt x="110373" y="315642"/>
                    </a:lnTo>
                    <a:lnTo>
                      <a:pt x="110373" y="307938"/>
                    </a:lnTo>
                    <a:lnTo>
                      <a:pt x="110373" y="304085"/>
                    </a:lnTo>
                    <a:lnTo>
                      <a:pt x="110373" y="302195"/>
                    </a:lnTo>
                    <a:lnTo>
                      <a:pt x="110533" y="300378"/>
                    </a:lnTo>
                    <a:lnTo>
                      <a:pt x="110373" y="284860"/>
                    </a:lnTo>
                    <a:lnTo>
                      <a:pt x="109932" y="269631"/>
                    </a:lnTo>
                    <a:lnTo>
                      <a:pt x="109172" y="254658"/>
                    </a:lnTo>
                    <a:lnTo>
                      <a:pt x="108411" y="240229"/>
                    </a:lnTo>
                    <a:lnTo>
                      <a:pt x="107048" y="225801"/>
                    </a:lnTo>
                    <a:lnTo>
                      <a:pt x="105685" y="211918"/>
                    </a:lnTo>
                    <a:lnTo>
                      <a:pt x="104765" y="204940"/>
                    </a:lnTo>
                    <a:lnTo>
                      <a:pt x="104043" y="198181"/>
                    </a:lnTo>
                    <a:lnTo>
                      <a:pt x="102200" y="184879"/>
                    </a:lnTo>
                    <a:lnTo>
                      <a:pt x="99958" y="171540"/>
                    </a:lnTo>
                    <a:lnTo>
                      <a:pt x="97513" y="158784"/>
                    </a:lnTo>
                    <a:lnTo>
                      <a:pt x="94789" y="146282"/>
                    </a:lnTo>
                    <a:lnTo>
                      <a:pt x="91905" y="134034"/>
                    </a:lnTo>
                    <a:lnTo>
                      <a:pt x="88740" y="122113"/>
                    </a:lnTo>
                    <a:lnTo>
                      <a:pt x="85254" y="110411"/>
                    </a:lnTo>
                    <a:lnTo>
                      <a:pt x="81447" y="99036"/>
                    </a:lnTo>
                    <a:lnTo>
                      <a:pt x="77682" y="87878"/>
                    </a:lnTo>
                    <a:lnTo>
                      <a:pt x="73435" y="77302"/>
                    </a:lnTo>
                    <a:lnTo>
                      <a:pt x="69189" y="67417"/>
                    </a:lnTo>
                    <a:lnTo>
                      <a:pt x="66945" y="62620"/>
                    </a:lnTo>
                    <a:lnTo>
                      <a:pt x="64822" y="58222"/>
                    </a:lnTo>
                    <a:lnTo>
                      <a:pt x="60575" y="49863"/>
                    </a:lnTo>
                    <a:lnTo>
                      <a:pt x="56008" y="42013"/>
                    </a:lnTo>
                    <a:lnTo>
                      <a:pt x="51481" y="34889"/>
                    </a:lnTo>
                    <a:lnTo>
                      <a:pt x="49078" y="31436"/>
                    </a:lnTo>
                    <a:lnTo>
                      <a:pt x="46794" y="28420"/>
                    </a:lnTo>
                    <a:lnTo>
                      <a:pt x="44349" y="25404"/>
                    </a:lnTo>
                    <a:lnTo>
                      <a:pt x="42107" y="22642"/>
                    </a:lnTo>
                    <a:lnTo>
                      <a:pt x="39502" y="19916"/>
                    </a:lnTo>
                    <a:lnTo>
                      <a:pt x="37099" y="17445"/>
                    </a:lnTo>
                    <a:lnTo>
                      <a:pt x="34535" y="14973"/>
                    </a:lnTo>
                    <a:lnTo>
                      <a:pt x="32090" y="12902"/>
                    </a:lnTo>
                    <a:lnTo>
                      <a:pt x="26963" y="9049"/>
                    </a:lnTo>
                    <a:lnTo>
                      <a:pt x="21794" y="5888"/>
                    </a:lnTo>
                    <a:lnTo>
                      <a:pt x="16346" y="3270"/>
                    </a:lnTo>
                    <a:lnTo>
                      <a:pt x="13622" y="2181"/>
                    </a:lnTo>
                    <a:lnTo>
                      <a:pt x="11058" y="1490"/>
                    </a:lnTo>
                    <a:lnTo>
                      <a:pt x="8173" y="799"/>
                    </a:lnTo>
                    <a:lnTo>
                      <a:pt x="5449" y="400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9BF951E-B34A-40FB-9BFB-492135C9F05C}"/>
                  </a:ext>
                </a:extLst>
              </p:cNvPr>
              <p:cNvSpPr/>
              <p:nvPr/>
            </p:nvSpPr>
            <p:spPr>
              <a:xfrm>
                <a:off x="1638300" y="2438400"/>
                <a:ext cx="224232" cy="600794"/>
              </a:xfrm>
              <a:custGeom>
                <a:avLst/>
                <a:gdLst/>
                <a:ahLst/>
                <a:cxnLst/>
                <a:rect l="0" t="0" r="0" b="0"/>
                <a:pathLst>
                  <a:path w="224232" h="600794">
                    <a:moveTo>
                      <a:pt x="191379" y="87878"/>
                    </a:moveTo>
                    <a:lnTo>
                      <a:pt x="195146" y="99036"/>
                    </a:lnTo>
                    <a:lnTo>
                      <a:pt x="198952" y="110411"/>
                    </a:lnTo>
                    <a:lnTo>
                      <a:pt x="202437" y="122113"/>
                    </a:lnTo>
                    <a:lnTo>
                      <a:pt x="205602" y="134034"/>
                    </a:lnTo>
                    <a:lnTo>
                      <a:pt x="208486" y="146282"/>
                    </a:lnTo>
                    <a:lnTo>
                      <a:pt x="211211" y="158784"/>
                    </a:lnTo>
                    <a:lnTo>
                      <a:pt x="213655" y="171540"/>
                    </a:lnTo>
                    <a:lnTo>
                      <a:pt x="215897" y="184879"/>
                    </a:lnTo>
                    <a:lnTo>
                      <a:pt x="217740" y="198181"/>
                    </a:lnTo>
                    <a:lnTo>
                      <a:pt x="218462" y="204940"/>
                    </a:lnTo>
                    <a:lnTo>
                      <a:pt x="219384" y="211918"/>
                    </a:lnTo>
                    <a:lnTo>
                      <a:pt x="220745" y="225801"/>
                    </a:lnTo>
                    <a:lnTo>
                      <a:pt x="222108" y="240229"/>
                    </a:lnTo>
                    <a:lnTo>
                      <a:pt x="222869" y="254658"/>
                    </a:lnTo>
                    <a:lnTo>
                      <a:pt x="223631" y="269631"/>
                    </a:lnTo>
                    <a:lnTo>
                      <a:pt x="224071" y="284860"/>
                    </a:lnTo>
                    <a:lnTo>
                      <a:pt x="224231" y="300378"/>
                    </a:lnTo>
                    <a:lnTo>
                      <a:pt x="224071" y="302195"/>
                    </a:lnTo>
                    <a:lnTo>
                      <a:pt x="224071" y="304085"/>
                    </a:lnTo>
                    <a:lnTo>
                      <a:pt x="224071" y="307938"/>
                    </a:lnTo>
                    <a:lnTo>
                      <a:pt x="224071" y="315642"/>
                    </a:lnTo>
                    <a:lnTo>
                      <a:pt x="223791" y="323202"/>
                    </a:lnTo>
                    <a:lnTo>
                      <a:pt x="223631" y="330871"/>
                    </a:lnTo>
                    <a:lnTo>
                      <a:pt x="223309" y="334469"/>
                    </a:lnTo>
                    <a:lnTo>
                      <a:pt x="223190" y="336249"/>
                    </a:lnTo>
                    <a:lnTo>
                      <a:pt x="223190" y="338176"/>
                    </a:lnTo>
                    <a:lnTo>
                      <a:pt x="222869" y="345590"/>
                    </a:lnTo>
                    <a:lnTo>
                      <a:pt x="222588" y="349151"/>
                    </a:lnTo>
                    <a:lnTo>
                      <a:pt x="222428" y="350931"/>
                    </a:lnTo>
                    <a:lnTo>
                      <a:pt x="222428" y="352858"/>
                    </a:lnTo>
                    <a:lnTo>
                      <a:pt x="222108" y="360272"/>
                    </a:lnTo>
                    <a:lnTo>
                      <a:pt x="221827" y="361944"/>
                    </a:lnTo>
                    <a:lnTo>
                      <a:pt x="221667" y="363724"/>
                    </a:lnTo>
                    <a:lnTo>
                      <a:pt x="221346" y="367286"/>
                    </a:lnTo>
                    <a:lnTo>
                      <a:pt x="220745" y="374446"/>
                    </a:lnTo>
                    <a:lnTo>
                      <a:pt x="220466" y="376081"/>
                    </a:lnTo>
                    <a:lnTo>
                      <a:pt x="220304" y="377862"/>
                    </a:lnTo>
                    <a:lnTo>
                      <a:pt x="219984" y="381424"/>
                    </a:lnTo>
                    <a:lnTo>
                      <a:pt x="219384" y="388583"/>
                    </a:lnTo>
                    <a:lnTo>
                      <a:pt x="218462" y="395306"/>
                    </a:lnTo>
                    <a:lnTo>
                      <a:pt x="217740" y="402176"/>
                    </a:lnTo>
                    <a:lnTo>
                      <a:pt x="215897" y="415769"/>
                    </a:lnTo>
                    <a:lnTo>
                      <a:pt x="214696" y="422238"/>
                    </a:lnTo>
                    <a:lnTo>
                      <a:pt x="213655" y="428815"/>
                    </a:lnTo>
                    <a:lnTo>
                      <a:pt x="211211" y="441608"/>
                    </a:lnTo>
                    <a:lnTo>
                      <a:pt x="208486" y="454110"/>
                    </a:lnTo>
                    <a:lnTo>
                      <a:pt x="206964" y="460289"/>
                    </a:lnTo>
                    <a:lnTo>
                      <a:pt x="205602" y="466613"/>
                    </a:lnTo>
                    <a:lnTo>
                      <a:pt x="204720" y="469483"/>
                    </a:lnTo>
                    <a:lnTo>
                      <a:pt x="203959" y="472501"/>
                    </a:lnTo>
                    <a:lnTo>
                      <a:pt x="202437" y="478533"/>
                    </a:lnTo>
                    <a:lnTo>
                      <a:pt x="200594" y="484312"/>
                    </a:lnTo>
                    <a:lnTo>
                      <a:pt x="199713" y="487220"/>
                    </a:lnTo>
                    <a:lnTo>
                      <a:pt x="198952" y="490237"/>
                    </a:lnTo>
                    <a:lnTo>
                      <a:pt x="197870" y="492962"/>
                    </a:lnTo>
                    <a:lnTo>
                      <a:pt x="196988" y="495869"/>
                    </a:lnTo>
                    <a:lnTo>
                      <a:pt x="195146" y="501612"/>
                    </a:lnTo>
                    <a:lnTo>
                      <a:pt x="194104" y="504374"/>
                    </a:lnTo>
                    <a:lnTo>
                      <a:pt x="193182" y="507244"/>
                    </a:lnTo>
                    <a:lnTo>
                      <a:pt x="191379" y="512878"/>
                    </a:lnTo>
                    <a:lnTo>
                      <a:pt x="189257" y="518112"/>
                    </a:lnTo>
                    <a:lnTo>
                      <a:pt x="187133" y="523199"/>
                    </a:lnTo>
                    <a:lnTo>
                      <a:pt x="182886" y="533085"/>
                    </a:lnTo>
                    <a:lnTo>
                      <a:pt x="181684" y="535266"/>
                    </a:lnTo>
                    <a:lnTo>
                      <a:pt x="181083" y="536392"/>
                    </a:lnTo>
                    <a:lnTo>
                      <a:pt x="180642" y="537628"/>
                    </a:lnTo>
                    <a:lnTo>
                      <a:pt x="178519" y="542135"/>
                    </a:lnTo>
                    <a:lnTo>
                      <a:pt x="176397" y="546532"/>
                    </a:lnTo>
                    <a:lnTo>
                      <a:pt x="174273" y="550821"/>
                    </a:lnTo>
                    <a:lnTo>
                      <a:pt x="169705" y="558489"/>
                    </a:lnTo>
                    <a:lnTo>
                      <a:pt x="167302" y="562196"/>
                    </a:lnTo>
                    <a:lnTo>
                      <a:pt x="165179" y="565758"/>
                    </a:lnTo>
                    <a:lnTo>
                      <a:pt x="162775" y="569065"/>
                    </a:lnTo>
                    <a:lnTo>
                      <a:pt x="161533" y="570592"/>
                    </a:lnTo>
                    <a:lnTo>
                      <a:pt x="160491" y="572227"/>
                    </a:lnTo>
                    <a:lnTo>
                      <a:pt x="158048" y="575244"/>
                    </a:lnTo>
                    <a:lnTo>
                      <a:pt x="156845" y="576624"/>
                    </a:lnTo>
                    <a:lnTo>
                      <a:pt x="156244" y="577315"/>
                    </a:lnTo>
                    <a:lnTo>
                      <a:pt x="155804" y="578151"/>
                    </a:lnTo>
                    <a:lnTo>
                      <a:pt x="155043" y="578696"/>
                    </a:lnTo>
                    <a:lnTo>
                      <a:pt x="154442" y="579387"/>
                    </a:lnTo>
                    <a:lnTo>
                      <a:pt x="153200" y="580732"/>
                    </a:lnTo>
                    <a:lnTo>
                      <a:pt x="150796" y="583203"/>
                    </a:lnTo>
                    <a:lnTo>
                      <a:pt x="149433" y="584329"/>
                    </a:lnTo>
                    <a:lnTo>
                      <a:pt x="148232" y="585565"/>
                    </a:lnTo>
                    <a:lnTo>
                      <a:pt x="145788" y="587746"/>
                    </a:lnTo>
                    <a:lnTo>
                      <a:pt x="143064" y="589671"/>
                    </a:lnTo>
                    <a:lnTo>
                      <a:pt x="140660" y="591453"/>
                    </a:lnTo>
                    <a:lnTo>
                      <a:pt x="135493" y="594760"/>
                    </a:lnTo>
                    <a:lnTo>
                      <a:pt x="132767" y="595996"/>
                    </a:lnTo>
                    <a:lnTo>
                      <a:pt x="130043" y="597085"/>
                    </a:lnTo>
                    <a:lnTo>
                      <a:pt x="127319" y="598067"/>
                    </a:lnTo>
                    <a:lnTo>
                      <a:pt x="126558" y="598176"/>
                    </a:lnTo>
                    <a:lnTo>
                      <a:pt x="125957" y="598467"/>
                    </a:lnTo>
                    <a:lnTo>
                      <a:pt x="124755" y="599012"/>
                    </a:lnTo>
                    <a:lnTo>
                      <a:pt x="121870" y="599557"/>
                    </a:lnTo>
                    <a:lnTo>
                      <a:pt x="119146" y="600103"/>
                    </a:lnTo>
                    <a:lnTo>
                      <a:pt x="116422" y="600539"/>
                    </a:lnTo>
                    <a:lnTo>
                      <a:pt x="113698" y="600793"/>
                    </a:lnTo>
                    <a:lnTo>
                      <a:pt x="112175" y="600793"/>
                    </a:lnTo>
                    <a:lnTo>
                      <a:pt x="110813" y="600793"/>
                    </a:lnTo>
                    <a:lnTo>
                      <a:pt x="109451" y="600793"/>
                    </a:lnTo>
                    <a:lnTo>
                      <a:pt x="103843" y="599994"/>
                    </a:lnTo>
                    <a:lnTo>
                      <a:pt x="101119" y="599412"/>
                    </a:lnTo>
                    <a:lnTo>
                      <a:pt x="98393" y="598758"/>
                    </a:lnTo>
                    <a:lnTo>
                      <a:pt x="92945" y="596831"/>
                    </a:lnTo>
                    <a:lnTo>
                      <a:pt x="87817" y="594360"/>
                    </a:lnTo>
                    <a:lnTo>
                      <a:pt x="82489" y="591053"/>
                    </a:lnTo>
                    <a:lnTo>
                      <a:pt x="77521" y="587201"/>
                    </a:lnTo>
                    <a:lnTo>
                      <a:pt x="74917" y="585019"/>
                    </a:lnTo>
                    <a:lnTo>
                      <a:pt x="72513" y="582657"/>
                    </a:lnTo>
                    <a:lnTo>
                      <a:pt x="70109" y="580186"/>
                    </a:lnTo>
                    <a:lnTo>
                      <a:pt x="67826" y="577606"/>
                    </a:lnTo>
                    <a:lnTo>
                      <a:pt x="65382" y="574698"/>
                    </a:lnTo>
                    <a:lnTo>
                      <a:pt x="62978" y="571682"/>
                    </a:lnTo>
                    <a:lnTo>
                      <a:pt x="60534" y="568519"/>
                    </a:lnTo>
                    <a:lnTo>
                      <a:pt x="58411" y="565212"/>
                    </a:lnTo>
                    <a:lnTo>
                      <a:pt x="53884" y="558089"/>
                    </a:lnTo>
                    <a:lnTo>
                      <a:pt x="49517" y="550385"/>
                    </a:lnTo>
                    <a:lnTo>
                      <a:pt x="45110" y="541880"/>
                    </a:lnTo>
                    <a:lnTo>
                      <a:pt x="40864" y="532794"/>
                    </a:lnTo>
                    <a:lnTo>
                      <a:pt x="38740" y="527997"/>
                    </a:lnTo>
                    <a:lnTo>
                      <a:pt x="36777" y="523055"/>
                    </a:lnTo>
                    <a:lnTo>
                      <a:pt x="32851" y="512878"/>
                    </a:lnTo>
                    <a:lnTo>
                      <a:pt x="28764" y="501612"/>
                    </a:lnTo>
                    <a:lnTo>
                      <a:pt x="24959" y="490237"/>
                    </a:lnTo>
                    <a:lnTo>
                      <a:pt x="21473" y="478533"/>
                    </a:lnTo>
                    <a:lnTo>
                      <a:pt x="18308" y="466613"/>
                    </a:lnTo>
                    <a:lnTo>
                      <a:pt x="15264" y="454110"/>
                    </a:lnTo>
                    <a:lnTo>
                      <a:pt x="12700" y="441608"/>
                    </a:lnTo>
                    <a:lnTo>
                      <a:pt x="10136" y="428815"/>
                    </a:lnTo>
                    <a:lnTo>
                      <a:pt x="8172" y="415769"/>
                    </a:lnTo>
                    <a:lnTo>
                      <a:pt x="6209" y="402176"/>
                    </a:lnTo>
                    <a:lnTo>
                      <a:pt x="4526" y="388583"/>
                    </a:lnTo>
                    <a:lnTo>
                      <a:pt x="3005" y="374446"/>
                    </a:lnTo>
                    <a:lnTo>
                      <a:pt x="1962" y="360272"/>
                    </a:lnTo>
                    <a:lnTo>
                      <a:pt x="881" y="345590"/>
                    </a:lnTo>
                    <a:lnTo>
                      <a:pt x="441" y="330871"/>
                    </a:lnTo>
                    <a:lnTo>
                      <a:pt x="0" y="315642"/>
                    </a:lnTo>
                    <a:lnTo>
                      <a:pt x="0" y="300378"/>
                    </a:lnTo>
                    <a:lnTo>
                      <a:pt x="0" y="284860"/>
                    </a:lnTo>
                    <a:lnTo>
                      <a:pt x="441" y="269631"/>
                    </a:lnTo>
                    <a:lnTo>
                      <a:pt x="881" y="254658"/>
                    </a:lnTo>
                    <a:lnTo>
                      <a:pt x="1962" y="240229"/>
                    </a:lnTo>
                    <a:lnTo>
                      <a:pt x="3005" y="225801"/>
                    </a:lnTo>
                    <a:lnTo>
                      <a:pt x="4526" y="211918"/>
                    </a:lnTo>
                    <a:lnTo>
                      <a:pt x="6209" y="198181"/>
                    </a:lnTo>
                    <a:lnTo>
                      <a:pt x="8172" y="184879"/>
                    </a:lnTo>
                    <a:lnTo>
                      <a:pt x="10136" y="171540"/>
                    </a:lnTo>
                    <a:lnTo>
                      <a:pt x="12700" y="158784"/>
                    </a:lnTo>
                    <a:lnTo>
                      <a:pt x="15264" y="146282"/>
                    </a:lnTo>
                    <a:lnTo>
                      <a:pt x="18308" y="134034"/>
                    </a:lnTo>
                    <a:lnTo>
                      <a:pt x="21473" y="122113"/>
                    </a:lnTo>
                    <a:lnTo>
                      <a:pt x="24959" y="110411"/>
                    </a:lnTo>
                    <a:lnTo>
                      <a:pt x="28764" y="99036"/>
                    </a:lnTo>
                    <a:lnTo>
                      <a:pt x="32851" y="87878"/>
                    </a:lnTo>
                    <a:lnTo>
                      <a:pt x="36777" y="77302"/>
                    </a:lnTo>
                    <a:lnTo>
                      <a:pt x="41023" y="67417"/>
                    </a:lnTo>
                    <a:lnTo>
                      <a:pt x="45270" y="58222"/>
                    </a:lnTo>
                    <a:lnTo>
                      <a:pt x="49637" y="49863"/>
                    </a:lnTo>
                    <a:lnTo>
                      <a:pt x="54044" y="41867"/>
                    </a:lnTo>
                    <a:lnTo>
                      <a:pt x="58731" y="34745"/>
                    </a:lnTo>
                    <a:lnTo>
                      <a:pt x="63419" y="28275"/>
                    </a:lnTo>
                    <a:lnTo>
                      <a:pt x="68426" y="22497"/>
                    </a:lnTo>
                    <a:lnTo>
                      <a:pt x="73274" y="17300"/>
                    </a:lnTo>
                    <a:lnTo>
                      <a:pt x="78402" y="12756"/>
                    </a:lnTo>
                    <a:lnTo>
                      <a:pt x="83571" y="8904"/>
                    </a:lnTo>
                    <a:lnTo>
                      <a:pt x="88858" y="5888"/>
                    </a:lnTo>
                    <a:lnTo>
                      <a:pt x="94148" y="3270"/>
                    </a:lnTo>
                    <a:lnTo>
                      <a:pt x="99756" y="1490"/>
                    </a:lnTo>
                    <a:lnTo>
                      <a:pt x="105364" y="400"/>
                    </a:lnTo>
                    <a:lnTo>
                      <a:pt x="111134" y="0"/>
                    </a:lnTo>
                    <a:lnTo>
                      <a:pt x="112175" y="0"/>
                    </a:lnTo>
                    <a:lnTo>
                      <a:pt x="113698" y="0"/>
                    </a:lnTo>
                    <a:lnTo>
                      <a:pt x="119146" y="400"/>
                    </a:lnTo>
                    <a:lnTo>
                      <a:pt x="121870" y="799"/>
                    </a:lnTo>
                    <a:lnTo>
                      <a:pt x="124755" y="1490"/>
                    </a:lnTo>
                    <a:lnTo>
                      <a:pt x="127319" y="2181"/>
                    </a:lnTo>
                    <a:lnTo>
                      <a:pt x="130043" y="3270"/>
                    </a:lnTo>
                    <a:lnTo>
                      <a:pt x="135493" y="5888"/>
                    </a:lnTo>
                    <a:lnTo>
                      <a:pt x="140660" y="9049"/>
                    </a:lnTo>
                    <a:lnTo>
                      <a:pt x="145788" y="12902"/>
                    </a:lnTo>
                    <a:lnTo>
                      <a:pt x="148232" y="14973"/>
                    </a:lnTo>
                    <a:lnTo>
                      <a:pt x="150796" y="17445"/>
                    </a:lnTo>
                    <a:lnTo>
                      <a:pt x="153200" y="19916"/>
                    </a:lnTo>
                    <a:lnTo>
                      <a:pt x="155804" y="22642"/>
                    </a:lnTo>
                    <a:lnTo>
                      <a:pt x="158048" y="25404"/>
                    </a:lnTo>
                    <a:lnTo>
                      <a:pt x="160491" y="28420"/>
                    </a:lnTo>
                    <a:lnTo>
                      <a:pt x="162775" y="31436"/>
                    </a:lnTo>
                    <a:lnTo>
                      <a:pt x="165179" y="34889"/>
                    </a:lnTo>
                    <a:lnTo>
                      <a:pt x="169705" y="42013"/>
                    </a:lnTo>
                    <a:lnTo>
                      <a:pt x="174273" y="49863"/>
                    </a:lnTo>
                    <a:lnTo>
                      <a:pt x="178519" y="58222"/>
                    </a:lnTo>
                    <a:lnTo>
                      <a:pt x="180642" y="62620"/>
                    </a:lnTo>
                    <a:lnTo>
                      <a:pt x="182886" y="67417"/>
                    </a:lnTo>
                    <a:lnTo>
                      <a:pt x="187133" y="77302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E72A84C-C0C1-4C68-B59E-044C98EC1EDD}"/>
                  </a:ext>
                </a:extLst>
              </p:cNvPr>
              <p:cNvSpPr/>
              <p:nvPr/>
            </p:nvSpPr>
            <p:spPr>
              <a:xfrm>
                <a:off x="1750476" y="2438400"/>
                <a:ext cx="742362" cy="1"/>
              </a:xfrm>
              <a:custGeom>
                <a:avLst/>
                <a:gdLst/>
                <a:ahLst/>
                <a:cxnLst/>
                <a:rect l="0" t="0" r="0" b="0"/>
                <a:pathLst>
                  <a:path w="742362" h="1">
                    <a:moveTo>
                      <a:pt x="0" y="0"/>
                    </a:moveTo>
                    <a:lnTo>
                      <a:pt x="1602" y="0"/>
                    </a:lnTo>
                    <a:lnTo>
                      <a:pt x="741159" y="0"/>
                    </a:lnTo>
                    <a:lnTo>
                      <a:pt x="742361" y="0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8FAA79A-1C09-44A0-BACA-886AF6022DB3}"/>
                  </a:ext>
                </a:extLst>
              </p:cNvPr>
              <p:cNvSpPr/>
              <p:nvPr/>
            </p:nvSpPr>
            <p:spPr>
              <a:xfrm>
                <a:off x="1638300" y="2438400"/>
                <a:ext cx="112177" cy="600756"/>
              </a:xfrm>
              <a:custGeom>
                <a:avLst/>
                <a:gdLst/>
                <a:ahLst/>
                <a:cxnLst/>
                <a:rect l="0" t="0" r="0" b="0"/>
                <a:pathLst>
                  <a:path w="112177" h="600756">
                    <a:moveTo>
                      <a:pt x="109371" y="600755"/>
                    </a:moveTo>
                    <a:lnTo>
                      <a:pt x="103762" y="600028"/>
                    </a:lnTo>
                    <a:lnTo>
                      <a:pt x="100958" y="599301"/>
                    </a:lnTo>
                    <a:lnTo>
                      <a:pt x="98554" y="598938"/>
                    </a:lnTo>
                    <a:lnTo>
                      <a:pt x="92945" y="596757"/>
                    </a:lnTo>
                    <a:lnTo>
                      <a:pt x="87737" y="594213"/>
                    </a:lnTo>
                    <a:lnTo>
                      <a:pt x="82529" y="590942"/>
                    </a:lnTo>
                    <a:lnTo>
                      <a:pt x="77321" y="587308"/>
                    </a:lnTo>
                    <a:lnTo>
                      <a:pt x="74917" y="585127"/>
                    </a:lnTo>
                    <a:lnTo>
                      <a:pt x="72513" y="582583"/>
                    </a:lnTo>
                    <a:lnTo>
                      <a:pt x="70109" y="580039"/>
                    </a:lnTo>
                    <a:lnTo>
                      <a:pt x="67706" y="577495"/>
                    </a:lnTo>
                    <a:lnTo>
                      <a:pt x="65302" y="574588"/>
                    </a:lnTo>
                    <a:lnTo>
                      <a:pt x="62898" y="571680"/>
                    </a:lnTo>
                    <a:lnTo>
                      <a:pt x="60495" y="568409"/>
                    </a:lnTo>
                    <a:lnTo>
                      <a:pt x="58491" y="565139"/>
                    </a:lnTo>
                    <a:lnTo>
                      <a:pt x="53684" y="558233"/>
                    </a:lnTo>
                    <a:lnTo>
                      <a:pt x="49678" y="550238"/>
                    </a:lnTo>
                    <a:lnTo>
                      <a:pt x="45271" y="541879"/>
                    </a:lnTo>
                    <a:lnTo>
                      <a:pt x="40864" y="532793"/>
                    </a:lnTo>
                    <a:lnTo>
                      <a:pt x="38861" y="528068"/>
                    </a:lnTo>
                    <a:lnTo>
                      <a:pt x="36857" y="522980"/>
                    </a:lnTo>
                    <a:lnTo>
                      <a:pt x="32851" y="512804"/>
                    </a:lnTo>
                    <a:lnTo>
                      <a:pt x="28845" y="501538"/>
                    </a:lnTo>
                    <a:lnTo>
                      <a:pt x="24839" y="490271"/>
                    </a:lnTo>
                    <a:lnTo>
                      <a:pt x="21634" y="478641"/>
                    </a:lnTo>
                    <a:lnTo>
                      <a:pt x="18429" y="466648"/>
                    </a:lnTo>
                    <a:lnTo>
                      <a:pt x="15223" y="453928"/>
                    </a:lnTo>
                    <a:lnTo>
                      <a:pt x="12820" y="441571"/>
                    </a:lnTo>
                    <a:lnTo>
                      <a:pt x="10015" y="428851"/>
                    </a:lnTo>
                    <a:lnTo>
                      <a:pt x="8012" y="415767"/>
                    </a:lnTo>
                    <a:lnTo>
                      <a:pt x="6009" y="402320"/>
                    </a:lnTo>
                    <a:lnTo>
                      <a:pt x="4407" y="388510"/>
                    </a:lnTo>
                    <a:lnTo>
                      <a:pt x="2804" y="374336"/>
                    </a:lnTo>
                    <a:lnTo>
                      <a:pt x="2003" y="360162"/>
                    </a:lnTo>
                    <a:lnTo>
                      <a:pt x="801" y="345625"/>
                    </a:lnTo>
                    <a:lnTo>
                      <a:pt x="400" y="330724"/>
                    </a:lnTo>
                    <a:lnTo>
                      <a:pt x="0" y="315460"/>
                    </a:lnTo>
                    <a:lnTo>
                      <a:pt x="0" y="300559"/>
                    </a:lnTo>
                    <a:lnTo>
                      <a:pt x="0" y="284931"/>
                    </a:lnTo>
                    <a:lnTo>
                      <a:pt x="400" y="269667"/>
                    </a:lnTo>
                    <a:lnTo>
                      <a:pt x="801" y="254767"/>
                    </a:lnTo>
                    <a:lnTo>
                      <a:pt x="2003" y="240229"/>
                    </a:lnTo>
                    <a:lnTo>
                      <a:pt x="2804" y="225692"/>
                    </a:lnTo>
                    <a:lnTo>
                      <a:pt x="4407" y="211881"/>
                    </a:lnTo>
                    <a:lnTo>
                      <a:pt x="6009" y="198071"/>
                    </a:lnTo>
                    <a:lnTo>
                      <a:pt x="8012" y="184987"/>
                    </a:lnTo>
                    <a:lnTo>
                      <a:pt x="10015" y="171540"/>
                    </a:lnTo>
                    <a:lnTo>
                      <a:pt x="12820" y="158820"/>
                    </a:lnTo>
                    <a:lnTo>
                      <a:pt x="15223" y="146463"/>
                    </a:lnTo>
                    <a:lnTo>
                      <a:pt x="18429" y="134107"/>
                    </a:lnTo>
                    <a:lnTo>
                      <a:pt x="21634" y="122113"/>
                    </a:lnTo>
                    <a:lnTo>
                      <a:pt x="24839" y="110484"/>
                    </a:lnTo>
                    <a:lnTo>
                      <a:pt x="28845" y="99217"/>
                    </a:lnTo>
                    <a:lnTo>
                      <a:pt x="32851" y="87951"/>
                    </a:lnTo>
                    <a:lnTo>
                      <a:pt x="36857" y="77411"/>
                    </a:lnTo>
                    <a:lnTo>
                      <a:pt x="40864" y="67235"/>
                    </a:lnTo>
                    <a:lnTo>
                      <a:pt x="45271" y="58149"/>
                    </a:lnTo>
                    <a:lnTo>
                      <a:pt x="49678" y="49790"/>
                    </a:lnTo>
                    <a:lnTo>
                      <a:pt x="54084" y="41795"/>
                    </a:lnTo>
                    <a:lnTo>
                      <a:pt x="58892" y="34889"/>
                    </a:lnTo>
                    <a:lnTo>
                      <a:pt x="63299" y="28348"/>
                    </a:lnTo>
                    <a:lnTo>
                      <a:pt x="68507" y="22533"/>
                    </a:lnTo>
                    <a:lnTo>
                      <a:pt x="73315" y="17445"/>
                    </a:lnTo>
                    <a:lnTo>
                      <a:pt x="78523" y="12720"/>
                    </a:lnTo>
                    <a:lnTo>
                      <a:pt x="83731" y="8722"/>
                    </a:lnTo>
                    <a:lnTo>
                      <a:pt x="88939" y="5815"/>
                    </a:lnTo>
                    <a:lnTo>
                      <a:pt x="94147" y="3271"/>
                    </a:lnTo>
                    <a:lnTo>
                      <a:pt x="99756" y="1454"/>
                    </a:lnTo>
                    <a:lnTo>
                      <a:pt x="105365" y="363"/>
                    </a:lnTo>
                    <a:lnTo>
                      <a:pt x="110974" y="0"/>
                    </a:lnTo>
                    <a:lnTo>
                      <a:pt x="112176" y="0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00D22C6-AE22-4B16-A3EB-665EB5A72957}"/>
                  </a:ext>
                </a:extLst>
              </p:cNvPr>
              <p:cNvSpPr/>
              <p:nvPr/>
            </p:nvSpPr>
            <p:spPr>
              <a:xfrm>
                <a:off x="1752078" y="2438400"/>
                <a:ext cx="110574" cy="600756"/>
              </a:xfrm>
              <a:custGeom>
                <a:avLst/>
                <a:gdLst/>
                <a:ahLst/>
                <a:cxnLst/>
                <a:rect l="0" t="0" r="0" b="0"/>
                <a:pathLst>
                  <a:path w="110574" h="600756">
                    <a:moveTo>
                      <a:pt x="0" y="0"/>
                    </a:moveTo>
                    <a:lnTo>
                      <a:pt x="5208" y="363"/>
                    </a:lnTo>
                    <a:lnTo>
                      <a:pt x="8012" y="727"/>
                    </a:lnTo>
                    <a:lnTo>
                      <a:pt x="10817" y="1454"/>
                    </a:lnTo>
                    <a:lnTo>
                      <a:pt x="13621" y="2180"/>
                    </a:lnTo>
                    <a:lnTo>
                      <a:pt x="16426" y="3271"/>
                    </a:lnTo>
                    <a:lnTo>
                      <a:pt x="21634" y="5815"/>
                    </a:lnTo>
                    <a:lnTo>
                      <a:pt x="26842" y="9086"/>
                    </a:lnTo>
                    <a:lnTo>
                      <a:pt x="32050" y="12720"/>
                    </a:lnTo>
                    <a:lnTo>
                      <a:pt x="34454" y="14901"/>
                    </a:lnTo>
                    <a:lnTo>
                      <a:pt x="36858" y="17445"/>
                    </a:lnTo>
                    <a:lnTo>
                      <a:pt x="39261" y="19989"/>
                    </a:lnTo>
                    <a:lnTo>
                      <a:pt x="42066" y="22533"/>
                    </a:lnTo>
                    <a:lnTo>
                      <a:pt x="44069" y="25440"/>
                    </a:lnTo>
                    <a:lnTo>
                      <a:pt x="46873" y="28348"/>
                    </a:lnTo>
                    <a:lnTo>
                      <a:pt x="48876" y="31255"/>
                    </a:lnTo>
                    <a:lnTo>
                      <a:pt x="51280" y="34889"/>
                    </a:lnTo>
                    <a:lnTo>
                      <a:pt x="56088" y="42158"/>
                    </a:lnTo>
                    <a:lnTo>
                      <a:pt x="60495" y="49790"/>
                    </a:lnTo>
                    <a:lnTo>
                      <a:pt x="64901" y="58149"/>
                    </a:lnTo>
                    <a:lnTo>
                      <a:pt x="66904" y="62510"/>
                    </a:lnTo>
                    <a:lnTo>
                      <a:pt x="68908" y="67235"/>
                    </a:lnTo>
                    <a:lnTo>
                      <a:pt x="73314" y="77411"/>
                    </a:lnTo>
                    <a:lnTo>
                      <a:pt x="77721" y="87951"/>
                    </a:lnTo>
                    <a:lnTo>
                      <a:pt x="81327" y="99217"/>
                    </a:lnTo>
                    <a:lnTo>
                      <a:pt x="85333" y="110484"/>
                    </a:lnTo>
                    <a:lnTo>
                      <a:pt x="88538" y="122113"/>
                    </a:lnTo>
                    <a:lnTo>
                      <a:pt x="91743" y="134107"/>
                    </a:lnTo>
                    <a:lnTo>
                      <a:pt x="94548" y="146463"/>
                    </a:lnTo>
                    <a:lnTo>
                      <a:pt x="97352" y="158820"/>
                    </a:lnTo>
                    <a:lnTo>
                      <a:pt x="99756" y="171540"/>
                    </a:lnTo>
                    <a:lnTo>
                      <a:pt x="102160" y="184987"/>
                    </a:lnTo>
                    <a:lnTo>
                      <a:pt x="103762" y="198071"/>
                    </a:lnTo>
                    <a:lnTo>
                      <a:pt x="104563" y="204976"/>
                    </a:lnTo>
                    <a:lnTo>
                      <a:pt x="105765" y="211881"/>
                    </a:lnTo>
                    <a:lnTo>
                      <a:pt x="106967" y="225692"/>
                    </a:lnTo>
                    <a:lnTo>
                      <a:pt x="108169" y="240229"/>
                    </a:lnTo>
                    <a:lnTo>
                      <a:pt x="108970" y="254767"/>
                    </a:lnTo>
                    <a:lnTo>
                      <a:pt x="109771" y="269667"/>
                    </a:lnTo>
                    <a:lnTo>
                      <a:pt x="110172" y="284931"/>
                    </a:lnTo>
                    <a:lnTo>
                      <a:pt x="110573" y="300559"/>
                    </a:lnTo>
                    <a:lnTo>
                      <a:pt x="110172" y="302376"/>
                    </a:lnTo>
                    <a:lnTo>
                      <a:pt x="110172" y="304193"/>
                    </a:lnTo>
                    <a:lnTo>
                      <a:pt x="110172" y="307828"/>
                    </a:lnTo>
                    <a:lnTo>
                      <a:pt x="110172" y="315460"/>
                    </a:lnTo>
                    <a:lnTo>
                      <a:pt x="110172" y="323092"/>
                    </a:lnTo>
                    <a:lnTo>
                      <a:pt x="109771" y="330724"/>
                    </a:lnTo>
                    <a:lnTo>
                      <a:pt x="109371" y="334358"/>
                    </a:lnTo>
                    <a:lnTo>
                      <a:pt x="109371" y="336176"/>
                    </a:lnTo>
                    <a:lnTo>
                      <a:pt x="109371" y="337993"/>
                    </a:lnTo>
                    <a:lnTo>
                      <a:pt x="108970" y="345625"/>
                    </a:lnTo>
                    <a:lnTo>
                      <a:pt x="108970" y="349259"/>
                    </a:lnTo>
                    <a:lnTo>
                      <a:pt x="108569" y="351076"/>
                    </a:lnTo>
                    <a:lnTo>
                      <a:pt x="108569" y="352894"/>
                    </a:lnTo>
                    <a:lnTo>
                      <a:pt x="108169" y="360162"/>
                    </a:lnTo>
                    <a:lnTo>
                      <a:pt x="108169" y="361979"/>
                    </a:lnTo>
                    <a:lnTo>
                      <a:pt x="107768" y="363796"/>
                    </a:lnTo>
                    <a:lnTo>
                      <a:pt x="107768" y="367431"/>
                    </a:lnTo>
                    <a:lnTo>
                      <a:pt x="106967" y="374336"/>
                    </a:lnTo>
                    <a:lnTo>
                      <a:pt x="106566" y="376153"/>
                    </a:lnTo>
                    <a:lnTo>
                      <a:pt x="106566" y="377970"/>
                    </a:lnTo>
                    <a:lnTo>
                      <a:pt x="106166" y="381241"/>
                    </a:lnTo>
                    <a:lnTo>
                      <a:pt x="105765" y="388510"/>
                    </a:lnTo>
                    <a:lnTo>
                      <a:pt x="104563" y="395415"/>
                    </a:lnTo>
                    <a:lnTo>
                      <a:pt x="103762" y="402320"/>
                    </a:lnTo>
                    <a:lnTo>
                      <a:pt x="102160" y="415767"/>
                    </a:lnTo>
                    <a:lnTo>
                      <a:pt x="100958" y="422309"/>
                    </a:lnTo>
                    <a:lnTo>
                      <a:pt x="99756" y="428851"/>
                    </a:lnTo>
                    <a:lnTo>
                      <a:pt x="97352" y="441571"/>
                    </a:lnTo>
                    <a:lnTo>
                      <a:pt x="94548" y="453928"/>
                    </a:lnTo>
                    <a:lnTo>
                      <a:pt x="93346" y="460106"/>
                    </a:lnTo>
                    <a:lnTo>
                      <a:pt x="91743" y="466648"/>
                    </a:lnTo>
                    <a:lnTo>
                      <a:pt x="90942" y="469555"/>
                    </a:lnTo>
                    <a:lnTo>
                      <a:pt x="90141" y="472463"/>
                    </a:lnTo>
                    <a:lnTo>
                      <a:pt x="88538" y="478641"/>
                    </a:lnTo>
                    <a:lnTo>
                      <a:pt x="86936" y="484456"/>
                    </a:lnTo>
                    <a:lnTo>
                      <a:pt x="85734" y="487364"/>
                    </a:lnTo>
                    <a:lnTo>
                      <a:pt x="85333" y="490271"/>
                    </a:lnTo>
                    <a:lnTo>
                      <a:pt x="84131" y="492815"/>
                    </a:lnTo>
                    <a:lnTo>
                      <a:pt x="83330" y="495723"/>
                    </a:lnTo>
                    <a:lnTo>
                      <a:pt x="81327" y="501538"/>
                    </a:lnTo>
                    <a:lnTo>
                      <a:pt x="80125" y="504445"/>
                    </a:lnTo>
                    <a:lnTo>
                      <a:pt x="79324" y="507353"/>
                    </a:lnTo>
                    <a:lnTo>
                      <a:pt x="77721" y="512804"/>
                    </a:lnTo>
                    <a:lnTo>
                      <a:pt x="75318" y="518256"/>
                    </a:lnTo>
                    <a:lnTo>
                      <a:pt x="73314" y="523344"/>
                    </a:lnTo>
                    <a:lnTo>
                      <a:pt x="68908" y="533156"/>
                    </a:lnTo>
                    <a:lnTo>
                      <a:pt x="67706" y="535337"/>
                    </a:lnTo>
                    <a:lnTo>
                      <a:pt x="67305" y="536427"/>
                    </a:lnTo>
                    <a:lnTo>
                      <a:pt x="66904" y="537518"/>
                    </a:lnTo>
                    <a:lnTo>
                      <a:pt x="64901" y="542242"/>
                    </a:lnTo>
                    <a:lnTo>
                      <a:pt x="62497" y="546603"/>
                    </a:lnTo>
                    <a:lnTo>
                      <a:pt x="60495" y="550965"/>
                    </a:lnTo>
                    <a:lnTo>
                      <a:pt x="56088" y="558597"/>
                    </a:lnTo>
                    <a:lnTo>
                      <a:pt x="53684" y="562231"/>
                    </a:lnTo>
                    <a:lnTo>
                      <a:pt x="51280" y="565865"/>
                    </a:lnTo>
                    <a:lnTo>
                      <a:pt x="48876" y="569136"/>
                    </a:lnTo>
                    <a:lnTo>
                      <a:pt x="47674" y="570590"/>
                    </a:lnTo>
                    <a:lnTo>
                      <a:pt x="46873" y="572044"/>
                    </a:lnTo>
                    <a:lnTo>
                      <a:pt x="44069" y="575315"/>
                    </a:lnTo>
                    <a:lnTo>
                      <a:pt x="42867" y="576768"/>
                    </a:lnTo>
                    <a:lnTo>
                      <a:pt x="42466" y="577132"/>
                    </a:lnTo>
                    <a:lnTo>
                      <a:pt x="42066" y="578222"/>
                    </a:lnTo>
                    <a:lnTo>
                      <a:pt x="41264" y="578586"/>
                    </a:lnTo>
                    <a:lnTo>
                      <a:pt x="40463" y="579312"/>
                    </a:lnTo>
                    <a:lnTo>
                      <a:pt x="39261" y="580766"/>
                    </a:lnTo>
                    <a:lnTo>
                      <a:pt x="36858" y="583310"/>
                    </a:lnTo>
                    <a:lnTo>
                      <a:pt x="35656" y="584401"/>
                    </a:lnTo>
                    <a:lnTo>
                      <a:pt x="34454" y="585491"/>
                    </a:lnTo>
                    <a:lnTo>
                      <a:pt x="32050" y="587671"/>
                    </a:lnTo>
                    <a:lnTo>
                      <a:pt x="29246" y="589852"/>
                    </a:lnTo>
                    <a:lnTo>
                      <a:pt x="26842" y="591306"/>
                    </a:lnTo>
                    <a:lnTo>
                      <a:pt x="21634" y="594577"/>
                    </a:lnTo>
                    <a:lnTo>
                      <a:pt x="18829" y="596030"/>
                    </a:lnTo>
                    <a:lnTo>
                      <a:pt x="16426" y="597121"/>
                    </a:lnTo>
                    <a:lnTo>
                      <a:pt x="13621" y="598211"/>
                    </a:lnTo>
                    <a:lnTo>
                      <a:pt x="12820" y="598211"/>
                    </a:lnTo>
                    <a:lnTo>
                      <a:pt x="12019" y="598574"/>
                    </a:lnTo>
                    <a:lnTo>
                      <a:pt x="10817" y="598938"/>
                    </a:lnTo>
                    <a:lnTo>
                      <a:pt x="8012" y="599665"/>
                    </a:lnTo>
                    <a:lnTo>
                      <a:pt x="5208" y="600028"/>
                    </a:lnTo>
                    <a:lnTo>
                      <a:pt x="2804" y="600392"/>
                    </a:lnTo>
                    <a:lnTo>
                      <a:pt x="0" y="600755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74B0EA2-B908-4422-B8F6-346745083B09}"/>
                  </a:ext>
                </a:extLst>
              </p:cNvPr>
              <p:cNvSpPr/>
              <p:nvPr/>
            </p:nvSpPr>
            <p:spPr>
              <a:xfrm>
                <a:off x="1750476" y="3039154"/>
                <a:ext cx="745569" cy="1"/>
              </a:xfrm>
              <a:custGeom>
                <a:avLst/>
                <a:gdLst/>
                <a:ahLst/>
                <a:cxnLst/>
                <a:rect l="0" t="0" r="0" b="0"/>
                <a:pathLst>
                  <a:path w="745569" h="1">
                    <a:moveTo>
                      <a:pt x="0" y="0"/>
                    </a:moveTo>
                    <a:lnTo>
                      <a:pt x="1602" y="0"/>
                    </a:lnTo>
                    <a:lnTo>
                      <a:pt x="737556" y="0"/>
                    </a:lnTo>
                    <a:lnTo>
                      <a:pt x="745568" y="0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EB65587-D093-456E-8B8D-BC71CA88B018}"/>
                  </a:ext>
                </a:extLst>
              </p:cNvPr>
              <p:cNvCxnSpPr/>
              <p:nvPr/>
            </p:nvCxnSpPr>
            <p:spPr>
              <a:xfrm>
                <a:off x="1742440" y="3034411"/>
                <a:ext cx="4064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219AE22-D9D0-421F-82E5-E18BC6D96F89}"/>
                  </a:ext>
                </a:extLst>
              </p:cNvPr>
              <p:cNvSpPr/>
              <p:nvPr/>
            </p:nvSpPr>
            <p:spPr>
              <a:xfrm>
                <a:off x="2488030" y="2438400"/>
                <a:ext cx="116983" cy="600756"/>
              </a:xfrm>
              <a:custGeom>
                <a:avLst/>
                <a:gdLst/>
                <a:ahLst/>
                <a:cxnLst/>
                <a:rect l="0" t="0" r="0" b="0"/>
                <a:pathLst>
                  <a:path w="116983" h="600756">
                    <a:moveTo>
                      <a:pt x="4808" y="0"/>
                    </a:moveTo>
                    <a:lnTo>
                      <a:pt x="7612" y="0"/>
                    </a:lnTo>
                    <a:lnTo>
                      <a:pt x="10417" y="363"/>
                    </a:lnTo>
                    <a:lnTo>
                      <a:pt x="13221" y="727"/>
                    </a:lnTo>
                    <a:lnTo>
                      <a:pt x="16025" y="1454"/>
                    </a:lnTo>
                    <a:lnTo>
                      <a:pt x="21634" y="2907"/>
                    </a:lnTo>
                    <a:lnTo>
                      <a:pt x="24038" y="3998"/>
                    </a:lnTo>
                    <a:lnTo>
                      <a:pt x="27243" y="5451"/>
                    </a:lnTo>
                    <a:lnTo>
                      <a:pt x="32050" y="8359"/>
                    </a:lnTo>
                    <a:lnTo>
                      <a:pt x="34855" y="10176"/>
                    </a:lnTo>
                    <a:lnTo>
                      <a:pt x="37659" y="12357"/>
                    </a:lnTo>
                    <a:lnTo>
                      <a:pt x="42867" y="16718"/>
                    </a:lnTo>
                    <a:lnTo>
                      <a:pt x="48075" y="21806"/>
                    </a:lnTo>
                    <a:lnTo>
                      <a:pt x="50078" y="24713"/>
                    </a:lnTo>
                    <a:lnTo>
                      <a:pt x="52482" y="27621"/>
                    </a:lnTo>
                    <a:lnTo>
                      <a:pt x="57289" y="34162"/>
                    </a:lnTo>
                    <a:lnTo>
                      <a:pt x="59693" y="37797"/>
                    </a:lnTo>
                    <a:lnTo>
                      <a:pt x="62097" y="41431"/>
                    </a:lnTo>
                    <a:lnTo>
                      <a:pt x="64501" y="45429"/>
                    </a:lnTo>
                    <a:lnTo>
                      <a:pt x="66905" y="49427"/>
                    </a:lnTo>
                    <a:lnTo>
                      <a:pt x="68908" y="53424"/>
                    </a:lnTo>
                    <a:lnTo>
                      <a:pt x="71311" y="57786"/>
                    </a:lnTo>
                    <a:lnTo>
                      <a:pt x="73314" y="62510"/>
                    </a:lnTo>
                    <a:lnTo>
                      <a:pt x="75718" y="67235"/>
                    </a:lnTo>
                    <a:lnTo>
                      <a:pt x="79724" y="77048"/>
                    </a:lnTo>
                    <a:lnTo>
                      <a:pt x="82128" y="82499"/>
                    </a:lnTo>
                    <a:lnTo>
                      <a:pt x="84131" y="87951"/>
                    </a:lnTo>
                    <a:lnTo>
                      <a:pt x="88138" y="99217"/>
                    </a:lnTo>
                    <a:lnTo>
                      <a:pt x="91743" y="110484"/>
                    </a:lnTo>
                    <a:lnTo>
                      <a:pt x="95349" y="122113"/>
                    </a:lnTo>
                    <a:lnTo>
                      <a:pt x="98554" y="134107"/>
                    </a:lnTo>
                    <a:lnTo>
                      <a:pt x="101358" y="146463"/>
                    </a:lnTo>
                    <a:lnTo>
                      <a:pt x="104162" y="158820"/>
                    </a:lnTo>
                    <a:lnTo>
                      <a:pt x="106566" y="171540"/>
                    </a:lnTo>
                    <a:lnTo>
                      <a:pt x="108569" y="184987"/>
                    </a:lnTo>
                    <a:lnTo>
                      <a:pt x="110572" y="198071"/>
                    </a:lnTo>
                    <a:lnTo>
                      <a:pt x="111374" y="204976"/>
                    </a:lnTo>
                    <a:lnTo>
                      <a:pt x="112175" y="211881"/>
                    </a:lnTo>
                    <a:lnTo>
                      <a:pt x="113377" y="225692"/>
                    </a:lnTo>
                    <a:lnTo>
                      <a:pt x="114979" y="240229"/>
                    </a:lnTo>
                    <a:lnTo>
                      <a:pt x="115780" y="254767"/>
                    </a:lnTo>
                    <a:lnTo>
                      <a:pt x="116582" y="269667"/>
                    </a:lnTo>
                    <a:lnTo>
                      <a:pt x="116982" y="284931"/>
                    </a:lnTo>
                    <a:lnTo>
                      <a:pt x="116982" y="300559"/>
                    </a:lnTo>
                    <a:lnTo>
                      <a:pt x="116982" y="302376"/>
                    </a:lnTo>
                    <a:lnTo>
                      <a:pt x="116982" y="304193"/>
                    </a:lnTo>
                    <a:lnTo>
                      <a:pt x="116982" y="307828"/>
                    </a:lnTo>
                    <a:lnTo>
                      <a:pt x="116982" y="315460"/>
                    </a:lnTo>
                    <a:lnTo>
                      <a:pt x="116582" y="323092"/>
                    </a:lnTo>
                    <a:lnTo>
                      <a:pt x="116582" y="330724"/>
                    </a:lnTo>
                    <a:lnTo>
                      <a:pt x="116181" y="334358"/>
                    </a:lnTo>
                    <a:lnTo>
                      <a:pt x="116181" y="336176"/>
                    </a:lnTo>
                    <a:lnTo>
                      <a:pt x="116181" y="337993"/>
                    </a:lnTo>
                    <a:lnTo>
                      <a:pt x="115780" y="345625"/>
                    </a:lnTo>
                    <a:lnTo>
                      <a:pt x="115380" y="349259"/>
                    </a:lnTo>
                    <a:lnTo>
                      <a:pt x="115380" y="351076"/>
                    </a:lnTo>
                    <a:lnTo>
                      <a:pt x="115380" y="352894"/>
                    </a:lnTo>
                    <a:lnTo>
                      <a:pt x="114979" y="360162"/>
                    </a:lnTo>
                    <a:lnTo>
                      <a:pt x="114579" y="361979"/>
                    </a:lnTo>
                    <a:lnTo>
                      <a:pt x="114579" y="363796"/>
                    </a:lnTo>
                    <a:lnTo>
                      <a:pt x="114178" y="367431"/>
                    </a:lnTo>
                    <a:lnTo>
                      <a:pt x="113377" y="374336"/>
                    </a:lnTo>
                    <a:lnTo>
                      <a:pt x="113377" y="376153"/>
                    </a:lnTo>
                    <a:lnTo>
                      <a:pt x="112976" y="377970"/>
                    </a:lnTo>
                    <a:lnTo>
                      <a:pt x="112976" y="381241"/>
                    </a:lnTo>
                    <a:lnTo>
                      <a:pt x="112175" y="388510"/>
                    </a:lnTo>
                    <a:lnTo>
                      <a:pt x="111374" y="395415"/>
                    </a:lnTo>
                    <a:lnTo>
                      <a:pt x="110572" y="402320"/>
                    </a:lnTo>
                    <a:lnTo>
                      <a:pt x="108569" y="415767"/>
                    </a:lnTo>
                    <a:lnTo>
                      <a:pt x="107367" y="422309"/>
                    </a:lnTo>
                    <a:lnTo>
                      <a:pt x="106566" y="428851"/>
                    </a:lnTo>
                    <a:lnTo>
                      <a:pt x="104162" y="441571"/>
                    </a:lnTo>
                    <a:lnTo>
                      <a:pt x="101358" y="453928"/>
                    </a:lnTo>
                    <a:lnTo>
                      <a:pt x="99755" y="460106"/>
                    </a:lnTo>
                    <a:lnTo>
                      <a:pt x="98554" y="466648"/>
                    </a:lnTo>
                    <a:lnTo>
                      <a:pt x="97352" y="469555"/>
                    </a:lnTo>
                    <a:lnTo>
                      <a:pt x="96951" y="472463"/>
                    </a:lnTo>
                    <a:lnTo>
                      <a:pt x="95349" y="478641"/>
                    </a:lnTo>
                    <a:lnTo>
                      <a:pt x="93346" y="484456"/>
                    </a:lnTo>
                    <a:lnTo>
                      <a:pt x="92544" y="487364"/>
                    </a:lnTo>
                    <a:lnTo>
                      <a:pt x="91743" y="490271"/>
                    </a:lnTo>
                    <a:lnTo>
                      <a:pt x="90541" y="492815"/>
                    </a:lnTo>
                    <a:lnTo>
                      <a:pt x="89740" y="495723"/>
                    </a:lnTo>
                    <a:lnTo>
                      <a:pt x="88138" y="501538"/>
                    </a:lnTo>
                    <a:lnTo>
                      <a:pt x="86936" y="504445"/>
                    </a:lnTo>
                    <a:lnTo>
                      <a:pt x="86134" y="507353"/>
                    </a:lnTo>
                    <a:lnTo>
                      <a:pt x="84131" y="512804"/>
                    </a:lnTo>
                    <a:lnTo>
                      <a:pt x="80125" y="522980"/>
                    </a:lnTo>
                    <a:lnTo>
                      <a:pt x="77721" y="527705"/>
                    </a:lnTo>
                    <a:lnTo>
                      <a:pt x="77321" y="529159"/>
                    </a:lnTo>
                    <a:lnTo>
                      <a:pt x="76920" y="530249"/>
                    </a:lnTo>
                    <a:lnTo>
                      <a:pt x="75718" y="532793"/>
                    </a:lnTo>
                    <a:lnTo>
                      <a:pt x="73715" y="537154"/>
                    </a:lnTo>
                    <a:lnTo>
                      <a:pt x="71712" y="541515"/>
                    </a:lnTo>
                    <a:lnTo>
                      <a:pt x="67305" y="550238"/>
                    </a:lnTo>
                    <a:lnTo>
                      <a:pt x="62898" y="557870"/>
                    </a:lnTo>
                    <a:lnTo>
                      <a:pt x="60494" y="561504"/>
                    </a:lnTo>
                    <a:lnTo>
                      <a:pt x="58491" y="564775"/>
                    </a:lnTo>
                    <a:lnTo>
                      <a:pt x="56088" y="568409"/>
                    </a:lnTo>
                    <a:lnTo>
                      <a:pt x="54886" y="569863"/>
                    </a:lnTo>
                    <a:lnTo>
                      <a:pt x="53684" y="571317"/>
                    </a:lnTo>
                    <a:lnTo>
                      <a:pt x="51280" y="574588"/>
                    </a:lnTo>
                    <a:lnTo>
                      <a:pt x="49277" y="577132"/>
                    </a:lnTo>
                    <a:lnTo>
                      <a:pt x="48476" y="577859"/>
                    </a:lnTo>
                    <a:lnTo>
                      <a:pt x="48075" y="578586"/>
                    </a:lnTo>
                    <a:lnTo>
                      <a:pt x="46473" y="580039"/>
                    </a:lnTo>
                    <a:lnTo>
                      <a:pt x="44069" y="582583"/>
                    </a:lnTo>
                    <a:lnTo>
                      <a:pt x="41665" y="584764"/>
                    </a:lnTo>
                    <a:lnTo>
                      <a:pt x="39261" y="586944"/>
                    </a:lnTo>
                    <a:lnTo>
                      <a:pt x="34053" y="590942"/>
                    </a:lnTo>
                    <a:lnTo>
                      <a:pt x="31650" y="592396"/>
                    </a:lnTo>
                    <a:lnTo>
                      <a:pt x="29246" y="594213"/>
                    </a:lnTo>
                    <a:lnTo>
                      <a:pt x="26442" y="595304"/>
                    </a:lnTo>
                    <a:lnTo>
                      <a:pt x="25240" y="595667"/>
                    </a:lnTo>
                    <a:lnTo>
                      <a:pt x="24038" y="596394"/>
                    </a:lnTo>
                    <a:lnTo>
                      <a:pt x="21234" y="597484"/>
                    </a:lnTo>
                    <a:lnTo>
                      <a:pt x="20432" y="597848"/>
                    </a:lnTo>
                    <a:lnTo>
                      <a:pt x="20032" y="598211"/>
                    </a:lnTo>
                    <a:lnTo>
                      <a:pt x="18830" y="598574"/>
                    </a:lnTo>
                    <a:lnTo>
                      <a:pt x="13221" y="600028"/>
                    </a:lnTo>
                    <a:lnTo>
                      <a:pt x="10417" y="600392"/>
                    </a:lnTo>
                    <a:lnTo>
                      <a:pt x="9615" y="600392"/>
                    </a:lnTo>
                    <a:lnTo>
                      <a:pt x="9215" y="600392"/>
                    </a:lnTo>
                    <a:lnTo>
                      <a:pt x="8013" y="600755"/>
                    </a:lnTo>
                    <a:lnTo>
                      <a:pt x="4808" y="600755"/>
                    </a:lnTo>
                    <a:lnTo>
                      <a:pt x="2404" y="600755"/>
                    </a:lnTo>
                    <a:lnTo>
                      <a:pt x="0" y="600755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3DF7AF2-0CE6-4844-BC81-4801C5D7F7D8}"/>
                </a:ext>
              </a:extLst>
            </p:cNvPr>
            <p:cNvSpPr/>
            <p:nvPr/>
          </p:nvSpPr>
          <p:spPr>
            <a:xfrm>
              <a:off x="2264071" y="151809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33256B-4259-419B-B56F-CE936A38FF7E}"/>
                </a:ext>
              </a:extLst>
            </p:cNvPr>
            <p:cNvSpPr/>
            <p:nvPr/>
          </p:nvSpPr>
          <p:spPr>
            <a:xfrm>
              <a:off x="1876799" y="151592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2487FBE-0D69-4124-8DD3-DE27A7EF5EAB}"/>
                </a:ext>
              </a:extLst>
            </p:cNvPr>
            <p:cNvSpPr/>
            <p:nvPr/>
          </p:nvSpPr>
          <p:spPr>
            <a:xfrm>
              <a:off x="1469166" y="1516813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4752643-031C-46AB-9531-D4D2A1AD52C5}"/>
                </a:ext>
              </a:extLst>
            </p:cNvPr>
            <p:cNvSpPr/>
            <p:nvPr/>
          </p:nvSpPr>
          <p:spPr>
            <a:xfrm>
              <a:off x="1469166" y="1873186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5F4A9F4-DEF4-403D-B16A-3A00321370B4}"/>
                </a:ext>
              </a:extLst>
            </p:cNvPr>
            <p:cNvSpPr/>
            <p:nvPr/>
          </p:nvSpPr>
          <p:spPr>
            <a:xfrm>
              <a:off x="1892722" y="1884234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1B5FF1-1745-4FBC-A163-E876126B0492}"/>
                </a:ext>
              </a:extLst>
            </p:cNvPr>
            <p:cNvSpPr/>
            <p:nvPr/>
          </p:nvSpPr>
          <p:spPr>
            <a:xfrm>
              <a:off x="2281834" y="1884234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44F25E8-A843-4DED-86FD-1B06150BFECE}"/>
                </a:ext>
              </a:extLst>
            </p:cNvPr>
            <p:cNvSpPr/>
            <p:nvPr/>
          </p:nvSpPr>
          <p:spPr>
            <a:xfrm>
              <a:off x="1480075" y="2244427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5E4194F-CC9F-405F-A887-01BB05DC3489}"/>
                </a:ext>
              </a:extLst>
            </p:cNvPr>
            <p:cNvSpPr/>
            <p:nvPr/>
          </p:nvSpPr>
          <p:spPr>
            <a:xfrm>
              <a:off x="2253524" y="2252546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91E130D-4A36-4645-88AA-0296DCC57A01}"/>
                </a:ext>
              </a:extLst>
            </p:cNvPr>
            <p:cNvSpPr/>
            <p:nvPr/>
          </p:nvSpPr>
          <p:spPr>
            <a:xfrm>
              <a:off x="1908933" y="2252546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03E240B-8D6E-4C35-A9AF-B2D5340C51C8}"/>
                </a:ext>
              </a:extLst>
            </p:cNvPr>
            <p:cNvSpPr/>
            <p:nvPr/>
          </p:nvSpPr>
          <p:spPr>
            <a:xfrm>
              <a:off x="2615730" y="1873185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F9AA0A0-B37B-409E-80FB-3992027463E3}"/>
                </a:ext>
              </a:extLst>
            </p:cNvPr>
            <p:cNvSpPr/>
            <p:nvPr/>
          </p:nvSpPr>
          <p:spPr>
            <a:xfrm>
              <a:off x="2593609" y="2252546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C391105-CC0D-4A00-AE0B-AF474E75C2BF}"/>
                </a:ext>
              </a:extLst>
            </p:cNvPr>
            <p:cNvSpPr/>
            <p:nvPr/>
          </p:nvSpPr>
          <p:spPr>
            <a:xfrm>
              <a:off x="2599807" y="151592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55142BD-BA48-4800-80BD-2351B37E8ABB}"/>
                </a:ext>
              </a:extLst>
            </p:cNvPr>
            <p:cNvSpPr/>
            <p:nvPr/>
          </p:nvSpPr>
          <p:spPr>
            <a:xfrm>
              <a:off x="5320165" y="158788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148989-F0A3-4F64-81FC-1E29CAD345EB}"/>
                </a:ext>
              </a:extLst>
            </p:cNvPr>
            <p:cNvSpPr/>
            <p:nvPr/>
          </p:nvSpPr>
          <p:spPr>
            <a:xfrm>
              <a:off x="6497971" y="2001636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DC0935-E5AF-4532-9AD3-BBED74E32354}"/>
                </a:ext>
              </a:extLst>
            </p:cNvPr>
            <p:cNvSpPr/>
            <p:nvPr/>
          </p:nvSpPr>
          <p:spPr>
            <a:xfrm>
              <a:off x="6105319" y="1986136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56095BF-D8EC-4E98-8B99-8211B056FE68}"/>
                </a:ext>
              </a:extLst>
            </p:cNvPr>
            <p:cNvSpPr/>
            <p:nvPr/>
          </p:nvSpPr>
          <p:spPr>
            <a:xfrm>
              <a:off x="5712666" y="1989489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A69B747-C663-4166-BE2F-52FC659FABBD}"/>
                </a:ext>
              </a:extLst>
            </p:cNvPr>
            <p:cNvSpPr/>
            <p:nvPr/>
          </p:nvSpPr>
          <p:spPr>
            <a:xfrm>
              <a:off x="5317504" y="1963026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5A72D76-869D-4D64-93E9-5B720C13DE8E}"/>
                </a:ext>
              </a:extLst>
            </p:cNvPr>
            <p:cNvSpPr/>
            <p:nvPr/>
          </p:nvSpPr>
          <p:spPr>
            <a:xfrm>
              <a:off x="6497971" y="2340379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77B7384-B9BF-413F-912A-25C4B9917721}"/>
                </a:ext>
              </a:extLst>
            </p:cNvPr>
            <p:cNvSpPr/>
            <p:nvPr/>
          </p:nvSpPr>
          <p:spPr>
            <a:xfrm>
              <a:off x="6105319" y="2303576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A8FE8CB-CA6C-4D7F-9447-871CA0623B3E}"/>
                </a:ext>
              </a:extLst>
            </p:cNvPr>
            <p:cNvSpPr/>
            <p:nvPr/>
          </p:nvSpPr>
          <p:spPr>
            <a:xfrm>
              <a:off x="5712667" y="2317505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36D1AA9-A1CE-489D-B4CF-4E1AF930A111}"/>
                </a:ext>
              </a:extLst>
            </p:cNvPr>
            <p:cNvSpPr/>
            <p:nvPr/>
          </p:nvSpPr>
          <p:spPr>
            <a:xfrm>
              <a:off x="5320015" y="2314759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08693CC-CD93-486B-A9CF-6C2B8753800B}"/>
                </a:ext>
              </a:extLst>
            </p:cNvPr>
            <p:cNvSpPr/>
            <p:nvPr/>
          </p:nvSpPr>
          <p:spPr>
            <a:xfrm>
              <a:off x="6878219" y="1974006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81F9E71-A523-4EE8-9BA2-250069B1C730}"/>
                </a:ext>
              </a:extLst>
            </p:cNvPr>
            <p:cNvSpPr/>
            <p:nvPr/>
          </p:nvSpPr>
          <p:spPr>
            <a:xfrm>
              <a:off x="6887331" y="2334064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CEABECF-18A9-4035-B53B-1D35605E68F9}"/>
                </a:ext>
              </a:extLst>
            </p:cNvPr>
            <p:cNvSpPr/>
            <p:nvPr/>
          </p:nvSpPr>
          <p:spPr>
            <a:xfrm>
              <a:off x="6473408" y="1581137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5D95D20-8C6E-43EB-A977-4A9F78EC6636}"/>
                </a:ext>
              </a:extLst>
            </p:cNvPr>
            <p:cNvSpPr/>
            <p:nvPr/>
          </p:nvSpPr>
          <p:spPr>
            <a:xfrm>
              <a:off x="6093037" y="156438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DAF672C-5EC9-482C-99C8-BE9DA6C9EAF5}"/>
                </a:ext>
              </a:extLst>
            </p:cNvPr>
            <p:cNvSpPr/>
            <p:nvPr/>
          </p:nvSpPr>
          <p:spPr>
            <a:xfrm>
              <a:off x="5712666" y="1573845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6611F40-135E-42A7-A4B3-8A44B6FCCD36}"/>
                </a:ext>
              </a:extLst>
            </p:cNvPr>
            <p:cNvSpPr/>
            <p:nvPr/>
          </p:nvSpPr>
          <p:spPr>
            <a:xfrm>
              <a:off x="7276691" y="2324694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64C9AD-2602-4CC8-88B8-FD4C1E56F8D6}"/>
                </a:ext>
              </a:extLst>
            </p:cNvPr>
            <p:cNvSpPr/>
            <p:nvPr/>
          </p:nvSpPr>
          <p:spPr>
            <a:xfrm>
              <a:off x="7254721" y="197055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1FB086B-EA75-4CD1-A6E0-E16863965A3A}"/>
                </a:ext>
              </a:extLst>
            </p:cNvPr>
            <p:cNvSpPr/>
            <p:nvPr/>
          </p:nvSpPr>
          <p:spPr>
            <a:xfrm>
              <a:off x="7254722" y="1564381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40A2BDC-AACA-46F4-A745-B248B6FA1835}"/>
                </a:ext>
              </a:extLst>
            </p:cNvPr>
            <p:cNvSpPr/>
            <p:nvPr/>
          </p:nvSpPr>
          <p:spPr>
            <a:xfrm>
              <a:off x="6853779" y="1594790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EB20BF-DFF1-47E5-B347-F93E1F26BA7E}"/>
                </a:ext>
              </a:extLst>
            </p:cNvPr>
            <p:cNvSpPr txBox="1"/>
            <p:nvPr/>
          </p:nvSpPr>
          <p:spPr>
            <a:xfrm>
              <a:off x="3067392" y="1838586"/>
              <a:ext cx="796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800" dirty="0"/>
                <a:t>s</a:t>
              </a:r>
              <a:endParaRPr lang="en-US" sz="28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5762924-2DF3-4DA3-9113-AD13567A8CF6}"/>
                </a:ext>
              </a:extLst>
            </p:cNvPr>
            <p:cNvSpPr txBox="1"/>
            <p:nvPr/>
          </p:nvSpPr>
          <p:spPr>
            <a:xfrm>
              <a:off x="3747299" y="1898310"/>
              <a:ext cx="796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800" dirty="0"/>
                <a:t>s</a:t>
              </a:r>
              <a:endParaRPr lang="en-US" sz="2800" dirty="0"/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88F444A-19C6-4782-BF43-9B19F5AB3261}"/>
              </a:ext>
            </a:extLst>
          </p:cNvPr>
          <p:cNvCxnSpPr>
            <a:cxnSpLocks/>
          </p:cNvCxnSpPr>
          <p:nvPr/>
        </p:nvCxnSpPr>
        <p:spPr>
          <a:xfrm>
            <a:off x="269059" y="689598"/>
            <a:ext cx="44821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79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B57BEE-076F-469D-B09A-61E5DBD9EBB2}"/>
              </a:ext>
            </a:extLst>
          </p:cNvPr>
          <p:cNvSpPr txBox="1"/>
          <p:nvPr/>
        </p:nvSpPr>
        <p:spPr>
          <a:xfrm>
            <a:off x="177800" y="241300"/>
            <a:ext cx="9890027" cy="34778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</a:rPr>
              <a:t>Use</a:t>
            </a:r>
            <a:r>
              <a:rPr lang="fr-FR" sz="2000" dirty="0">
                <a:solidFill>
                  <a:srgbClr val="000000"/>
                </a:solidFill>
              </a:rPr>
              <a:t> a balance </a:t>
            </a:r>
            <a:r>
              <a:rPr lang="fr-FR" sz="2000" dirty="0" err="1">
                <a:solidFill>
                  <a:srgbClr val="000000"/>
                </a:solidFill>
              </a:rPr>
              <a:t>scale</a:t>
            </a:r>
            <a:r>
              <a:rPr lang="fr-FR" sz="2000" dirty="0">
                <a:solidFill>
                  <a:srgbClr val="000000"/>
                </a:solidFill>
              </a:rPr>
              <a:t> to model the </a:t>
            </a:r>
            <a:r>
              <a:rPr lang="fr-FR" sz="2000" dirty="0" err="1">
                <a:solidFill>
                  <a:srgbClr val="000000"/>
                </a:solidFill>
              </a:rPr>
              <a:t>following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equations</a:t>
            </a:r>
            <a:r>
              <a:rPr lang="fr-FR" sz="2000" dirty="0">
                <a:solidFill>
                  <a:srgbClr val="000000"/>
                </a:solidFill>
              </a:rPr>
              <a:t>.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Draw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them</a:t>
            </a:r>
            <a:r>
              <a:rPr lang="fr-FR" sz="2000" dirty="0">
                <a:solidFill>
                  <a:srgbClr val="000000"/>
                </a:solidFill>
              </a:rPr>
              <a:t> in </a:t>
            </a:r>
            <a:r>
              <a:rPr lang="fr-FR" sz="2000" dirty="0" err="1">
                <a:solidFill>
                  <a:srgbClr val="000000"/>
                </a:solidFill>
              </a:rPr>
              <a:t>your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scribbler</a:t>
            </a:r>
            <a:r>
              <a:rPr lang="fr-FR" sz="2000" dirty="0">
                <a:solidFill>
                  <a:srgbClr val="000000"/>
                </a:solidFill>
              </a:rPr>
              <a:t>.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Utilise </a:t>
            </a:r>
            <a:r>
              <a:rPr lang="fr-FR" sz="2000" dirty="0">
                <a:solidFill>
                  <a:srgbClr val="000000"/>
                </a:solidFill>
              </a:rPr>
              <a:t>une balance pour modéliser les deux équations suivantes. </a:t>
            </a:r>
            <a:r>
              <a:rPr lang="fr-FR" sz="2000" b="1" dirty="0">
                <a:solidFill>
                  <a:srgbClr val="000000"/>
                </a:solidFill>
              </a:rPr>
              <a:t>Dessine</a:t>
            </a:r>
            <a:r>
              <a:rPr lang="fr-FR" sz="2000" dirty="0">
                <a:solidFill>
                  <a:srgbClr val="000000"/>
                </a:solidFill>
              </a:rPr>
              <a:t>-les dans ton cahier. 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17 = 5b - 3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3p = 18 ÷ 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930E7C-28B4-4146-AEF3-EF9D8503A67A}"/>
              </a:ext>
            </a:extLst>
          </p:cNvPr>
          <p:cNvCxnSpPr>
            <a:cxnSpLocks/>
          </p:cNvCxnSpPr>
          <p:nvPr/>
        </p:nvCxnSpPr>
        <p:spPr>
          <a:xfrm>
            <a:off x="177800" y="783865"/>
            <a:ext cx="973919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1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24386-C49A-4231-A89A-387D6BD7EC0C}"/>
              </a:ext>
            </a:extLst>
          </p:cNvPr>
          <p:cNvSpPr txBox="1"/>
          <p:nvPr/>
        </p:nvSpPr>
        <p:spPr>
          <a:xfrm>
            <a:off x="133352" y="458639"/>
            <a:ext cx="9893295" cy="61401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</a:rPr>
              <a:t>Write</a:t>
            </a:r>
            <a:r>
              <a:rPr lang="fr-FR" sz="2000" dirty="0">
                <a:solidFill>
                  <a:srgbClr val="000000"/>
                </a:solidFill>
              </a:rPr>
              <a:t> an </a:t>
            </a:r>
            <a:r>
              <a:rPr lang="fr-FR" sz="2000" dirty="0" err="1">
                <a:solidFill>
                  <a:srgbClr val="000000"/>
                </a:solidFill>
              </a:rPr>
              <a:t>equation</a:t>
            </a:r>
            <a:r>
              <a:rPr lang="fr-FR" sz="2000" dirty="0">
                <a:solidFill>
                  <a:srgbClr val="000000"/>
                </a:solidFill>
              </a:rPr>
              <a:t> for </a:t>
            </a:r>
            <a:r>
              <a:rPr lang="fr-FR" sz="2000" dirty="0" err="1">
                <a:solidFill>
                  <a:srgbClr val="000000"/>
                </a:solidFill>
              </a:rPr>
              <a:t>each</a:t>
            </a:r>
            <a:r>
              <a:rPr lang="fr-FR" sz="2000" dirty="0">
                <a:solidFill>
                  <a:srgbClr val="000000"/>
                </a:solidFill>
              </a:rPr>
              <a:t> of the balance </a:t>
            </a:r>
            <a:r>
              <a:rPr lang="fr-FR" sz="2000" dirty="0" err="1">
                <a:solidFill>
                  <a:srgbClr val="000000"/>
                </a:solidFill>
              </a:rPr>
              <a:t>scales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below</a:t>
            </a:r>
            <a:r>
              <a:rPr lang="fr-FR" sz="2000" dirty="0">
                <a:solidFill>
                  <a:srgbClr val="000000"/>
                </a:solidFill>
              </a:rPr>
              <a:t>. </a:t>
            </a:r>
            <a:r>
              <a:rPr lang="fr-FR" sz="2000" b="1" dirty="0">
                <a:solidFill>
                  <a:srgbClr val="000000"/>
                </a:solidFill>
              </a:rPr>
              <a:t>Copy</a:t>
            </a:r>
            <a:r>
              <a:rPr lang="fr-FR" sz="2000" dirty="0">
                <a:solidFill>
                  <a:srgbClr val="000000"/>
                </a:solidFill>
              </a:rPr>
              <a:t> the </a:t>
            </a:r>
            <a:r>
              <a:rPr lang="fr-FR" sz="2000" dirty="0" err="1">
                <a:solidFill>
                  <a:srgbClr val="000000"/>
                </a:solidFill>
              </a:rPr>
              <a:t>scales</a:t>
            </a:r>
            <a:r>
              <a:rPr lang="fr-FR" sz="2000" dirty="0">
                <a:solidFill>
                  <a:srgbClr val="000000"/>
                </a:solidFill>
              </a:rPr>
              <a:t> in </a:t>
            </a:r>
            <a:r>
              <a:rPr lang="fr-FR" sz="2000" dirty="0" err="1">
                <a:solidFill>
                  <a:srgbClr val="000000"/>
                </a:solidFill>
              </a:rPr>
              <a:t>your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scribbler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too</a:t>
            </a:r>
            <a:r>
              <a:rPr lang="fr-FR" sz="2000" dirty="0">
                <a:solidFill>
                  <a:srgbClr val="000000"/>
                </a:solidFill>
              </a:rPr>
              <a:t>.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Écris</a:t>
            </a:r>
            <a:r>
              <a:rPr lang="fr-FR" sz="2000" dirty="0">
                <a:solidFill>
                  <a:srgbClr val="000000"/>
                </a:solidFill>
              </a:rPr>
              <a:t> une équation pour chaque balance ci-dessous. </a:t>
            </a:r>
            <a:r>
              <a:rPr lang="fr-FR" sz="2000" b="1" dirty="0">
                <a:solidFill>
                  <a:srgbClr val="000000"/>
                </a:solidFill>
              </a:rPr>
              <a:t>Copie</a:t>
            </a:r>
            <a:r>
              <a:rPr lang="fr-FR" sz="2000" dirty="0">
                <a:solidFill>
                  <a:srgbClr val="000000"/>
                </a:solidFill>
              </a:rPr>
              <a:t> les balances dans ton cahier aussi.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1.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2.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3. </a:t>
            </a:r>
          </a:p>
          <a:p>
            <a:endParaRPr lang="en-US" sz="1300" dirty="0">
              <a:solidFill>
                <a:srgbClr val="000000"/>
              </a:solidFill>
              <a:latin typeface="Arial - 22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E96E6EA-F4BA-43A7-88AE-6E7E5EF04AD6}"/>
              </a:ext>
            </a:extLst>
          </p:cNvPr>
          <p:cNvGrpSpPr/>
          <p:nvPr/>
        </p:nvGrpSpPr>
        <p:grpSpPr>
          <a:xfrm>
            <a:off x="1365124" y="1840605"/>
            <a:ext cx="5518302" cy="1305074"/>
            <a:chOff x="1386840" y="2255399"/>
            <a:chExt cx="6377686" cy="17112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91E696-F971-447E-B222-A985613CC545}"/>
                </a:ext>
              </a:extLst>
            </p:cNvPr>
            <p:cNvGrpSpPr/>
            <p:nvPr/>
          </p:nvGrpSpPr>
          <p:grpSpPr>
            <a:xfrm>
              <a:off x="1386840" y="3279394"/>
              <a:ext cx="6377686" cy="687255"/>
              <a:chOff x="1386840" y="3279394"/>
              <a:chExt cx="6377686" cy="687255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7BBF7878-FC22-4284-A5F5-B9DA71273224}"/>
                  </a:ext>
                </a:extLst>
              </p:cNvPr>
              <p:cNvCxnSpPr/>
              <p:nvPr/>
            </p:nvCxnSpPr>
            <p:spPr>
              <a:xfrm>
                <a:off x="1386840" y="3279394"/>
                <a:ext cx="6377686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9C9A546C-5467-4555-895A-DD2566D23B47}"/>
                  </a:ext>
                </a:extLst>
              </p:cNvPr>
              <p:cNvSpPr/>
              <p:nvPr/>
            </p:nvSpPr>
            <p:spPr>
              <a:xfrm>
                <a:off x="4320103" y="3329720"/>
                <a:ext cx="385508" cy="636929"/>
              </a:xfrm>
              <a:custGeom>
                <a:avLst/>
                <a:gdLst/>
                <a:ahLst/>
                <a:cxnLst/>
                <a:rect l="0" t="0" r="0" b="0"/>
                <a:pathLst>
                  <a:path w="385508" h="636929">
                    <a:moveTo>
                      <a:pt x="192785" y="0"/>
                    </a:moveTo>
                    <a:lnTo>
                      <a:pt x="385507" y="636928"/>
                    </a:lnTo>
                    <a:lnTo>
                      <a:pt x="0" y="636928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141C88-9706-444D-953D-F63726014196}"/>
                </a:ext>
              </a:extLst>
            </p:cNvPr>
            <p:cNvSpPr/>
            <p:nvPr/>
          </p:nvSpPr>
          <p:spPr>
            <a:xfrm>
              <a:off x="7334031" y="29439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D24AB3-2EEC-4B11-8640-444FDD212949}"/>
                </a:ext>
              </a:extLst>
            </p:cNvPr>
            <p:cNvSpPr/>
            <p:nvPr/>
          </p:nvSpPr>
          <p:spPr>
            <a:xfrm>
              <a:off x="6927631" y="29439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D23EAC-9C21-47AF-928F-D86E42AB2236}"/>
                </a:ext>
              </a:extLst>
            </p:cNvPr>
            <p:cNvSpPr/>
            <p:nvPr/>
          </p:nvSpPr>
          <p:spPr>
            <a:xfrm>
              <a:off x="6521231" y="29439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830A206-BFBD-469D-B02A-5ECB27583595}"/>
                </a:ext>
              </a:extLst>
            </p:cNvPr>
            <p:cNvSpPr/>
            <p:nvPr/>
          </p:nvSpPr>
          <p:spPr>
            <a:xfrm>
              <a:off x="6127531" y="29312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A500C9D-377E-4E6B-9A4E-5DDB87D1F35E}"/>
                </a:ext>
              </a:extLst>
            </p:cNvPr>
            <p:cNvSpPr/>
            <p:nvPr/>
          </p:nvSpPr>
          <p:spPr>
            <a:xfrm>
              <a:off x="5759231" y="29439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63BEFB-6FFA-435E-8ED9-1BF5E6931260}"/>
                </a:ext>
              </a:extLst>
            </p:cNvPr>
            <p:cNvSpPr/>
            <p:nvPr/>
          </p:nvSpPr>
          <p:spPr>
            <a:xfrm>
              <a:off x="5327431" y="29439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6E37C-FACC-4E00-8F13-9E8520E7B978}"/>
                </a:ext>
              </a:extLst>
            </p:cNvPr>
            <p:cNvSpPr/>
            <p:nvPr/>
          </p:nvSpPr>
          <p:spPr>
            <a:xfrm>
              <a:off x="5302031" y="25502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747877C-705F-4DBB-BECB-8B6E682104BB}"/>
                </a:ext>
              </a:extLst>
            </p:cNvPr>
            <p:cNvSpPr/>
            <p:nvPr/>
          </p:nvSpPr>
          <p:spPr>
            <a:xfrm>
              <a:off x="5771931" y="25502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3C6E7F-0F21-48A6-80AD-25B200492FDA}"/>
                </a:ext>
              </a:extLst>
            </p:cNvPr>
            <p:cNvSpPr/>
            <p:nvPr/>
          </p:nvSpPr>
          <p:spPr>
            <a:xfrm>
              <a:off x="6152931" y="25375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437EC4-93A1-47E5-B4E0-A1E36D370B72}"/>
                </a:ext>
              </a:extLst>
            </p:cNvPr>
            <p:cNvSpPr/>
            <p:nvPr/>
          </p:nvSpPr>
          <p:spPr>
            <a:xfrm>
              <a:off x="6546631" y="25502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18238D1-ACF2-4871-99A7-C585B2513A74}"/>
                </a:ext>
              </a:extLst>
            </p:cNvPr>
            <p:cNvSpPr/>
            <p:nvPr/>
          </p:nvSpPr>
          <p:spPr>
            <a:xfrm>
              <a:off x="6965731" y="25375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46E569-1748-4A59-90FB-9B62753728DB}"/>
                </a:ext>
              </a:extLst>
            </p:cNvPr>
            <p:cNvSpPr/>
            <p:nvPr/>
          </p:nvSpPr>
          <p:spPr>
            <a:xfrm>
              <a:off x="7372131" y="25375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E3E69A-4F41-4484-A13E-E38AB41083BC}"/>
                </a:ext>
              </a:extLst>
            </p:cNvPr>
            <p:cNvSpPr/>
            <p:nvPr/>
          </p:nvSpPr>
          <p:spPr>
            <a:xfrm>
              <a:off x="3765331" y="29439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6A4249-3CE0-4164-9AB8-5244FA9BE3AB}"/>
                </a:ext>
              </a:extLst>
            </p:cNvPr>
            <p:cNvSpPr/>
            <p:nvPr/>
          </p:nvSpPr>
          <p:spPr>
            <a:xfrm>
              <a:off x="3765331" y="25502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915D4FC-255C-4B41-97AA-C9761FF9E4D6}"/>
                </a:ext>
              </a:extLst>
            </p:cNvPr>
            <p:cNvGrpSpPr/>
            <p:nvPr/>
          </p:nvGrpSpPr>
          <p:grpSpPr>
            <a:xfrm rot="5400000">
              <a:off x="1638300" y="2438400"/>
              <a:ext cx="966795" cy="600794"/>
              <a:chOff x="1638300" y="2438400"/>
              <a:chExt cx="966795" cy="600794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B040DAB-EF72-4221-B623-2AAF4D7931DB}"/>
                  </a:ext>
                </a:extLst>
              </p:cNvPr>
              <p:cNvSpPr/>
              <p:nvPr/>
            </p:nvSpPr>
            <p:spPr>
              <a:xfrm>
                <a:off x="2380822" y="2438400"/>
                <a:ext cx="224273" cy="600794"/>
              </a:xfrm>
              <a:custGeom>
                <a:avLst/>
                <a:gdLst/>
                <a:ahLst/>
                <a:cxnLst/>
                <a:rect l="0" t="0" r="0" b="0"/>
                <a:pathLst>
                  <a:path w="224273" h="600794">
                    <a:moveTo>
                      <a:pt x="191421" y="512878"/>
                    </a:moveTo>
                    <a:lnTo>
                      <a:pt x="187174" y="523055"/>
                    </a:lnTo>
                    <a:lnTo>
                      <a:pt x="185050" y="527851"/>
                    </a:lnTo>
                    <a:lnTo>
                      <a:pt x="184450" y="528978"/>
                    </a:lnTo>
                    <a:lnTo>
                      <a:pt x="184009" y="530214"/>
                    </a:lnTo>
                    <a:lnTo>
                      <a:pt x="183088" y="532685"/>
                    </a:lnTo>
                    <a:lnTo>
                      <a:pt x="180965" y="537192"/>
                    </a:lnTo>
                    <a:lnTo>
                      <a:pt x="178841" y="541589"/>
                    </a:lnTo>
                    <a:lnTo>
                      <a:pt x="174595" y="550130"/>
                    </a:lnTo>
                    <a:lnTo>
                      <a:pt x="170067" y="557798"/>
                    </a:lnTo>
                    <a:lnTo>
                      <a:pt x="167783" y="561397"/>
                    </a:lnTo>
                    <a:lnTo>
                      <a:pt x="165660" y="564958"/>
                    </a:lnTo>
                    <a:lnTo>
                      <a:pt x="163257" y="568265"/>
                    </a:lnTo>
                    <a:lnTo>
                      <a:pt x="162015" y="569755"/>
                    </a:lnTo>
                    <a:lnTo>
                      <a:pt x="160972" y="571391"/>
                    </a:lnTo>
                    <a:lnTo>
                      <a:pt x="158570" y="574444"/>
                    </a:lnTo>
                    <a:lnTo>
                      <a:pt x="156446" y="577315"/>
                    </a:lnTo>
                    <a:lnTo>
                      <a:pt x="155684" y="577860"/>
                    </a:lnTo>
                    <a:lnTo>
                      <a:pt x="155083" y="578551"/>
                    </a:lnTo>
                    <a:lnTo>
                      <a:pt x="153842" y="579931"/>
                    </a:lnTo>
                    <a:lnTo>
                      <a:pt x="151439" y="582403"/>
                    </a:lnTo>
                    <a:lnTo>
                      <a:pt x="148994" y="584730"/>
                    </a:lnTo>
                    <a:lnTo>
                      <a:pt x="146591" y="586946"/>
                    </a:lnTo>
                    <a:lnTo>
                      <a:pt x="141422" y="590762"/>
                    </a:lnTo>
                    <a:lnTo>
                      <a:pt x="138858" y="592433"/>
                    </a:lnTo>
                    <a:lnTo>
                      <a:pt x="136455" y="594069"/>
                    </a:lnTo>
                    <a:lnTo>
                      <a:pt x="133730" y="595305"/>
                    </a:lnTo>
                    <a:lnTo>
                      <a:pt x="132368" y="595850"/>
                    </a:lnTo>
                    <a:lnTo>
                      <a:pt x="131126" y="596541"/>
                    </a:lnTo>
                    <a:lnTo>
                      <a:pt x="128402" y="597632"/>
                    </a:lnTo>
                    <a:lnTo>
                      <a:pt x="127681" y="597776"/>
                    </a:lnTo>
                    <a:lnTo>
                      <a:pt x="127039" y="598067"/>
                    </a:lnTo>
                    <a:lnTo>
                      <a:pt x="125838" y="598612"/>
                    </a:lnTo>
                    <a:lnTo>
                      <a:pt x="120390" y="599994"/>
                    </a:lnTo>
                    <a:lnTo>
                      <a:pt x="117665" y="600392"/>
                    </a:lnTo>
                    <a:lnTo>
                      <a:pt x="116903" y="600392"/>
                    </a:lnTo>
                    <a:lnTo>
                      <a:pt x="116303" y="600539"/>
                    </a:lnTo>
                    <a:lnTo>
                      <a:pt x="115101" y="600793"/>
                    </a:lnTo>
                    <a:lnTo>
                      <a:pt x="107368" y="600648"/>
                    </a:lnTo>
                    <a:lnTo>
                      <a:pt x="104644" y="600248"/>
                    </a:lnTo>
                    <a:lnTo>
                      <a:pt x="101920" y="599703"/>
                    </a:lnTo>
                    <a:lnTo>
                      <a:pt x="96632" y="598321"/>
                    </a:lnTo>
                    <a:lnTo>
                      <a:pt x="91304" y="596141"/>
                    </a:lnTo>
                    <a:lnTo>
                      <a:pt x="88740" y="594905"/>
                    </a:lnTo>
                    <a:lnTo>
                      <a:pt x="86336" y="593524"/>
                    </a:lnTo>
                    <a:lnTo>
                      <a:pt x="83732" y="591888"/>
                    </a:lnTo>
                    <a:lnTo>
                      <a:pt x="81328" y="590071"/>
                    </a:lnTo>
                    <a:lnTo>
                      <a:pt x="76481" y="586255"/>
                    </a:lnTo>
                    <a:lnTo>
                      <a:pt x="71633" y="581567"/>
                    </a:lnTo>
                    <a:lnTo>
                      <a:pt x="69229" y="579096"/>
                    </a:lnTo>
                    <a:lnTo>
                      <a:pt x="67106" y="576480"/>
                    </a:lnTo>
                    <a:lnTo>
                      <a:pt x="64662" y="573608"/>
                    </a:lnTo>
                    <a:lnTo>
                      <a:pt x="62418" y="570592"/>
                    </a:lnTo>
                    <a:lnTo>
                      <a:pt x="57851" y="564267"/>
                    </a:lnTo>
                    <a:lnTo>
                      <a:pt x="53323" y="557108"/>
                    </a:lnTo>
                    <a:lnTo>
                      <a:pt x="51200" y="553401"/>
                    </a:lnTo>
                    <a:lnTo>
                      <a:pt x="49078" y="549548"/>
                    </a:lnTo>
                    <a:lnTo>
                      <a:pt x="46954" y="545442"/>
                    </a:lnTo>
                    <a:lnTo>
                      <a:pt x="44831" y="541190"/>
                    </a:lnTo>
                    <a:lnTo>
                      <a:pt x="40744" y="532394"/>
                    </a:lnTo>
                    <a:lnTo>
                      <a:pt x="36659" y="522764"/>
                    </a:lnTo>
                    <a:lnTo>
                      <a:pt x="32892" y="512878"/>
                    </a:lnTo>
                    <a:lnTo>
                      <a:pt x="28806" y="501612"/>
                    </a:lnTo>
                    <a:lnTo>
                      <a:pt x="25000" y="490237"/>
                    </a:lnTo>
                    <a:lnTo>
                      <a:pt x="21514" y="478533"/>
                    </a:lnTo>
                    <a:lnTo>
                      <a:pt x="18349" y="466613"/>
                    </a:lnTo>
                    <a:lnTo>
                      <a:pt x="15305" y="454110"/>
                    </a:lnTo>
                    <a:lnTo>
                      <a:pt x="12741" y="441608"/>
                    </a:lnTo>
                    <a:lnTo>
                      <a:pt x="10176" y="428815"/>
                    </a:lnTo>
                    <a:lnTo>
                      <a:pt x="8174" y="415769"/>
                    </a:lnTo>
                    <a:lnTo>
                      <a:pt x="6210" y="402176"/>
                    </a:lnTo>
                    <a:lnTo>
                      <a:pt x="4567" y="388583"/>
                    </a:lnTo>
                    <a:lnTo>
                      <a:pt x="3045" y="374446"/>
                    </a:lnTo>
                    <a:lnTo>
                      <a:pt x="2004" y="360272"/>
                    </a:lnTo>
                    <a:lnTo>
                      <a:pt x="922" y="345590"/>
                    </a:lnTo>
                    <a:lnTo>
                      <a:pt x="481" y="330871"/>
                    </a:lnTo>
                    <a:lnTo>
                      <a:pt x="0" y="315642"/>
                    </a:lnTo>
                    <a:lnTo>
                      <a:pt x="0" y="300378"/>
                    </a:lnTo>
                    <a:lnTo>
                      <a:pt x="0" y="284860"/>
                    </a:lnTo>
                    <a:lnTo>
                      <a:pt x="481" y="269631"/>
                    </a:lnTo>
                    <a:lnTo>
                      <a:pt x="922" y="254658"/>
                    </a:lnTo>
                    <a:lnTo>
                      <a:pt x="2004" y="240229"/>
                    </a:lnTo>
                    <a:lnTo>
                      <a:pt x="3045" y="225801"/>
                    </a:lnTo>
                    <a:lnTo>
                      <a:pt x="4567" y="211918"/>
                    </a:lnTo>
                    <a:lnTo>
                      <a:pt x="6210" y="198181"/>
                    </a:lnTo>
                    <a:lnTo>
                      <a:pt x="8174" y="184879"/>
                    </a:lnTo>
                    <a:lnTo>
                      <a:pt x="10176" y="171540"/>
                    </a:lnTo>
                    <a:lnTo>
                      <a:pt x="12741" y="158784"/>
                    </a:lnTo>
                    <a:lnTo>
                      <a:pt x="15305" y="146282"/>
                    </a:lnTo>
                    <a:lnTo>
                      <a:pt x="18349" y="134034"/>
                    </a:lnTo>
                    <a:lnTo>
                      <a:pt x="21514" y="122113"/>
                    </a:lnTo>
                    <a:lnTo>
                      <a:pt x="25000" y="110411"/>
                    </a:lnTo>
                    <a:lnTo>
                      <a:pt x="28806" y="99036"/>
                    </a:lnTo>
                    <a:lnTo>
                      <a:pt x="32892" y="87878"/>
                    </a:lnTo>
                    <a:lnTo>
                      <a:pt x="36819" y="77302"/>
                    </a:lnTo>
                    <a:lnTo>
                      <a:pt x="41065" y="67417"/>
                    </a:lnTo>
                    <a:lnTo>
                      <a:pt x="45272" y="58222"/>
                    </a:lnTo>
                    <a:lnTo>
                      <a:pt x="49679" y="49863"/>
                    </a:lnTo>
                    <a:lnTo>
                      <a:pt x="54086" y="42013"/>
                    </a:lnTo>
                    <a:lnTo>
                      <a:pt x="58773" y="34889"/>
                    </a:lnTo>
                    <a:lnTo>
                      <a:pt x="63461" y="28420"/>
                    </a:lnTo>
                    <a:lnTo>
                      <a:pt x="68468" y="22642"/>
                    </a:lnTo>
                    <a:lnTo>
                      <a:pt x="73316" y="17445"/>
                    </a:lnTo>
                    <a:lnTo>
                      <a:pt x="78283" y="12902"/>
                    </a:lnTo>
                    <a:lnTo>
                      <a:pt x="83452" y="9049"/>
                    </a:lnTo>
                    <a:lnTo>
                      <a:pt x="88740" y="5888"/>
                    </a:lnTo>
                    <a:lnTo>
                      <a:pt x="94028" y="3270"/>
                    </a:lnTo>
                    <a:lnTo>
                      <a:pt x="99516" y="1490"/>
                    </a:lnTo>
                    <a:lnTo>
                      <a:pt x="105085" y="400"/>
                    </a:lnTo>
                    <a:lnTo>
                      <a:pt x="110855" y="0"/>
                    </a:lnTo>
                    <a:lnTo>
                      <a:pt x="112056" y="0"/>
                    </a:lnTo>
                    <a:lnTo>
                      <a:pt x="114780" y="0"/>
                    </a:lnTo>
                    <a:lnTo>
                      <a:pt x="117665" y="254"/>
                    </a:lnTo>
                    <a:lnTo>
                      <a:pt x="120390" y="654"/>
                    </a:lnTo>
                    <a:lnTo>
                      <a:pt x="123274" y="1345"/>
                    </a:lnTo>
                    <a:lnTo>
                      <a:pt x="128722" y="3016"/>
                    </a:lnTo>
                    <a:lnTo>
                      <a:pt x="131446" y="4106"/>
                    </a:lnTo>
                    <a:lnTo>
                      <a:pt x="134332" y="5488"/>
                    </a:lnTo>
                    <a:lnTo>
                      <a:pt x="139459" y="8504"/>
                    </a:lnTo>
                    <a:lnTo>
                      <a:pt x="142064" y="10284"/>
                    </a:lnTo>
                    <a:lnTo>
                      <a:pt x="144788" y="12357"/>
                    </a:lnTo>
                    <a:lnTo>
                      <a:pt x="149916" y="16754"/>
                    </a:lnTo>
                    <a:lnTo>
                      <a:pt x="155083" y="21951"/>
                    </a:lnTo>
                    <a:lnTo>
                      <a:pt x="157328" y="24713"/>
                    </a:lnTo>
                    <a:lnTo>
                      <a:pt x="159771" y="27730"/>
                    </a:lnTo>
                    <a:lnTo>
                      <a:pt x="164619" y="34308"/>
                    </a:lnTo>
                    <a:lnTo>
                      <a:pt x="166863" y="37761"/>
                    </a:lnTo>
                    <a:lnTo>
                      <a:pt x="169306" y="41468"/>
                    </a:lnTo>
                    <a:lnTo>
                      <a:pt x="171590" y="45320"/>
                    </a:lnTo>
                    <a:lnTo>
                      <a:pt x="173994" y="49427"/>
                    </a:lnTo>
                    <a:lnTo>
                      <a:pt x="176117" y="53570"/>
                    </a:lnTo>
                    <a:lnTo>
                      <a:pt x="178401" y="57968"/>
                    </a:lnTo>
                    <a:lnTo>
                      <a:pt x="180524" y="62474"/>
                    </a:lnTo>
                    <a:lnTo>
                      <a:pt x="182767" y="67308"/>
                    </a:lnTo>
                    <a:lnTo>
                      <a:pt x="187014" y="77193"/>
                    </a:lnTo>
                    <a:lnTo>
                      <a:pt x="189137" y="82390"/>
                    </a:lnTo>
                    <a:lnTo>
                      <a:pt x="191421" y="87878"/>
                    </a:lnTo>
                    <a:lnTo>
                      <a:pt x="195186" y="99036"/>
                    </a:lnTo>
                    <a:lnTo>
                      <a:pt x="198992" y="110411"/>
                    </a:lnTo>
                    <a:lnTo>
                      <a:pt x="202479" y="122113"/>
                    </a:lnTo>
                    <a:lnTo>
                      <a:pt x="205644" y="134034"/>
                    </a:lnTo>
                    <a:lnTo>
                      <a:pt x="208528" y="146282"/>
                    </a:lnTo>
                    <a:lnTo>
                      <a:pt x="211252" y="158784"/>
                    </a:lnTo>
                    <a:lnTo>
                      <a:pt x="213656" y="171540"/>
                    </a:lnTo>
                    <a:lnTo>
                      <a:pt x="215939" y="184879"/>
                    </a:lnTo>
                    <a:lnTo>
                      <a:pt x="217743" y="198181"/>
                    </a:lnTo>
                    <a:lnTo>
                      <a:pt x="218503" y="204940"/>
                    </a:lnTo>
                    <a:lnTo>
                      <a:pt x="219425" y="211918"/>
                    </a:lnTo>
                    <a:lnTo>
                      <a:pt x="220787" y="225801"/>
                    </a:lnTo>
                    <a:lnTo>
                      <a:pt x="222150" y="240229"/>
                    </a:lnTo>
                    <a:lnTo>
                      <a:pt x="222910" y="254658"/>
                    </a:lnTo>
                    <a:lnTo>
                      <a:pt x="223671" y="269631"/>
                    </a:lnTo>
                    <a:lnTo>
                      <a:pt x="224112" y="284860"/>
                    </a:lnTo>
                    <a:lnTo>
                      <a:pt x="224272" y="300378"/>
                    </a:lnTo>
                    <a:lnTo>
                      <a:pt x="224112" y="302195"/>
                    </a:lnTo>
                    <a:lnTo>
                      <a:pt x="224112" y="304085"/>
                    </a:lnTo>
                    <a:lnTo>
                      <a:pt x="224112" y="307938"/>
                    </a:lnTo>
                    <a:lnTo>
                      <a:pt x="224112" y="315642"/>
                    </a:lnTo>
                    <a:lnTo>
                      <a:pt x="223832" y="323202"/>
                    </a:lnTo>
                    <a:lnTo>
                      <a:pt x="223671" y="330871"/>
                    </a:lnTo>
                    <a:lnTo>
                      <a:pt x="223351" y="334469"/>
                    </a:lnTo>
                    <a:lnTo>
                      <a:pt x="223191" y="336249"/>
                    </a:lnTo>
                    <a:lnTo>
                      <a:pt x="223191" y="338176"/>
                    </a:lnTo>
                    <a:lnTo>
                      <a:pt x="222910" y="345590"/>
                    </a:lnTo>
                    <a:lnTo>
                      <a:pt x="222590" y="349151"/>
                    </a:lnTo>
                    <a:lnTo>
                      <a:pt x="222470" y="350931"/>
                    </a:lnTo>
                    <a:lnTo>
                      <a:pt x="222470" y="352858"/>
                    </a:lnTo>
                    <a:lnTo>
                      <a:pt x="222150" y="360272"/>
                    </a:lnTo>
                    <a:lnTo>
                      <a:pt x="221828" y="361944"/>
                    </a:lnTo>
                    <a:lnTo>
                      <a:pt x="221708" y="363724"/>
                    </a:lnTo>
                    <a:lnTo>
                      <a:pt x="221388" y="367286"/>
                    </a:lnTo>
                    <a:lnTo>
                      <a:pt x="220787" y="374446"/>
                    </a:lnTo>
                    <a:lnTo>
                      <a:pt x="220467" y="376081"/>
                    </a:lnTo>
                    <a:lnTo>
                      <a:pt x="220346" y="377862"/>
                    </a:lnTo>
                    <a:lnTo>
                      <a:pt x="220026" y="381424"/>
                    </a:lnTo>
                    <a:lnTo>
                      <a:pt x="219425" y="388583"/>
                    </a:lnTo>
                    <a:lnTo>
                      <a:pt x="218503" y="395306"/>
                    </a:lnTo>
                    <a:lnTo>
                      <a:pt x="217743" y="402176"/>
                    </a:lnTo>
                    <a:lnTo>
                      <a:pt x="215939" y="415769"/>
                    </a:lnTo>
                    <a:lnTo>
                      <a:pt x="214738" y="422238"/>
                    </a:lnTo>
                    <a:lnTo>
                      <a:pt x="213656" y="428815"/>
                    </a:lnTo>
                    <a:lnTo>
                      <a:pt x="211252" y="441608"/>
                    </a:lnTo>
                    <a:lnTo>
                      <a:pt x="208528" y="454110"/>
                    </a:lnTo>
                    <a:lnTo>
                      <a:pt x="207005" y="460289"/>
                    </a:lnTo>
                    <a:lnTo>
                      <a:pt x="205644" y="466613"/>
                    </a:lnTo>
                    <a:lnTo>
                      <a:pt x="204722" y="469483"/>
                    </a:lnTo>
                    <a:lnTo>
                      <a:pt x="203961" y="472501"/>
                    </a:lnTo>
                    <a:lnTo>
                      <a:pt x="202479" y="478533"/>
                    </a:lnTo>
                    <a:lnTo>
                      <a:pt x="200636" y="484312"/>
                    </a:lnTo>
                    <a:lnTo>
                      <a:pt x="199755" y="487220"/>
                    </a:lnTo>
                    <a:lnTo>
                      <a:pt x="198992" y="490237"/>
                    </a:lnTo>
                    <a:lnTo>
                      <a:pt x="197912" y="492962"/>
                    </a:lnTo>
                    <a:lnTo>
                      <a:pt x="197030" y="495869"/>
                    </a:lnTo>
                    <a:lnTo>
                      <a:pt x="195186" y="501612"/>
                    </a:lnTo>
                    <a:lnTo>
                      <a:pt x="194145" y="504374"/>
                    </a:lnTo>
                    <a:lnTo>
                      <a:pt x="193224" y="507244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E04F60A-995C-4B67-AB43-6C31992D3A9C}"/>
                  </a:ext>
                </a:extLst>
              </p:cNvPr>
              <p:cNvSpPr/>
              <p:nvPr/>
            </p:nvSpPr>
            <p:spPr>
              <a:xfrm>
                <a:off x="1751997" y="2438400"/>
                <a:ext cx="739681" cy="600794"/>
              </a:xfrm>
              <a:custGeom>
                <a:avLst/>
                <a:gdLst/>
                <a:ahLst/>
                <a:cxnLst/>
                <a:rect l="0" t="0" r="0" b="0"/>
                <a:pathLst>
                  <a:path w="739681" h="600794">
                    <a:moveTo>
                      <a:pt x="0" y="0"/>
                    </a:moveTo>
                    <a:lnTo>
                      <a:pt x="739680" y="0"/>
                    </a:lnTo>
                    <a:lnTo>
                      <a:pt x="733910" y="400"/>
                    </a:lnTo>
                    <a:lnTo>
                      <a:pt x="728341" y="1490"/>
                    </a:lnTo>
                    <a:lnTo>
                      <a:pt x="722853" y="3270"/>
                    </a:lnTo>
                    <a:lnTo>
                      <a:pt x="717565" y="5888"/>
                    </a:lnTo>
                    <a:lnTo>
                      <a:pt x="712277" y="9049"/>
                    </a:lnTo>
                    <a:lnTo>
                      <a:pt x="707108" y="12902"/>
                    </a:lnTo>
                    <a:lnTo>
                      <a:pt x="702141" y="17445"/>
                    </a:lnTo>
                    <a:lnTo>
                      <a:pt x="697293" y="22642"/>
                    </a:lnTo>
                    <a:lnTo>
                      <a:pt x="692286" y="28420"/>
                    </a:lnTo>
                    <a:lnTo>
                      <a:pt x="687598" y="34889"/>
                    </a:lnTo>
                    <a:lnTo>
                      <a:pt x="682911" y="42013"/>
                    </a:lnTo>
                    <a:lnTo>
                      <a:pt x="678504" y="49863"/>
                    </a:lnTo>
                    <a:lnTo>
                      <a:pt x="674097" y="58222"/>
                    </a:lnTo>
                    <a:lnTo>
                      <a:pt x="669890" y="67417"/>
                    </a:lnTo>
                    <a:lnTo>
                      <a:pt x="665644" y="77302"/>
                    </a:lnTo>
                    <a:lnTo>
                      <a:pt x="661717" y="87878"/>
                    </a:lnTo>
                    <a:lnTo>
                      <a:pt x="657631" y="99036"/>
                    </a:lnTo>
                    <a:lnTo>
                      <a:pt x="653825" y="110411"/>
                    </a:lnTo>
                    <a:lnTo>
                      <a:pt x="650339" y="122113"/>
                    </a:lnTo>
                    <a:lnTo>
                      <a:pt x="647174" y="134034"/>
                    </a:lnTo>
                    <a:lnTo>
                      <a:pt x="644130" y="146282"/>
                    </a:lnTo>
                    <a:lnTo>
                      <a:pt x="641566" y="158784"/>
                    </a:lnTo>
                    <a:lnTo>
                      <a:pt x="639001" y="171540"/>
                    </a:lnTo>
                    <a:lnTo>
                      <a:pt x="636999" y="184879"/>
                    </a:lnTo>
                    <a:lnTo>
                      <a:pt x="635035" y="198181"/>
                    </a:lnTo>
                    <a:lnTo>
                      <a:pt x="633393" y="211918"/>
                    </a:lnTo>
                    <a:lnTo>
                      <a:pt x="631870" y="225801"/>
                    </a:lnTo>
                    <a:lnTo>
                      <a:pt x="630829" y="240229"/>
                    </a:lnTo>
                    <a:lnTo>
                      <a:pt x="629747" y="254658"/>
                    </a:lnTo>
                    <a:lnTo>
                      <a:pt x="629306" y="269631"/>
                    </a:lnTo>
                    <a:lnTo>
                      <a:pt x="628825" y="284860"/>
                    </a:lnTo>
                    <a:lnTo>
                      <a:pt x="628825" y="300378"/>
                    </a:lnTo>
                    <a:lnTo>
                      <a:pt x="628825" y="315642"/>
                    </a:lnTo>
                    <a:lnTo>
                      <a:pt x="629306" y="330871"/>
                    </a:lnTo>
                    <a:lnTo>
                      <a:pt x="629747" y="345590"/>
                    </a:lnTo>
                    <a:lnTo>
                      <a:pt x="630829" y="360272"/>
                    </a:lnTo>
                    <a:lnTo>
                      <a:pt x="631870" y="374446"/>
                    </a:lnTo>
                    <a:lnTo>
                      <a:pt x="633393" y="388583"/>
                    </a:lnTo>
                    <a:lnTo>
                      <a:pt x="635035" y="402176"/>
                    </a:lnTo>
                    <a:lnTo>
                      <a:pt x="636999" y="415769"/>
                    </a:lnTo>
                    <a:lnTo>
                      <a:pt x="639001" y="428815"/>
                    </a:lnTo>
                    <a:lnTo>
                      <a:pt x="641566" y="441608"/>
                    </a:lnTo>
                    <a:lnTo>
                      <a:pt x="644130" y="454110"/>
                    </a:lnTo>
                    <a:lnTo>
                      <a:pt x="647174" y="466613"/>
                    </a:lnTo>
                    <a:lnTo>
                      <a:pt x="650339" y="478533"/>
                    </a:lnTo>
                    <a:lnTo>
                      <a:pt x="653825" y="490237"/>
                    </a:lnTo>
                    <a:lnTo>
                      <a:pt x="657631" y="501612"/>
                    </a:lnTo>
                    <a:lnTo>
                      <a:pt x="661717" y="512878"/>
                    </a:lnTo>
                    <a:lnTo>
                      <a:pt x="665484" y="522764"/>
                    </a:lnTo>
                    <a:lnTo>
                      <a:pt x="669569" y="532394"/>
                    </a:lnTo>
                    <a:lnTo>
                      <a:pt x="673656" y="541190"/>
                    </a:lnTo>
                    <a:lnTo>
                      <a:pt x="675779" y="545442"/>
                    </a:lnTo>
                    <a:lnTo>
                      <a:pt x="677903" y="549548"/>
                    </a:lnTo>
                    <a:lnTo>
                      <a:pt x="680025" y="553401"/>
                    </a:lnTo>
                    <a:lnTo>
                      <a:pt x="682148" y="557108"/>
                    </a:lnTo>
                    <a:lnTo>
                      <a:pt x="686676" y="564267"/>
                    </a:lnTo>
                    <a:lnTo>
                      <a:pt x="691243" y="570592"/>
                    </a:lnTo>
                    <a:lnTo>
                      <a:pt x="693487" y="573608"/>
                    </a:lnTo>
                    <a:lnTo>
                      <a:pt x="695931" y="576480"/>
                    </a:lnTo>
                    <a:lnTo>
                      <a:pt x="698054" y="579096"/>
                    </a:lnTo>
                    <a:lnTo>
                      <a:pt x="700458" y="581567"/>
                    </a:lnTo>
                    <a:lnTo>
                      <a:pt x="705306" y="586255"/>
                    </a:lnTo>
                    <a:lnTo>
                      <a:pt x="710153" y="590071"/>
                    </a:lnTo>
                    <a:lnTo>
                      <a:pt x="712557" y="591888"/>
                    </a:lnTo>
                    <a:lnTo>
                      <a:pt x="715161" y="593524"/>
                    </a:lnTo>
                    <a:lnTo>
                      <a:pt x="717565" y="594905"/>
                    </a:lnTo>
                    <a:lnTo>
                      <a:pt x="720129" y="596141"/>
                    </a:lnTo>
                    <a:lnTo>
                      <a:pt x="725457" y="598321"/>
                    </a:lnTo>
                    <a:lnTo>
                      <a:pt x="730745" y="599703"/>
                    </a:lnTo>
                    <a:lnTo>
                      <a:pt x="733469" y="600248"/>
                    </a:lnTo>
                    <a:lnTo>
                      <a:pt x="736193" y="600648"/>
                    </a:lnTo>
                    <a:lnTo>
                      <a:pt x="0" y="600793"/>
                    </a:lnTo>
                    <a:lnTo>
                      <a:pt x="2725" y="600539"/>
                    </a:lnTo>
                    <a:lnTo>
                      <a:pt x="5449" y="600103"/>
                    </a:lnTo>
                    <a:lnTo>
                      <a:pt x="8173" y="599557"/>
                    </a:lnTo>
                    <a:lnTo>
                      <a:pt x="11058" y="599012"/>
                    </a:lnTo>
                    <a:lnTo>
                      <a:pt x="12259" y="598467"/>
                    </a:lnTo>
                    <a:lnTo>
                      <a:pt x="12860" y="598176"/>
                    </a:lnTo>
                    <a:lnTo>
                      <a:pt x="13622" y="598067"/>
                    </a:lnTo>
                    <a:lnTo>
                      <a:pt x="16346" y="597085"/>
                    </a:lnTo>
                    <a:lnTo>
                      <a:pt x="19070" y="595996"/>
                    </a:lnTo>
                    <a:lnTo>
                      <a:pt x="21794" y="594760"/>
                    </a:lnTo>
                    <a:lnTo>
                      <a:pt x="26963" y="591453"/>
                    </a:lnTo>
                    <a:lnTo>
                      <a:pt x="29366" y="589671"/>
                    </a:lnTo>
                    <a:lnTo>
                      <a:pt x="32090" y="587746"/>
                    </a:lnTo>
                    <a:lnTo>
                      <a:pt x="34535" y="585565"/>
                    </a:lnTo>
                    <a:lnTo>
                      <a:pt x="35736" y="584329"/>
                    </a:lnTo>
                    <a:lnTo>
                      <a:pt x="37099" y="583203"/>
                    </a:lnTo>
                    <a:lnTo>
                      <a:pt x="39502" y="580732"/>
                    </a:lnTo>
                    <a:lnTo>
                      <a:pt x="40744" y="579387"/>
                    </a:lnTo>
                    <a:lnTo>
                      <a:pt x="41345" y="578696"/>
                    </a:lnTo>
                    <a:lnTo>
                      <a:pt x="42107" y="578151"/>
                    </a:lnTo>
                    <a:lnTo>
                      <a:pt x="42547" y="577315"/>
                    </a:lnTo>
                    <a:lnTo>
                      <a:pt x="43148" y="576624"/>
                    </a:lnTo>
                    <a:lnTo>
                      <a:pt x="44349" y="575244"/>
                    </a:lnTo>
                    <a:lnTo>
                      <a:pt x="46794" y="572227"/>
                    </a:lnTo>
                    <a:lnTo>
                      <a:pt x="47836" y="570592"/>
                    </a:lnTo>
                    <a:lnTo>
                      <a:pt x="49078" y="569065"/>
                    </a:lnTo>
                    <a:lnTo>
                      <a:pt x="51481" y="565758"/>
                    </a:lnTo>
                    <a:lnTo>
                      <a:pt x="53604" y="562196"/>
                    </a:lnTo>
                    <a:lnTo>
                      <a:pt x="56008" y="558489"/>
                    </a:lnTo>
                    <a:lnTo>
                      <a:pt x="60575" y="550821"/>
                    </a:lnTo>
                    <a:lnTo>
                      <a:pt x="62698" y="546532"/>
                    </a:lnTo>
                    <a:lnTo>
                      <a:pt x="64822" y="542135"/>
                    </a:lnTo>
                    <a:lnTo>
                      <a:pt x="66945" y="537628"/>
                    </a:lnTo>
                    <a:lnTo>
                      <a:pt x="67386" y="536392"/>
                    </a:lnTo>
                    <a:lnTo>
                      <a:pt x="67987" y="535266"/>
                    </a:lnTo>
                    <a:lnTo>
                      <a:pt x="69189" y="533085"/>
                    </a:lnTo>
                    <a:lnTo>
                      <a:pt x="73435" y="523199"/>
                    </a:lnTo>
                    <a:lnTo>
                      <a:pt x="75558" y="518112"/>
                    </a:lnTo>
                    <a:lnTo>
                      <a:pt x="77682" y="512878"/>
                    </a:lnTo>
                    <a:lnTo>
                      <a:pt x="79485" y="507244"/>
                    </a:lnTo>
                    <a:lnTo>
                      <a:pt x="80406" y="504374"/>
                    </a:lnTo>
                    <a:lnTo>
                      <a:pt x="81447" y="501612"/>
                    </a:lnTo>
                    <a:lnTo>
                      <a:pt x="83290" y="495869"/>
                    </a:lnTo>
                    <a:lnTo>
                      <a:pt x="84172" y="492962"/>
                    </a:lnTo>
                    <a:lnTo>
                      <a:pt x="85254" y="490237"/>
                    </a:lnTo>
                    <a:lnTo>
                      <a:pt x="86016" y="487220"/>
                    </a:lnTo>
                    <a:lnTo>
                      <a:pt x="86897" y="484312"/>
                    </a:lnTo>
                    <a:lnTo>
                      <a:pt x="88740" y="478533"/>
                    </a:lnTo>
                    <a:lnTo>
                      <a:pt x="90261" y="472501"/>
                    </a:lnTo>
                    <a:lnTo>
                      <a:pt x="91023" y="469483"/>
                    </a:lnTo>
                    <a:lnTo>
                      <a:pt x="91905" y="466613"/>
                    </a:lnTo>
                    <a:lnTo>
                      <a:pt x="93266" y="460289"/>
                    </a:lnTo>
                    <a:lnTo>
                      <a:pt x="94789" y="454110"/>
                    </a:lnTo>
                    <a:lnTo>
                      <a:pt x="97513" y="441608"/>
                    </a:lnTo>
                    <a:lnTo>
                      <a:pt x="99958" y="428815"/>
                    </a:lnTo>
                    <a:lnTo>
                      <a:pt x="100999" y="422238"/>
                    </a:lnTo>
                    <a:lnTo>
                      <a:pt x="102200" y="415769"/>
                    </a:lnTo>
                    <a:lnTo>
                      <a:pt x="104043" y="402176"/>
                    </a:lnTo>
                    <a:lnTo>
                      <a:pt x="104765" y="395306"/>
                    </a:lnTo>
                    <a:lnTo>
                      <a:pt x="105685" y="388583"/>
                    </a:lnTo>
                    <a:lnTo>
                      <a:pt x="106287" y="381424"/>
                    </a:lnTo>
                    <a:lnTo>
                      <a:pt x="106607" y="377862"/>
                    </a:lnTo>
                    <a:lnTo>
                      <a:pt x="106767" y="376081"/>
                    </a:lnTo>
                    <a:lnTo>
                      <a:pt x="107048" y="374446"/>
                    </a:lnTo>
                    <a:lnTo>
                      <a:pt x="107649" y="367286"/>
                    </a:lnTo>
                    <a:lnTo>
                      <a:pt x="107970" y="363724"/>
                    </a:lnTo>
                    <a:lnTo>
                      <a:pt x="108130" y="361944"/>
                    </a:lnTo>
                    <a:lnTo>
                      <a:pt x="108411" y="360272"/>
                    </a:lnTo>
                    <a:lnTo>
                      <a:pt x="108731" y="352858"/>
                    </a:lnTo>
                    <a:lnTo>
                      <a:pt x="108731" y="350931"/>
                    </a:lnTo>
                    <a:lnTo>
                      <a:pt x="108891" y="349151"/>
                    </a:lnTo>
                    <a:lnTo>
                      <a:pt x="109172" y="345590"/>
                    </a:lnTo>
                    <a:lnTo>
                      <a:pt x="109492" y="338176"/>
                    </a:lnTo>
                    <a:lnTo>
                      <a:pt x="109492" y="336249"/>
                    </a:lnTo>
                    <a:lnTo>
                      <a:pt x="109612" y="334469"/>
                    </a:lnTo>
                    <a:lnTo>
                      <a:pt x="109932" y="330871"/>
                    </a:lnTo>
                    <a:lnTo>
                      <a:pt x="110092" y="323202"/>
                    </a:lnTo>
                    <a:lnTo>
                      <a:pt x="110373" y="315642"/>
                    </a:lnTo>
                    <a:lnTo>
                      <a:pt x="110373" y="307938"/>
                    </a:lnTo>
                    <a:lnTo>
                      <a:pt x="110373" y="304085"/>
                    </a:lnTo>
                    <a:lnTo>
                      <a:pt x="110373" y="302195"/>
                    </a:lnTo>
                    <a:lnTo>
                      <a:pt x="110533" y="300378"/>
                    </a:lnTo>
                    <a:lnTo>
                      <a:pt x="110373" y="284860"/>
                    </a:lnTo>
                    <a:lnTo>
                      <a:pt x="109932" y="269631"/>
                    </a:lnTo>
                    <a:lnTo>
                      <a:pt x="109172" y="254658"/>
                    </a:lnTo>
                    <a:lnTo>
                      <a:pt x="108411" y="240229"/>
                    </a:lnTo>
                    <a:lnTo>
                      <a:pt x="107048" y="225801"/>
                    </a:lnTo>
                    <a:lnTo>
                      <a:pt x="105685" y="211918"/>
                    </a:lnTo>
                    <a:lnTo>
                      <a:pt x="104765" y="204940"/>
                    </a:lnTo>
                    <a:lnTo>
                      <a:pt x="104043" y="198181"/>
                    </a:lnTo>
                    <a:lnTo>
                      <a:pt x="102200" y="184879"/>
                    </a:lnTo>
                    <a:lnTo>
                      <a:pt x="99958" y="171540"/>
                    </a:lnTo>
                    <a:lnTo>
                      <a:pt x="97513" y="158784"/>
                    </a:lnTo>
                    <a:lnTo>
                      <a:pt x="94789" y="146282"/>
                    </a:lnTo>
                    <a:lnTo>
                      <a:pt x="91905" y="134034"/>
                    </a:lnTo>
                    <a:lnTo>
                      <a:pt x="88740" y="122113"/>
                    </a:lnTo>
                    <a:lnTo>
                      <a:pt x="85254" y="110411"/>
                    </a:lnTo>
                    <a:lnTo>
                      <a:pt x="81447" y="99036"/>
                    </a:lnTo>
                    <a:lnTo>
                      <a:pt x="77682" y="87878"/>
                    </a:lnTo>
                    <a:lnTo>
                      <a:pt x="73435" y="77302"/>
                    </a:lnTo>
                    <a:lnTo>
                      <a:pt x="69189" y="67417"/>
                    </a:lnTo>
                    <a:lnTo>
                      <a:pt x="66945" y="62620"/>
                    </a:lnTo>
                    <a:lnTo>
                      <a:pt x="64822" y="58222"/>
                    </a:lnTo>
                    <a:lnTo>
                      <a:pt x="60575" y="49863"/>
                    </a:lnTo>
                    <a:lnTo>
                      <a:pt x="56008" y="42013"/>
                    </a:lnTo>
                    <a:lnTo>
                      <a:pt x="51481" y="34889"/>
                    </a:lnTo>
                    <a:lnTo>
                      <a:pt x="49078" y="31436"/>
                    </a:lnTo>
                    <a:lnTo>
                      <a:pt x="46794" y="28420"/>
                    </a:lnTo>
                    <a:lnTo>
                      <a:pt x="44349" y="25404"/>
                    </a:lnTo>
                    <a:lnTo>
                      <a:pt x="42107" y="22642"/>
                    </a:lnTo>
                    <a:lnTo>
                      <a:pt x="39502" y="19916"/>
                    </a:lnTo>
                    <a:lnTo>
                      <a:pt x="37099" y="17445"/>
                    </a:lnTo>
                    <a:lnTo>
                      <a:pt x="34535" y="14973"/>
                    </a:lnTo>
                    <a:lnTo>
                      <a:pt x="32090" y="12902"/>
                    </a:lnTo>
                    <a:lnTo>
                      <a:pt x="26963" y="9049"/>
                    </a:lnTo>
                    <a:lnTo>
                      <a:pt x="21794" y="5888"/>
                    </a:lnTo>
                    <a:lnTo>
                      <a:pt x="16346" y="3270"/>
                    </a:lnTo>
                    <a:lnTo>
                      <a:pt x="13622" y="2181"/>
                    </a:lnTo>
                    <a:lnTo>
                      <a:pt x="11058" y="1490"/>
                    </a:lnTo>
                    <a:lnTo>
                      <a:pt x="8173" y="799"/>
                    </a:lnTo>
                    <a:lnTo>
                      <a:pt x="5449" y="400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661179F-AECD-4FDF-8602-9FC46290D26D}"/>
                  </a:ext>
                </a:extLst>
              </p:cNvPr>
              <p:cNvSpPr/>
              <p:nvPr/>
            </p:nvSpPr>
            <p:spPr>
              <a:xfrm>
                <a:off x="1638300" y="2438400"/>
                <a:ext cx="224232" cy="600794"/>
              </a:xfrm>
              <a:custGeom>
                <a:avLst/>
                <a:gdLst/>
                <a:ahLst/>
                <a:cxnLst/>
                <a:rect l="0" t="0" r="0" b="0"/>
                <a:pathLst>
                  <a:path w="224232" h="600794">
                    <a:moveTo>
                      <a:pt x="191379" y="87878"/>
                    </a:moveTo>
                    <a:lnTo>
                      <a:pt x="195146" y="99036"/>
                    </a:lnTo>
                    <a:lnTo>
                      <a:pt x="198952" y="110411"/>
                    </a:lnTo>
                    <a:lnTo>
                      <a:pt x="202437" y="122113"/>
                    </a:lnTo>
                    <a:lnTo>
                      <a:pt x="205602" y="134034"/>
                    </a:lnTo>
                    <a:lnTo>
                      <a:pt x="208486" y="146282"/>
                    </a:lnTo>
                    <a:lnTo>
                      <a:pt x="211211" y="158784"/>
                    </a:lnTo>
                    <a:lnTo>
                      <a:pt x="213655" y="171540"/>
                    </a:lnTo>
                    <a:lnTo>
                      <a:pt x="215897" y="184879"/>
                    </a:lnTo>
                    <a:lnTo>
                      <a:pt x="217740" y="198181"/>
                    </a:lnTo>
                    <a:lnTo>
                      <a:pt x="218462" y="204940"/>
                    </a:lnTo>
                    <a:lnTo>
                      <a:pt x="219384" y="211918"/>
                    </a:lnTo>
                    <a:lnTo>
                      <a:pt x="220745" y="225801"/>
                    </a:lnTo>
                    <a:lnTo>
                      <a:pt x="222108" y="240229"/>
                    </a:lnTo>
                    <a:lnTo>
                      <a:pt x="222869" y="254658"/>
                    </a:lnTo>
                    <a:lnTo>
                      <a:pt x="223631" y="269631"/>
                    </a:lnTo>
                    <a:lnTo>
                      <a:pt x="224071" y="284860"/>
                    </a:lnTo>
                    <a:lnTo>
                      <a:pt x="224231" y="300378"/>
                    </a:lnTo>
                    <a:lnTo>
                      <a:pt x="224071" y="302195"/>
                    </a:lnTo>
                    <a:lnTo>
                      <a:pt x="224071" y="304085"/>
                    </a:lnTo>
                    <a:lnTo>
                      <a:pt x="224071" y="307938"/>
                    </a:lnTo>
                    <a:lnTo>
                      <a:pt x="224071" y="315642"/>
                    </a:lnTo>
                    <a:lnTo>
                      <a:pt x="223791" y="323202"/>
                    </a:lnTo>
                    <a:lnTo>
                      <a:pt x="223631" y="330871"/>
                    </a:lnTo>
                    <a:lnTo>
                      <a:pt x="223309" y="334469"/>
                    </a:lnTo>
                    <a:lnTo>
                      <a:pt x="223190" y="336249"/>
                    </a:lnTo>
                    <a:lnTo>
                      <a:pt x="223190" y="338176"/>
                    </a:lnTo>
                    <a:lnTo>
                      <a:pt x="222869" y="345590"/>
                    </a:lnTo>
                    <a:lnTo>
                      <a:pt x="222588" y="349151"/>
                    </a:lnTo>
                    <a:lnTo>
                      <a:pt x="222428" y="350931"/>
                    </a:lnTo>
                    <a:lnTo>
                      <a:pt x="222428" y="352858"/>
                    </a:lnTo>
                    <a:lnTo>
                      <a:pt x="222108" y="360272"/>
                    </a:lnTo>
                    <a:lnTo>
                      <a:pt x="221827" y="361944"/>
                    </a:lnTo>
                    <a:lnTo>
                      <a:pt x="221667" y="363724"/>
                    </a:lnTo>
                    <a:lnTo>
                      <a:pt x="221346" y="367286"/>
                    </a:lnTo>
                    <a:lnTo>
                      <a:pt x="220745" y="374446"/>
                    </a:lnTo>
                    <a:lnTo>
                      <a:pt x="220466" y="376081"/>
                    </a:lnTo>
                    <a:lnTo>
                      <a:pt x="220304" y="377862"/>
                    </a:lnTo>
                    <a:lnTo>
                      <a:pt x="219984" y="381424"/>
                    </a:lnTo>
                    <a:lnTo>
                      <a:pt x="219384" y="388583"/>
                    </a:lnTo>
                    <a:lnTo>
                      <a:pt x="218462" y="395306"/>
                    </a:lnTo>
                    <a:lnTo>
                      <a:pt x="217740" y="402176"/>
                    </a:lnTo>
                    <a:lnTo>
                      <a:pt x="215897" y="415769"/>
                    </a:lnTo>
                    <a:lnTo>
                      <a:pt x="214696" y="422238"/>
                    </a:lnTo>
                    <a:lnTo>
                      <a:pt x="213655" y="428815"/>
                    </a:lnTo>
                    <a:lnTo>
                      <a:pt x="211211" y="441608"/>
                    </a:lnTo>
                    <a:lnTo>
                      <a:pt x="208486" y="454110"/>
                    </a:lnTo>
                    <a:lnTo>
                      <a:pt x="206964" y="460289"/>
                    </a:lnTo>
                    <a:lnTo>
                      <a:pt x="205602" y="466613"/>
                    </a:lnTo>
                    <a:lnTo>
                      <a:pt x="204720" y="469483"/>
                    </a:lnTo>
                    <a:lnTo>
                      <a:pt x="203959" y="472501"/>
                    </a:lnTo>
                    <a:lnTo>
                      <a:pt x="202437" y="478533"/>
                    </a:lnTo>
                    <a:lnTo>
                      <a:pt x="200594" y="484312"/>
                    </a:lnTo>
                    <a:lnTo>
                      <a:pt x="199713" y="487220"/>
                    </a:lnTo>
                    <a:lnTo>
                      <a:pt x="198952" y="490237"/>
                    </a:lnTo>
                    <a:lnTo>
                      <a:pt x="197870" y="492962"/>
                    </a:lnTo>
                    <a:lnTo>
                      <a:pt x="196988" y="495869"/>
                    </a:lnTo>
                    <a:lnTo>
                      <a:pt x="195146" y="501612"/>
                    </a:lnTo>
                    <a:lnTo>
                      <a:pt x="194104" y="504374"/>
                    </a:lnTo>
                    <a:lnTo>
                      <a:pt x="193182" y="507244"/>
                    </a:lnTo>
                    <a:lnTo>
                      <a:pt x="191379" y="512878"/>
                    </a:lnTo>
                    <a:lnTo>
                      <a:pt x="189257" y="518112"/>
                    </a:lnTo>
                    <a:lnTo>
                      <a:pt x="187133" y="523199"/>
                    </a:lnTo>
                    <a:lnTo>
                      <a:pt x="182886" y="533085"/>
                    </a:lnTo>
                    <a:lnTo>
                      <a:pt x="181684" y="535266"/>
                    </a:lnTo>
                    <a:lnTo>
                      <a:pt x="181083" y="536392"/>
                    </a:lnTo>
                    <a:lnTo>
                      <a:pt x="180642" y="537628"/>
                    </a:lnTo>
                    <a:lnTo>
                      <a:pt x="178519" y="542135"/>
                    </a:lnTo>
                    <a:lnTo>
                      <a:pt x="176397" y="546532"/>
                    </a:lnTo>
                    <a:lnTo>
                      <a:pt x="174273" y="550821"/>
                    </a:lnTo>
                    <a:lnTo>
                      <a:pt x="169705" y="558489"/>
                    </a:lnTo>
                    <a:lnTo>
                      <a:pt x="167302" y="562196"/>
                    </a:lnTo>
                    <a:lnTo>
                      <a:pt x="165179" y="565758"/>
                    </a:lnTo>
                    <a:lnTo>
                      <a:pt x="162775" y="569065"/>
                    </a:lnTo>
                    <a:lnTo>
                      <a:pt x="161533" y="570592"/>
                    </a:lnTo>
                    <a:lnTo>
                      <a:pt x="160491" y="572227"/>
                    </a:lnTo>
                    <a:lnTo>
                      <a:pt x="158048" y="575244"/>
                    </a:lnTo>
                    <a:lnTo>
                      <a:pt x="156845" y="576624"/>
                    </a:lnTo>
                    <a:lnTo>
                      <a:pt x="156244" y="577315"/>
                    </a:lnTo>
                    <a:lnTo>
                      <a:pt x="155804" y="578151"/>
                    </a:lnTo>
                    <a:lnTo>
                      <a:pt x="155043" y="578696"/>
                    </a:lnTo>
                    <a:lnTo>
                      <a:pt x="154442" y="579387"/>
                    </a:lnTo>
                    <a:lnTo>
                      <a:pt x="153200" y="580732"/>
                    </a:lnTo>
                    <a:lnTo>
                      <a:pt x="150796" y="583203"/>
                    </a:lnTo>
                    <a:lnTo>
                      <a:pt x="149433" y="584329"/>
                    </a:lnTo>
                    <a:lnTo>
                      <a:pt x="148232" y="585565"/>
                    </a:lnTo>
                    <a:lnTo>
                      <a:pt x="145788" y="587746"/>
                    </a:lnTo>
                    <a:lnTo>
                      <a:pt x="143064" y="589671"/>
                    </a:lnTo>
                    <a:lnTo>
                      <a:pt x="140660" y="591453"/>
                    </a:lnTo>
                    <a:lnTo>
                      <a:pt x="135493" y="594760"/>
                    </a:lnTo>
                    <a:lnTo>
                      <a:pt x="132767" y="595996"/>
                    </a:lnTo>
                    <a:lnTo>
                      <a:pt x="130043" y="597085"/>
                    </a:lnTo>
                    <a:lnTo>
                      <a:pt x="127319" y="598067"/>
                    </a:lnTo>
                    <a:lnTo>
                      <a:pt x="126558" y="598176"/>
                    </a:lnTo>
                    <a:lnTo>
                      <a:pt x="125957" y="598467"/>
                    </a:lnTo>
                    <a:lnTo>
                      <a:pt x="124755" y="599012"/>
                    </a:lnTo>
                    <a:lnTo>
                      <a:pt x="121870" y="599557"/>
                    </a:lnTo>
                    <a:lnTo>
                      <a:pt x="119146" y="600103"/>
                    </a:lnTo>
                    <a:lnTo>
                      <a:pt x="116422" y="600539"/>
                    </a:lnTo>
                    <a:lnTo>
                      <a:pt x="113698" y="600793"/>
                    </a:lnTo>
                    <a:lnTo>
                      <a:pt x="112175" y="600793"/>
                    </a:lnTo>
                    <a:lnTo>
                      <a:pt x="110813" y="600793"/>
                    </a:lnTo>
                    <a:lnTo>
                      <a:pt x="109451" y="600793"/>
                    </a:lnTo>
                    <a:lnTo>
                      <a:pt x="103843" y="599994"/>
                    </a:lnTo>
                    <a:lnTo>
                      <a:pt x="101119" y="599412"/>
                    </a:lnTo>
                    <a:lnTo>
                      <a:pt x="98393" y="598758"/>
                    </a:lnTo>
                    <a:lnTo>
                      <a:pt x="92945" y="596831"/>
                    </a:lnTo>
                    <a:lnTo>
                      <a:pt x="87817" y="594360"/>
                    </a:lnTo>
                    <a:lnTo>
                      <a:pt x="82489" y="591053"/>
                    </a:lnTo>
                    <a:lnTo>
                      <a:pt x="77521" y="587201"/>
                    </a:lnTo>
                    <a:lnTo>
                      <a:pt x="74917" y="585019"/>
                    </a:lnTo>
                    <a:lnTo>
                      <a:pt x="72513" y="582657"/>
                    </a:lnTo>
                    <a:lnTo>
                      <a:pt x="70109" y="580186"/>
                    </a:lnTo>
                    <a:lnTo>
                      <a:pt x="67826" y="577606"/>
                    </a:lnTo>
                    <a:lnTo>
                      <a:pt x="65382" y="574698"/>
                    </a:lnTo>
                    <a:lnTo>
                      <a:pt x="62978" y="571682"/>
                    </a:lnTo>
                    <a:lnTo>
                      <a:pt x="60534" y="568519"/>
                    </a:lnTo>
                    <a:lnTo>
                      <a:pt x="58411" y="565212"/>
                    </a:lnTo>
                    <a:lnTo>
                      <a:pt x="53884" y="558089"/>
                    </a:lnTo>
                    <a:lnTo>
                      <a:pt x="49517" y="550385"/>
                    </a:lnTo>
                    <a:lnTo>
                      <a:pt x="45110" y="541880"/>
                    </a:lnTo>
                    <a:lnTo>
                      <a:pt x="40864" y="532794"/>
                    </a:lnTo>
                    <a:lnTo>
                      <a:pt x="38740" y="527997"/>
                    </a:lnTo>
                    <a:lnTo>
                      <a:pt x="36777" y="523055"/>
                    </a:lnTo>
                    <a:lnTo>
                      <a:pt x="32851" y="512878"/>
                    </a:lnTo>
                    <a:lnTo>
                      <a:pt x="28764" y="501612"/>
                    </a:lnTo>
                    <a:lnTo>
                      <a:pt x="24959" y="490237"/>
                    </a:lnTo>
                    <a:lnTo>
                      <a:pt x="21473" y="478533"/>
                    </a:lnTo>
                    <a:lnTo>
                      <a:pt x="18308" y="466613"/>
                    </a:lnTo>
                    <a:lnTo>
                      <a:pt x="15264" y="454110"/>
                    </a:lnTo>
                    <a:lnTo>
                      <a:pt x="12700" y="441608"/>
                    </a:lnTo>
                    <a:lnTo>
                      <a:pt x="10136" y="428815"/>
                    </a:lnTo>
                    <a:lnTo>
                      <a:pt x="8172" y="415769"/>
                    </a:lnTo>
                    <a:lnTo>
                      <a:pt x="6209" y="402176"/>
                    </a:lnTo>
                    <a:lnTo>
                      <a:pt x="4526" y="388583"/>
                    </a:lnTo>
                    <a:lnTo>
                      <a:pt x="3005" y="374446"/>
                    </a:lnTo>
                    <a:lnTo>
                      <a:pt x="1962" y="360272"/>
                    </a:lnTo>
                    <a:lnTo>
                      <a:pt x="881" y="345590"/>
                    </a:lnTo>
                    <a:lnTo>
                      <a:pt x="441" y="330871"/>
                    </a:lnTo>
                    <a:lnTo>
                      <a:pt x="0" y="315642"/>
                    </a:lnTo>
                    <a:lnTo>
                      <a:pt x="0" y="300378"/>
                    </a:lnTo>
                    <a:lnTo>
                      <a:pt x="0" y="284860"/>
                    </a:lnTo>
                    <a:lnTo>
                      <a:pt x="441" y="269631"/>
                    </a:lnTo>
                    <a:lnTo>
                      <a:pt x="881" y="254658"/>
                    </a:lnTo>
                    <a:lnTo>
                      <a:pt x="1962" y="240229"/>
                    </a:lnTo>
                    <a:lnTo>
                      <a:pt x="3005" y="225801"/>
                    </a:lnTo>
                    <a:lnTo>
                      <a:pt x="4526" y="211918"/>
                    </a:lnTo>
                    <a:lnTo>
                      <a:pt x="6209" y="198181"/>
                    </a:lnTo>
                    <a:lnTo>
                      <a:pt x="8172" y="184879"/>
                    </a:lnTo>
                    <a:lnTo>
                      <a:pt x="10136" y="171540"/>
                    </a:lnTo>
                    <a:lnTo>
                      <a:pt x="12700" y="158784"/>
                    </a:lnTo>
                    <a:lnTo>
                      <a:pt x="15264" y="146282"/>
                    </a:lnTo>
                    <a:lnTo>
                      <a:pt x="18308" y="134034"/>
                    </a:lnTo>
                    <a:lnTo>
                      <a:pt x="21473" y="122113"/>
                    </a:lnTo>
                    <a:lnTo>
                      <a:pt x="24959" y="110411"/>
                    </a:lnTo>
                    <a:lnTo>
                      <a:pt x="28764" y="99036"/>
                    </a:lnTo>
                    <a:lnTo>
                      <a:pt x="32851" y="87878"/>
                    </a:lnTo>
                    <a:lnTo>
                      <a:pt x="36777" y="77302"/>
                    </a:lnTo>
                    <a:lnTo>
                      <a:pt x="41023" y="67417"/>
                    </a:lnTo>
                    <a:lnTo>
                      <a:pt x="45270" y="58222"/>
                    </a:lnTo>
                    <a:lnTo>
                      <a:pt x="49637" y="49863"/>
                    </a:lnTo>
                    <a:lnTo>
                      <a:pt x="54044" y="41867"/>
                    </a:lnTo>
                    <a:lnTo>
                      <a:pt x="58731" y="34745"/>
                    </a:lnTo>
                    <a:lnTo>
                      <a:pt x="63419" y="28275"/>
                    </a:lnTo>
                    <a:lnTo>
                      <a:pt x="68426" y="22497"/>
                    </a:lnTo>
                    <a:lnTo>
                      <a:pt x="73274" y="17300"/>
                    </a:lnTo>
                    <a:lnTo>
                      <a:pt x="78402" y="12756"/>
                    </a:lnTo>
                    <a:lnTo>
                      <a:pt x="83571" y="8904"/>
                    </a:lnTo>
                    <a:lnTo>
                      <a:pt x="88858" y="5888"/>
                    </a:lnTo>
                    <a:lnTo>
                      <a:pt x="94148" y="3270"/>
                    </a:lnTo>
                    <a:lnTo>
                      <a:pt x="99756" y="1490"/>
                    </a:lnTo>
                    <a:lnTo>
                      <a:pt x="105364" y="400"/>
                    </a:lnTo>
                    <a:lnTo>
                      <a:pt x="111134" y="0"/>
                    </a:lnTo>
                    <a:lnTo>
                      <a:pt x="112175" y="0"/>
                    </a:lnTo>
                    <a:lnTo>
                      <a:pt x="113698" y="0"/>
                    </a:lnTo>
                    <a:lnTo>
                      <a:pt x="119146" y="400"/>
                    </a:lnTo>
                    <a:lnTo>
                      <a:pt x="121870" y="799"/>
                    </a:lnTo>
                    <a:lnTo>
                      <a:pt x="124755" y="1490"/>
                    </a:lnTo>
                    <a:lnTo>
                      <a:pt x="127319" y="2181"/>
                    </a:lnTo>
                    <a:lnTo>
                      <a:pt x="130043" y="3270"/>
                    </a:lnTo>
                    <a:lnTo>
                      <a:pt x="135493" y="5888"/>
                    </a:lnTo>
                    <a:lnTo>
                      <a:pt x="140660" y="9049"/>
                    </a:lnTo>
                    <a:lnTo>
                      <a:pt x="145788" y="12902"/>
                    </a:lnTo>
                    <a:lnTo>
                      <a:pt x="148232" y="14973"/>
                    </a:lnTo>
                    <a:lnTo>
                      <a:pt x="150796" y="17445"/>
                    </a:lnTo>
                    <a:lnTo>
                      <a:pt x="153200" y="19916"/>
                    </a:lnTo>
                    <a:lnTo>
                      <a:pt x="155804" y="22642"/>
                    </a:lnTo>
                    <a:lnTo>
                      <a:pt x="158048" y="25404"/>
                    </a:lnTo>
                    <a:lnTo>
                      <a:pt x="160491" y="28420"/>
                    </a:lnTo>
                    <a:lnTo>
                      <a:pt x="162775" y="31436"/>
                    </a:lnTo>
                    <a:lnTo>
                      <a:pt x="165179" y="34889"/>
                    </a:lnTo>
                    <a:lnTo>
                      <a:pt x="169705" y="42013"/>
                    </a:lnTo>
                    <a:lnTo>
                      <a:pt x="174273" y="49863"/>
                    </a:lnTo>
                    <a:lnTo>
                      <a:pt x="178519" y="58222"/>
                    </a:lnTo>
                    <a:lnTo>
                      <a:pt x="180642" y="62620"/>
                    </a:lnTo>
                    <a:lnTo>
                      <a:pt x="182886" y="67417"/>
                    </a:lnTo>
                    <a:lnTo>
                      <a:pt x="187133" y="77302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DA2434F-0FEC-4DE6-97AF-2A899D3F896F}"/>
                  </a:ext>
                </a:extLst>
              </p:cNvPr>
              <p:cNvSpPr/>
              <p:nvPr/>
            </p:nvSpPr>
            <p:spPr>
              <a:xfrm>
                <a:off x="1750476" y="2438400"/>
                <a:ext cx="742362" cy="1"/>
              </a:xfrm>
              <a:custGeom>
                <a:avLst/>
                <a:gdLst/>
                <a:ahLst/>
                <a:cxnLst/>
                <a:rect l="0" t="0" r="0" b="0"/>
                <a:pathLst>
                  <a:path w="742362" h="1">
                    <a:moveTo>
                      <a:pt x="0" y="0"/>
                    </a:moveTo>
                    <a:lnTo>
                      <a:pt x="1602" y="0"/>
                    </a:lnTo>
                    <a:lnTo>
                      <a:pt x="741159" y="0"/>
                    </a:lnTo>
                    <a:lnTo>
                      <a:pt x="742361" y="0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9F2136D-5EBB-4937-8B58-1310433D6524}"/>
                  </a:ext>
                </a:extLst>
              </p:cNvPr>
              <p:cNvSpPr/>
              <p:nvPr/>
            </p:nvSpPr>
            <p:spPr>
              <a:xfrm>
                <a:off x="1638300" y="2438400"/>
                <a:ext cx="112177" cy="600756"/>
              </a:xfrm>
              <a:custGeom>
                <a:avLst/>
                <a:gdLst/>
                <a:ahLst/>
                <a:cxnLst/>
                <a:rect l="0" t="0" r="0" b="0"/>
                <a:pathLst>
                  <a:path w="112177" h="600756">
                    <a:moveTo>
                      <a:pt x="109371" y="600755"/>
                    </a:moveTo>
                    <a:lnTo>
                      <a:pt x="103762" y="600028"/>
                    </a:lnTo>
                    <a:lnTo>
                      <a:pt x="100958" y="599301"/>
                    </a:lnTo>
                    <a:lnTo>
                      <a:pt x="98554" y="598938"/>
                    </a:lnTo>
                    <a:lnTo>
                      <a:pt x="92945" y="596757"/>
                    </a:lnTo>
                    <a:lnTo>
                      <a:pt x="87737" y="594213"/>
                    </a:lnTo>
                    <a:lnTo>
                      <a:pt x="82529" y="590942"/>
                    </a:lnTo>
                    <a:lnTo>
                      <a:pt x="77321" y="587308"/>
                    </a:lnTo>
                    <a:lnTo>
                      <a:pt x="74917" y="585127"/>
                    </a:lnTo>
                    <a:lnTo>
                      <a:pt x="72513" y="582583"/>
                    </a:lnTo>
                    <a:lnTo>
                      <a:pt x="70109" y="580039"/>
                    </a:lnTo>
                    <a:lnTo>
                      <a:pt x="67706" y="577495"/>
                    </a:lnTo>
                    <a:lnTo>
                      <a:pt x="65302" y="574588"/>
                    </a:lnTo>
                    <a:lnTo>
                      <a:pt x="62898" y="571680"/>
                    </a:lnTo>
                    <a:lnTo>
                      <a:pt x="60495" y="568409"/>
                    </a:lnTo>
                    <a:lnTo>
                      <a:pt x="58491" y="565139"/>
                    </a:lnTo>
                    <a:lnTo>
                      <a:pt x="53684" y="558233"/>
                    </a:lnTo>
                    <a:lnTo>
                      <a:pt x="49678" y="550238"/>
                    </a:lnTo>
                    <a:lnTo>
                      <a:pt x="45271" y="541879"/>
                    </a:lnTo>
                    <a:lnTo>
                      <a:pt x="40864" y="532793"/>
                    </a:lnTo>
                    <a:lnTo>
                      <a:pt x="38861" y="528068"/>
                    </a:lnTo>
                    <a:lnTo>
                      <a:pt x="36857" y="522980"/>
                    </a:lnTo>
                    <a:lnTo>
                      <a:pt x="32851" y="512804"/>
                    </a:lnTo>
                    <a:lnTo>
                      <a:pt x="28845" y="501538"/>
                    </a:lnTo>
                    <a:lnTo>
                      <a:pt x="24839" y="490271"/>
                    </a:lnTo>
                    <a:lnTo>
                      <a:pt x="21634" y="478641"/>
                    </a:lnTo>
                    <a:lnTo>
                      <a:pt x="18429" y="466648"/>
                    </a:lnTo>
                    <a:lnTo>
                      <a:pt x="15223" y="453928"/>
                    </a:lnTo>
                    <a:lnTo>
                      <a:pt x="12820" y="441571"/>
                    </a:lnTo>
                    <a:lnTo>
                      <a:pt x="10015" y="428851"/>
                    </a:lnTo>
                    <a:lnTo>
                      <a:pt x="8012" y="415767"/>
                    </a:lnTo>
                    <a:lnTo>
                      <a:pt x="6009" y="402320"/>
                    </a:lnTo>
                    <a:lnTo>
                      <a:pt x="4407" y="388510"/>
                    </a:lnTo>
                    <a:lnTo>
                      <a:pt x="2804" y="374336"/>
                    </a:lnTo>
                    <a:lnTo>
                      <a:pt x="2003" y="360162"/>
                    </a:lnTo>
                    <a:lnTo>
                      <a:pt x="801" y="345625"/>
                    </a:lnTo>
                    <a:lnTo>
                      <a:pt x="400" y="330724"/>
                    </a:lnTo>
                    <a:lnTo>
                      <a:pt x="0" y="315460"/>
                    </a:lnTo>
                    <a:lnTo>
                      <a:pt x="0" y="300559"/>
                    </a:lnTo>
                    <a:lnTo>
                      <a:pt x="0" y="284931"/>
                    </a:lnTo>
                    <a:lnTo>
                      <a:pt x="400" y="269667"/>
                    </a:lnTo>
                    <a:lnTo>
                      <a:pt x="801" y="254767"/>
                    </a:lnTo>
                    <a:lnTo>
                      <a:pt x="2003" y="240229"/>
                    </a:lnTo>
                    <a:lnTo>
                      <a:pt x="2804" y="225692"/>
                    </a:lnTo>
                    <a:lnTo>
                      <a:pt x="4407" y="211881"/>
                    </a:lnTo>
                    <a:lnTo>
                      <a:pt x="6009" y="198071"/>
                    </a:lnTo>
                    <a:lnTo>
                      <a:pt x="8012" y="184987"/>
                    </a:lnTo>
                    <a:lnTo>
                      <a:pt x="10015" y="171540"/>
                    </a:lnTo>
                    <a:lnTo>
                      <a:pt x="12820" y="158820"/>
                    </a:lnTo>
                    <a:lnTo>
                      <a:pt x="15223" y="146463"/>
                    </a:lnTo>
                    <a:lnTo>
                      <a:pt x="18429" y="134107"/>
                    </a:lnTo>
                    <a:lnTo>
                      <a:pt x="21634" y="122113"/>
                    </a:lnTo>
                    <a:lnTo>
                      <a:pt x="24839" y="110484"/>
                    </a:lnTo>
                    <a:lnTo>
                      <a:pt x="28845" y="99217"/>
                    </a:lnTo>
                    <a:lnTo>
                      <a:pt x="32851" y="87951"/>
                    </a:lnTo>
                    <a:lnTo>
                      <a:pt x="36857" y="77411"/>
                    </a:lnTo>
                    <a:lnTo>
                      <a:pt x="40864" y="67235"/>
                    </a:lnTo>
                    <a:lnTo>
                      <a:pt x="45271" y="58149"/>
                    </a:lnTo>
                    <a:lnTo>
                      <a:pt x="49678" y="49790"/>
                    </a:lnTo>
                    <a:lnTo>
                      <a:pt x="54084" y="41795"/>
                    </a:lnTo>
                    <a:lnTo>
                      <a:pt x="58892" y="34889"/>
                    </a:lnTo>
                    <a:lnTo>
                      <a:pt x="63299" y="28348"/>
                    </a:lnTo>
                    <a:lnTo>
                      <a:pt x="68507" y="22533"/>
                    </a:lnTo>
                    <a:lnTo>
                      <a:pt x="73315" y="17445"/>
                    </a:lnTo>
                    <a:lnTo>
                      <a:pt x="78523" y="12720"/>
                    </a:lnTo>
                    <a:lnTo>
                      <a:pt x="83731" y="8722"/>
                    </a:lnTo>
                    <a:lnTo>
                      <a:pt x="88939" y="5815"/>
                    </a:lnTo>
                    <a:lnTo>
                      <a:pt x="94147" y="3271"/>
                    </a:lnTo>
                    <a:lnTo>
                      <a:pt x="99756" y="1454"/>
                    </a:lnTo>
                    <a:lnTo>
                      <a:pt x="105365" y="363"/>
                    </a:lnTo>
                    <a:lnTo>
                      <a:pt x="110974" y="0"/>
                    </a:lnTo>
                    <a:lnTo>
                      <a:pt x="112176" y="0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9AB55EC-6A8A-435F-B1C2-2355F1EEF883}"/>
                  </a:ext>
                </a:extLst>
              </p:cNvPr>
              <p:cNvSpPr/>
              <p:nvPr/>
            </p:nvSpPr>
            <p:spPr>
              <a:xfrm>
                <a:off x="1752078" y="2438400"/>
                <a:ext cx="110574" cy="600756"/>
              </a:xfrm>
              <a:custGeom>
                <a:avLst/>
                <a:gdLst/>
                <a:ahLst/>
                <a:cxnLst/>
                <a:rect l="0" t="0" r="0" b="0"/>
                <a:pathLst>
                  <a:path w="110574" h="600756">
                    <a:moveTo>
                      <a:pt x="0" y="0"/>
                    </a:moveTo>
                    <a:lnTo>
                      <a:pt x="5208" y="363"/>
                    </a:lnTo>
                    <a:lnTo>
                      <a:pt x="8012" y="727"/>
                    </a:lnTo>
                    <a:lnTo>
                      <a:pt x="10817" y="1454"/>
                    </a:lnTo>
                    <a:lnTo>
                      <a:pt x="13621" y="2180"/>
                    </a:lnTo>
                    <a:lnTo>
                      <a:pt x="16426" y="3271"/>
                    </a:lnTo>
                    <a:lnTo>
                      <a:pt x="21634" y="5815"/>
                    </a:lnTo>
                    <a:lnTo>
                      <a:pt x="26842" y="9086"/>
                    </a:lnTo>
                    <a:lnTo>
                      <a:pt x="32050" y="12720"/>
                    </a:lnTo>
                    <a:lnTo>
                      <a:pt x="34454" y="14901"/>
                    </a:lnTo>
                    <a:lnTo>
                      <a:pt x="36858" y="17445"/>
                    </a:lnTo>
                    <a:lnTo>
                      <a:pt x="39261" y="19989"/>
                    </a:lnTo>
                    <a:lnTo>
                      <a:pt x="42066" y="22533"/>
                    </a:lnTo>
                    <a:lnTo>
                      <a:pt x="44069" y="25440"/>
                    </a:lnTo>
                    <a:lnTo>
                      <a:pt x="46873" y="28348"/>
                    </a:lnTo>
                    <a:lnTo>
                      <a:pt x="48876" y="31255"/>
                    </a:lnTo>
                    <a:lnTo>
                      <a:pt x="51280" y="34889"/>
                    </a:lnTo>
                    <a:lnTo>
                      <a:pt x="56088" y="42158"/>
                    </a:lnTo>
                    <a:lnTo>
                      <a:pt x="60495" y="49790"/>
                    </a:lnTo>
                    <a:lnTo>
                      <a:pt x="64901" y="58149"/>
                    </a:lnTo>
                    <a:lnTo>
                      <a:pt x="66904" y="62510"/>
                    </a:lnTo>
                    <a:lnTo>
                      <a:pt x="68908" y="67235"/>
                    </a:lnTo>
                    <a:lnTo>
                      <a:pt x="73314" y="77411"/>
                    </a:lnTo>
                    <a:lnTo>
                      <a:pt x="77721" y="87951"/>
                    </a:lnTo>
                    <a:lnTo>
                      <a:pt x="81327" y="99217"/>
                    </a:lnTo>
                    <a:lnTo>
                      <a:pt x="85333" y="110484"/>
                    </a:lnTo>
                    <a:lnTo>
                      <a:pt x="88538" y="122113"/>
                    </a:lnTo>
                    <a:lnTo>
                      <a:pt x="91743" y="134107"/>
                    </a:lnTo>
                    <a:lnTo>
                      <a:pt x="94548" y="146463"/>
                    </a:lnTo>
                    <a:lnTo>
                      <a:pt x="97352" y="158820"/>
                    </a:lnTo>
                    <a:lnTo>
                      <a:pt x="99756" y="171540"/>
                    </a:lnTo>
                    <a:lnTo>
                      <a:pt x="102160" y="184987"/>
                    </a:lnTo>
                    <a:lnTo>
                      <a:pt x="103762" y="198071"/>
                    </a:lnTo>
                    <a:lnTo>
                      <a:pt x="104563" y="204976"/>
                    </a:lnTo>
                    <a:lnTo>
                      <a:pt x="105765" y="211881"/>
                    </a:lnTo>
                    <a:lnTo>
                      <a:pt x="106967" y="225692"/>
                    </a:lnTo>
                    <a:lnTo>
                      <a:pt x="108169" y="240229"/>
                    </a:lnTo>
                    <a:lnTo>
                      <a:pt x="108970" y="254767"/>
                    </a:lnTo>
                    <a:lnTo>
                      <a:pt x="109771" y="269667"/>
                    </a:lnTo>
                    <a:lnTo>
                      <a:pt x="110172" y="284931"/>
                    </a:lnTo>
                    <a:lnTo>
                      <a:pt x="110573" y="300559"/>
                    </a:lnTo>
                    <a:lnTo>
                      <a:pt x="110172" y="302376"/>
                    </a:lnTo>
                    <a:lnTo>
                      <a:pt x="110172" y="304193"/>
                    </a:lnTo>
                    <a:lnTo>
                      <a:pt x="110172" y="307828"/>
                    </a:lnTo>
                    <a:lnTo>
                      <a:pt x="110172" y="315460"/>
                    </a:lnTo>
                    <a:lnTo>
                      <a:pt x="110172" y="323092"/>
                    </a:lnTo>
                    <a:lnTo>
                      <a:pt x="109771" y="330724"/>
                    </a:lnTo>
                    <a:lnTo>
                      <a:pt x="109371" y="334358"/>
                    </a:lnTo>
                    <a:lnTo>
                      <a:pt x="109371" y="336176"/>
                    </a:lnTo>
                    <a:lnTo>
                      <a:pt x="109371" y="337993"/>
                    </a:lnTo>
                    <a:lnTo>
                      <a:pt x="108970" y="345625"/>
                    </a:lnTo>
                    <a:lnTo>
                      <a:pt x="108970" y="349259"/>
                    </a:lnTo>
                    <a:lnTo>
                      <a:pt x="108569" y="351076"/>
                    </a:lnTo>
                    <a:lnTo>
                      <a:pt x="108569" y="352894"/>
                    </a:lnTo>
                    <a:lnTo>
                      <a:pt x="108169" y="360162"/>
                    </a:lnTo>
                    <a:lnTo>
                      <a:pt x="108169" y="361979"/>
                    </a:lnTo>
                    <a:lnTo>
                      <a:pt x="107768" y="363796"/>
                    </a:lnTo>
                    <a:lnTo>
                      <a:pt x="107768" y="367431"/>
                    </a:lnTo>
                    <a:lnTo>
                      <a:pt x="106967" y="374336"/>
                    </a:lnTo>
                    <a:lnTo>
                      <a:pt x="106566" y="376153"/>
                    </a:lnTo>
                    <a:lnTo>
                      <a:pt x="106566" y="377970"/>
                    </a:lnTo>
                    <a:lnTo>
                      <a:pt x="106166" y="381241"/>
                    </a:lnTo>
                    <a:lnTo>
                      <a:pt x="105765" y="388510"/>
                    </a:lnTo>
                    <a:lnTo>
                      <a:pt x="104563" y="395415"/>
                    </a:lnTo>
                    <a:lnTo>
                      <a:pt x="103762" y="402320"/>
                    </a:lnTo>
                    <a:lnTo>
                      <a:pt x="102160" y="415767"/>
                    </a:lnTo>
                    <a:lnTo>
                      <a:pt x="100958" y="422309"/>
                    </a:lnTo>
                    <a:lnTo>
                      <a:pt x="99756" y="428851"/>
                    </a:lnTo>
                    <a:lnTo>
                      <a:pt x="97352" y="441571"/>
                    </a:lnTo>
                    <a:lnTo>
                      <a:pt x="94548" y="453928"/>
                    </a:lnTo>
                    <a:lnTo>
                      <a:pt x="93346" y="460106"/>
                    </a:lnTo>
                    <a:lnTo>
                      <a:pt x="91743" y="466648"/>
                    </a:lnTo>
                    <a:lnTo>
                      <a:pt x="90942" y="469555"/>
                    </a:lnTo>
                    <a:lnTo>
                      <a:pt x="90141" y="472463"/>
                    </a:lnTo>
                    <a:lnTo>
                      <a:pt x="88538" y="478641"/>
                    </a:lnTo>
                    <a:lnTo>
                      <a:pt x="86936" y="484456"/>
                    </a:lnTo>
                    <a:lnTo>
                      <a:pt x="85734" y="487364"/>
                    </a:lnTo>
                    <a:lnTo>
                      <a:pt x="85333" y="490271"/>
                    </a:lnTo>
                    <a:lnTo>
                      <a:pt x="84131" y="492815"/>
                    </a:lnTo>
                    <a:lnTo>
                      <a:pt x="83330" y="495723"/>
                    </a:lnTo>
                    <a:lnTo>
                      <a:pt x="81327" y="501538"/>
                    </a:lnTo>
                    <a:lnTo>
                      <a:pt x="80125" y="504445"/>
                    </a:lnTo>
                    <a:lnTo>
                      <a:pt x="79324" y="507353"/>
                    </a:lnTo>
                    <a:lnTo>
                      <a:pt x="77721" y="512804"/>
                    </a:lnTo>
                    <a:lnTo>
                      <a:pt x="75318" y="518256"/>
                    </a:lnTo>
                    <a:lnTo>
                      <a:pt x="73314" y="523344"/>
                    </a:lnTo>
                    <a:lnTo>
                      <a:pt x="68908" y="533156"/>
                    </a:lnTo>
                    <a:lnTo>
                      <a:pt x="67706" y="535337"/>
                    </a:lnTo>
                    <a:lnTo>
                      <a:pt x="67305" y="536427"/>
                    </a:lnTo>
                    <a:lnTo>
                      <a:pt x="66904" y="537518"/>
                    </a:lnTo>
                    <a:lnTo>
                      <a:pt x="64901" y="542242"/>
                    </a:lnTo>
                    <a:lnTo>
                      <a:pt x="62497" y="546603"/>
                    </a:lnTo>
                    <a:lnTo>
                      <a:pt x="60495" y="550965"/>
                    </a:lnTo>
                    <a:lnTo>
                      <a:pt x="56088" y="558597"/>
                    </a:lnTo>
                    <a:lnTo>
                      <a:pt x="53684" y="562231"/>
                    </a:lnTo>
                    <a:lnTo>
                      <a:pt x="51280" y="565865"/>
                    </a:lnTo>
                    <a:lnTo>
                      <a:pt x="48876" y="569136"/>
                    </a:lnTo>
                    <a:lnTo>
                      <a:pt x="47674" y="570590"/>
                    </a:lnTo>
                    <a:lnTo>
                      <a:pt x="46873" y="572044"/>
                    </a:lnTo>
                    <a:lnTo>
                      <a:pt x="44069" y="575315"/>
                    </a:lnTo>
                    <a:lnTo>
                      <a:pt x="42867" y="576768"/>
                    </a:lnTo>
                    <a:lnTo>
                      <a:pt x="42466" y="577132"/>
                    </a:lnTo>
                    <a:lnTo>
                      <a:pt x="42066" y="578222"/>
                    </a:lnTo>
                    <a:lnTo>
                      <a:pt x="41264" y="578586"/>
                    </a:lnTo>
                    <a:lnTo>
                      <a:pt x="40463" y="579312"/>
                    </a:lnTo>
                    <a:lnTo>
                      <a:pt x="39261" y="580766"/>
                    </a:lnTo>
                    <a:lnTo>
                      <a:pt x="36858" y="583310"/>
                    </a:lnTo>
                    <a:lnTo>
                      <a:pt x="35656" y="584401"/>
                    </a:lnTo>
                    <a:lnTo>
                      <a:pt x="34454" y="585491"/>
                    </a:lnTo>
                    <a:lnTo>
                      <a:pt x="32050" y="587671"/>
                    </a:lnTo>
                    <a:lnTo>
                      <a:pt x="29246" y="589852"/>
                    </a:lnTo>
                    <a:lnTo>
                      <a:pt x="26842" y="591306"/>
                    </a:lnTo>
                    <a:lnTo>
                      <a:pt x="21634" y="594577"/>
                    </a:lnTo>
                    <a:lnTo>
                      <a:pt x="18829" y="596030"/>
                    </a:lnTo>
                    <a:lnTo>
                      <a:pt x="16426" y="597121"/>
                    </a:lnTo>
                    <a:lnTo>
                      <a:pt x="13621" y="598211"/>
                    </a:lnTo>
                    <a:lnTo>
                      <a:pt x="12820" y="598211"/>
                    </a:lnTo>
                    <a:lnTo>
                      <a:pt x="12019" y="598574"/>
                    </a:lnTo>
                    <a:lnTo>
                      <a:pt x="10817" y="598938"/>
                    </a:lnTo>
                    <a:lnTo>
                      <a:pt x="8012" y="599665"/>
                    </a:lnTo>
                    <a:lnTo>
                      <a:pt x="5208" y="600028"/>
                    </a:lnTo>
                    <a:lnTo>
                      <a:pt x="2804" y="600392"/>
                    </a:lnTo>
                    <a:lnTo>
                      <a:pt x="0" y="600755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365D78A-D915-4EC5-ABAF-B49D0B3FFE4C}"/>
                  </a:ext>
                </a:extLst>
              </p:cNvPr>
              <p:cNvSpPr/>
              <p:nvPr/>
            </p:nvSpPr>
            <p:spPr>
              <a:xfrm>
                <a:off x="1750476" y="3039154"/>
                <a:ext cx="745569" cy="1"/>
              </a:xfrm>
              <a:custGeom>
                <a:avLst/>
                <a:gdLst/>
                <a:ahLst/>
                <a:cxnLst/>
                <a:rect l="0" t="0" r="0" b="0"/>
                <a:pathLst>
                  <a:path w="745569" h="1">
                    <a:moveTo>
                      <a:pt x="0" y="0"/>
                    </a:moveTo>
                    <a:lnTo>
                      <a:pt x="1602" y="0"/>
                    </a:lnTo>
                    <a:lnTo>
                      <a:pt x="737556" y="0"/>
                    </a:lnTo>
                    <a:lnTo>
                      <a:pt x="745568" y="0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368CF05-B541-42C2-8D60-2C4FE06C2C85}"/>
                  </a:ext>
                </a:extLst>
              </p:cNvPr>
              <p:cNvCxnSpPr/>
              <p:nvPr/>
            </p:nvCxnSpPr>
            <p:spPr>
              <a:xfrm>
                <a:off x="1742440" y="3034411"/>
                <a:ext cx="4064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57DCF1E-B968-4057-BF21-9AF61BB8B171}"/>
                  </a:ext>
                </a:extLst>
              </p:cNvPr>
              <p:cNvSpPr/>
              <p:nvPr/>
            </p:nvSpPr>
            <p:spPr>
              <a:xfrm>
                <a:off x="2488030" y="2438400"/>
                <a:ext cx="116983" cy="600756"/>
              </a:xfrm>
              <a:custGeom>
                <a:avLst/>
                <a:gdLst/>
                <a:ahLst/>
                <a:cxnLst/>
                <a:rect l="0" t="0" r="0" b="0"/>
                <a:pathLst>
                  <a:path w="116983" h="600756">
                    <a:moveTo>
                      <a:pt x="4808" y="0"/>
                    </a:moveTo>
                    <a:lnTo>
                      <a:pt x="7612" y="0"/>
                    </a:lnTo>
                    <a:lnTo>
                      <a:pt x="10417" y="363"/>
                    </a:lnTo>
                    <a:lnTo>
                      <a:pt x="13221" y="727"/>
                    </a:lnTo>
                    <a:lnTo>
                      <a:pt x="16025" y="1454"/>
                    </a:lnTo>
                    <a:lnTo>
                      <a:pt x="21634" y="2907"/>
                    </a:lnTo>
                    <a:lnTo>
                      <a:pt x="24038" y="3998"/>
                    </a:lnTo>
                    <a:lnTo>
                      <a:pt x="27243" y="5451"/>
                    </a:lnTo>
                    <a:lnTo>
                      <a:pt x="32050" y="8359"/>
                    </a:lnTo>
                    <a:lnTo>
                      <a:pt x="34855" y="10176"/>
                    </a:lnTo>
                    <a:lnTo>
                      <a:pt x="37659" y="12357"/>
                    </a:lnTo>
                    <a:lnTo>
                      <a:pt x="42867" y="16718"/>
                    </a:lnTo>
                    <a:lnTo>
                      <a:pt x="48075" y="21806"/>
                    </a:lnTo>
                    <a:lnTo>
                      <a:pt x="50078" y="24713"/>
                    </a:lnTo>
                    <a:lnTo>
                      <a:pt x="52482" y="27621"/>
                    </a:lnTo>
                    <a:lnTo>
                      <a:pt x="57289" y="34162"/>
                    </a:lnTo>
                    <a:lnTo>
                      <a:pt x="59693" y="37797"/>
                    </a:lnTo>
                    <a:lnTo>
                      <a:pt x="62097" y="41431"/>
                    </a:lnTo>
                    <a:lnTo>
                      <a:pt x="64501" y="45429"/>
                    </a:lnTo>
                    <a:lnTo>
                      <a:pt x="66905" y="49427"/>
                    </a:lnTo>
                    <a:lnTo>
                      <a:pt x="68908" y="53424"/>
                    </a:lnTo>
                    <a:lnTo>
                      <a:pt x="71311" y="57786"/>
                    </a:lnTo>
                    <a:lnTo>
                      <a:pt x="73314" y="62510"/>
                    </a:lnTo>
                    <a:lnTo>
                      <a:pt x="75718" y="67235"/>
                    </a:lnTo>
                    <a:lnTo>
                      <a:pt x="79724" y="77048"/>
                    </a:lnTo>
                    <a:lnTo>
                      <a:pt x="82128" y="82499"/>
                    </a:lnTo>
                    <a:lnTo>
                      <a:pt x="84131" y="87951"/>
                    </a:lnTo>
                    <a:lnTo>
                      <a:pt x="88138" y="99217"/>
                    </a:lnTo>
                    <a:lnTo>
                      <a:pt x="91743" y="110484"/>
                    </a:lnTo>
                    <a:lnTo>
                      <a:pt x="95349" y="122113"/>
                    </a:lnTo>
                    <a:lnTo>
                      <a:pt x="98554" y="134107"/>
                    </a:lnTo>
                    <a:lnTo>
                      <a:pt x="101358" y="146463"/>
                    </a:lnTo>
                    <a:lnTo>
                      <a:pt x="104162" y="158820"/>
                    </a:lnTo>
                    <a:lnTo>
                      <a:pt x="106566" y="171540"/>
                    </a:lnTo>
                    <a:lnTo>
                      <a:pt x="108569" y="184987"/>
                    </a:lnTo>
                    <a:lnTo>
                      <a:pt x="110572" y="198071"/>
                    </a:lnTo>
                    <a:lnTo>
                      <a:pt x="111374" y="204976"/>
                    </a:lnTo>
                    <a:lnTo>
                      <a:pt x="112175" y="211881"/>
                    </a:lnTo>
                    <a:lnTo>
                      <a:pt x="113377" y="225692"/>
                    </a:lnTo>
                    <a:lnTo>
                      <a:pt x="114979" y="240229"/>
                    </a:lnTo>
                    <a:lnTo>
                      <a:pt x="115780" y="254767"/>
                    </a:lnTo>
                    <a:lnTo>
                      <a:pt x="116582" y="269667"/>
                    </a:lnTo>
                    <a:lnTo>
                      <a:pt x="116982" y="284931"/>
                    </a:lnTo>
                    <a:lnTo>
                      <a:pt x="116982" y="300559"/>
                    </a:lnTo>
                    <a:lnTo>
                      <a:pt x="116982" y="302376"/>
                    </a:lnTo>
                    <a:lnTo>
                      <a:pt x="116982" y="304193"/>
                    </a:lnTo>
                    <a:lnTo>
                      <a:pt x="116982" y="307828"/>
                    </a:lnTo>
                    <a:lnTo>
                      <a:pt x="116982" y="315460"/>
                    </a:lnTo>
                    <a:lnTo>
                      <a:pt x="116582" y="323092"/>
                    </a:lnTo>
                    <a:lnTo>
                      <a:pt x="116582" y="330724"/>
                    </a:lnTo>
                    <a:lnTo>
                      <a:pt x="116181" y="334358"/>
                    </a:lnTo>
                    <a:lnTo>
                      <a:pt x="116181" y="336176"/>
                    </a:lnTo>
                    <a:lnTo>
                      <a:pt x="116181" y="337993"/>
                    </a:lnTo>
                    <a:lnTo>
                      <a:pt x="115780" y="345625"/>
                    </a:lnTo>
                    <a:lnTo>
                      <a:pt x="115380" y="349259"/>
                    </a:lnTo>
                    <a:lnTo>
                      <a:pt x="115380" y="351076"/>
                    </a:lnTo>
                    <a:lnTo>
                      <a:pt x="115380" y="352894"/>
                    </a:lnTo>
                    <a:lnTo>
                      <a:pt x="114979" y="360162"/>
                    </a:lnTo>
                    <a:lnTo>
                      <a:pt x="114579" y="361979"/>
                    </a:lnTo>
                    <a:lnTo>
                      <a:pt x="114579" y="363796"/>
                    </a:lnTo>
                    <a:lnTo>
                      <a:pt x="114178" y="367431"/>
                    </a:lnTo>
                    <a:lnTo>
                      <a:pt x="113377" y="374336"/>
                    </a:lnTo>
                    <a:lnTo>
                      <a:pt x="113377" y="376153"/>
                    </a:lnTo>
                    <a:lnTo>
                      <a:pt x="112976" y="377970"/>
                    </a:lnTo>
                    <a:lnTo>
                      <a:pt x="112976" y="381241"/>
                    </a:lnTo>
                    <a:lnTo>
                      <a:pt x="112175" y="388510"/>
                    </a:lnTo>
                    <a:lnTo>
                      <a:pt x="111374" y="395415"/>
                    </a:lnTo>
                    <a:lnTo>
                      <a:pt x="110572" y="402320"/>
                    </a:lnTo>
                    <a:lnTo>
                      <a:pt x="108569" y="415767"/>
                    </a:lnTo>
                    <a:lnTo>
                      <a:pt x="107367" y="422309"/>
                    </a:lnTo>
                    <a:lnTo>
                      <a:pt x="106566" y="428851"/>
                    </a:lnTo>
                    <a:lnTo>
                      <a:pt x="104162" y="441571"/>
                    </a:lnTo>
                    <a:lnTo>
                      <a:pt x="101358" y="453928"/>
                    </a:lnTo>
                    <a:lnTo>
                      <a:pt x="99755" y="460106"/>
                    </a:lnTo>
                    <a:lnTo>
                      <a:pt x="98554" y="466648"/>
                    </a:lnTo>
                    <a:lnTo>
                      <a:pt x="97352" y="469555"/>
                    </a:lnTo>
                    <a:lnTo>
                      <a:pt x="96951" y="472463"/>
                    </a:lnTo>
                    <a:lnTo>
                      <a:pt x="95349" y="478641"/>
                    </a:lnTo>
                    <a:lnTo>
                      <a:pt x="93346" y="484456"/>
                    </a:lnTo>
                    <a:lnTo>
                      <a:pt x="92544" y="487364"/>
                    </a:lnTo>
                    <a:lnTo>
                      <a:pt x="91743" y="490271"/>
                    </a:lnTo>
                    <a:lnTo>
                      <a:pt x="90541" y="492815"/>
                    </a:lnTo>
                    <a:lnTo>
                      <a:pt x="89740" y="495723"/>
                    </a:lnTo>
                    <a:lnTo>
                      <a:pt x="88138" y="501538"/>
                    </a:lnTo>
                    <a:lnTo>
                      <a:pt x="86936" y="504445"/>
                    </a:lnTo>
                    <a:lnTo>
                      <a:pt x="86134" y="507353"/>
                    </a:lnTo>
                    <a:lnTo>
                      <a:pt x="84131" y="512804"/>
                    </a:lnTo>
                    <a:lnTo>
                      <a:pt x="80125" y="522980"/>
                    </a:lnTo>
                    <a:lnTo>
                      <a:pt x="77721" y="527705"/>
                    </a:lnTo>
                    <a:lnTo>
                      <a:pt x="77321" y="529159"/>
                    </a:lnTo>
                    <a:lnTo>
                      <a:pt x="76920" y="530249"/>
                    </a:lnTo>
                    <a:lnTo>
                      <a:pt x="75718" y="532793"/>
                    </a:lnTo>
                    <a:lnTo>
                      <a:pt x="73715" y="537154"/>
                    </a:lnTo>
                    <a:lnTo>
                      <a:pt x="71712" y="541515"/>
                    </a:lnTo>
                    <a:lnTo>
                      <a:pt x="67305" y="550238"/>
                    </a:lnTo>
                    <a:lnTo>
                      <a:pt x="62898" y="557870"/>
                    </a:lnTo>
                    <a:lnTo>
                      <a:pt x="60494" y="561504"/>
                    </a:lnTo>
                    <a:lnTo>
                      <a:pt x="58491" y="564775"/>
                    </a:lnTo>
                    <a:lnTo>
                      <a:pt x="56088" y="568409"/>
                    </a:lnTo>
                    <a:lnTo>
                      <a:pt x="54886" y="569863"/>
                    </a:lnTo>
                    <a:lnTo>
                      <a:pt x="53684" y="571317"/>
                    </a:lnTo>
                    <a:lnTo>
                      <a:pt x="51280" y="574588"/>
                    </a:lnTo>
                    <a:lnTo>
                      <a:pt x="49277" y="577132"/>
                    </a:lnTo>
                    <a:lnTo>
                      <a:pt x="48476" y="577859"/>
                    </a:lnTo>
                    <a:lnTo>
                      <a:pt x="48075" y="578586"/>
                    </a:lnTo>
                    <a:lnTo>
                      <a:pt x="46473" y="580039"/>
                    </a:lnTo>
                    <a:lnTo>
                      <a:pt x="44069" y="582583"/>
                    </a:lnTo>
                    <a:lnTo>
                      <a:pt x="41665" y="584764"/>
                    </a:lnTo>
                    <a:lnTo>
                      <a:pt x="39261" y="586944"/>
                    </a:lnTo>
                    <a:lnTo>
                      <a:pt x="34053" y="590942"/>
                    </a:lnTo>
                    <a:lnTo>
                      <a:pt x="31650" y="592396"/>
                    </a:lnTo>
                    <a:lnTo>
                      <a:pt x="29246" y="594213"/>
                    </a:lnTo>
                    <a:lnTo>
                      <a:pt x="26442" y="595304"/>
                    </a:lnTo>
                    <a:lnTo>
                      <a:pt x="25240" y="595667"/>
                    </a:lnTo>
                    <a:lnTo>
                      <a:pt x="24038" y="596394"/>
                    </a:lnTo>
                    <a:lnTo>
                      <a:pt x="21234" y="597484"/>
                    </a:lnTo>
                    <a:lnTo>
                      <a:pt x="20432" y="597848"/>
                    </a:lnTo>
                    <a:lnTo>
                      <a:pt x="20032" y="598211"/>
                    </a:lnTo>
                    <a:lnTo>
                      <a:pt x="18830" y="598574"/>
                    </a:lnTo>
                    <a:lnTo>
                      <a:pt x="13221" y="600028"/>
                    </a:lnTo>
                    <a:lnTo>
                      <a:pt x="10417" y="600392"/>
                    </a:lnTo>
                    <a:lnTo>
                      <a:pt x="9615" y="600392"/>
                    </a:lnTo>
                    <a:lnTo>
                      <a:pt x="9215" y="600392"/>
                    </a:lnTo>
                    <a:lnTo>
                      <a:pt x="8013" y="600755"/>
                    </a:lnTo>
                    <a:lnTo>
                      <a:pt x="4808" y="600755"/>
                    </a:lnTo>
                    <a:lnTo>
                      <a:pt x="2404" y="600755"/>
                    </a:lnTo>
                    <a:lnTo>
                      <a:pt x="0" y="600755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C5B630C-497D-4BB5-B885-ED9E59C18292}"/>
                </a:ext>
              </a:extLst>
            </p:cNvPr>
            <p:cNvGrpSpPr/>
            <p:nvPr/>
          </p:nvGrpSpPr>
          <p:grpSpPr>
            <a:xfrm rot="5400000">
              <a:off x="2578100" y="2451100"/>
              <a:ext cx="966795" cy="600794"/>
              <a:chOff x="2578100" y="2451100"/>
              <a:chExt cx="966795" cy="60079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8C901FB-82A4-403D-931F-EBF3532574E4}"/>
                  </a:ext>
                </a:extLst>
              </p:cNvPr>
              <p:cNvSpPr/>
              <p:nvPr/>
            </p:nvSpPr>
            <p:spPr>
              <a:xfrm>
                <a:off x="3320623" y="2451100"/>
                <a:ext cx="224272" cy="600794"/>
              </a:xfrm>
              <a:custGeom>
                <a:avLst/>
                <a:gdLst/>
                <a:ahLst/>
                <a:cxnLst/>
                <a:rect l="0" t="0" r="0" b="0"/>
                <a:pathLst>
                  <a:path w="224272" h="600794">
                    <a:moveTo>
                      <a:pt x="191420" y="512878"/>
                    </a:moveTo>
                    <a:lnTo>
                      <a:pt x="187174" y="523055"/>
                    </a:lnTo>
                    <a:lnTo>
                      <a:pt x="185051" y="527851"/>
                    </a:lnTo>
                    <a:lnTo>
                      <a:pt x="184449" y="528978"/>
                    </a:lnTo>
                    <a:lnTo>
                      <a:pt x="184008" y="530214"/>
                    </a:lnTo>
                    <a:lnTo>
                      <a:pt x="183087" y="532685"/>
                    </a:lnTo>
                    <a:lnTo>
                      <a:pt x="180964" y="537192"/>
                    </a:lnTo>
                    <a:lnTo>
                      <a:pt x="178841" y="541590"/>
                    </a:lnTo>
                    <a:lnTo>
                      <a:pt x="174594" y="550130"/>
                    </a:lnTo>
                    <a:lnTo>
                      <a:pt x="170067" y="557799"/>
                    </a:lnTo>
                    <a:lnTo>
                      <a:pt x="167783" y="561397"/>
                    </a:lnTo>
                    <a:lnTo>
                      <a:pt x="165660" y="564958"/>
                    </a:lnTo>
                    <a:lnTo>
                      <a:pt x="163256" y="568265"/>
                    </a:lnTo>
                    <a:lnTo>
                      <a:pt x="162014" y="569756"/>
                    </a:lnTo>
                    <a:lnTo>
                      <a:pt x="160973" y="571391"/>
                    </a:lnTo>
                    <a:lnTo>
                      <a:pt x="158569" y="574444"/>
                    </a:lnTo>
                    <a:lnTo>
                      <a:pt x="156445" y="577315"/>
                    </a:lnTo>
                    <a:lnTo>
                      <a:pt x="155685" y="577860"/>
                    </a:lnTo>
                    <a:lnTo>
                      <a:pt x="155084" y="578551"/>
                    </a:lnTo>
                    <a:lnTo>
                      <a:pt x="153842" y="579931"/>
                    </a:lnTo>
                    <a:lnTo>
                      <a:pt x="151438" y="582403"/>
                    </a:lnTo>
                    <a:lnTo>
                      <a:pt x="148994" y="584730"/>
                    </a:lnTo>
                    <a:lnTo>
                      <a:pt x="146590" y="586946"/>
                    </a:lnTo>
                    <a:lnTo>
                      <a:pt x="141421" y="590762"/>
                    </a:lnTo>
                    <a:lnTo>
                      <a:pt x="138858" y="592433"/>
                    </a:lnTo>
                    <a:lnTo>
                      <a:pt x="136454" y="594069"/>
                    </a:lnTo>
                    <a:lnTo>
                      <a:pt x="133730" y="595305"/>
                    </a:lnTo>
                    <a:lnTo>
                      <a:pt x="132367" y="595850"/>
                    </a:lnTo>
                    <a:lnTo>
                      <a:pt x="131125" y="596541"/>
                    </a:lnTo>
                    <a:lnTo>
                      <a:pt x="128401" y="597632"/>
                    </a:lnTo>
                    <a:lnTo>
                      <a:pt x="127680" y="597776"/>
                    </a:lnTo>
                    <a:lnTo>
                      <a:pt x="127040" y="598067"/>
                    </a:lnTo>
                    <a:lnTo>
                      <a:pt x="125837" y="598612"/>
                    </a:lnTo>
                    <a:lnTo>
                      <a:pt x="120389" y="599994"/>
                    </a:lnTo>
                    <a:lnTo>
                      <a:pt x="117664" y="600394"/>
                    </a:lnTo>
                    <a:lnTo>
                      <a:pt x="116904" y="600394"/>
                    </a:lnTo>
                    <a:lnTo>
                      <a:pt x="116302" y="600539"/>
                    </a:lnTo>
                    <a:lnTo>
                      <a:pt x="115100" y="600793"/>
                    </a:lnTo>
                    <a:lnTo>
                      <a:pt x="107369" y="600648"/>
                    </a:lnTo>
                    <a:lnTo>
                      <a:pt x="104644" y="600248"/>
                    </a:lnTo>
                    <a:lnTo>
                      <a:pt x="101919" y="599703"/>
                    </a:lnTo>
                    <a:lnTo>
                      <a:pt x="96631" y="598321"/>
                    </a:lnTo>
                    <a:lnTo>
                      <a:pt x="91303" y="596141"/>
                    </a:lnTo>
                    <a:lnTo>
                      <a:pt x="88739" y="594905"/>
                    </a:lnTo>
                    <a:lnTo>
                      <a:pt x="86335" y="593524"/>
                    </a:lnTo>
                    <a:lnTo>
                      <a:pt x="83731" y="591888"/>
                    </a:lnTo>
                    <a:lnTo>
                      <a:pt x="81327" y="590071"/>
                    </a:lnTo>
                    <a:lnTo>
                      <a:pt x="76480" y="586256"/>
                    </a:lnTo>
                    <a:lnTo>
                      <a:pt x="71632" y="581567"/>
                    </a:lnTo>
                    <a:lnTo>
                      <a:pt x="69228" y="579096"/>
                    </a:lnTo>
                    <a:lnTo>
                      <a:pt x="67105" y="576480"/>
                    </a:lnTo>
                    <a:lnTo>
                      <a:pt x="64661" y="573608"/>
                    </a:lnTo>
                    <a:lnTo>
                      <a:pt x="62418" y="570592"/>
                    </a:lnTo>
                    <a:lnTo>
                      <a:pt x="57850" y="564267"/>
                    </a:lnTo>
                    <a:lnTo>
                      <a:pt x="53324" y="557108"/>
                    </a:lnTo>
                    <a:lnTo>
                      <a:pt x="51200" y="553401"/>
                    </a:lnTo>
                    <a:lnTo>
                      <a:pt x="49077" y="549549"/>
                    </a:lnTo>
                    <a:lnTo>
                      <a:pt x="46954" y="545442"/>
                    </a:lnTo>
                    <a:lnTo>
                      <a:pt x="44830" y="541190"/>
                    </a:lnTo>
                    <a:lnTo>
                      <a:pt x="40743" y="532394"/>
                    </a:lnTo>
                    <a:lnTo>
                      <a:pt x="36658" y="522764"/>
                    </a:lnTo>
                    <a:lnTo>
                      <a:pt x="32891" y="512878"/>
                    </a:lnTo>
                    <a:lnTo>
                      <a:pt x="28805" y="501612"/>
                    </a:lnTo>
                    <a:lnTo>
                      <a:pt x="24999" y="490237"/>
                    </a:lnTo>
                    <a:lnTo>
                      <a:pt x="21514" y="478533"/>
                    </a:lnTo>
                    <a:lnTo>
                      <a:pt x="18348" y="466613"/>
                    </a:lnTo>
                    <a:lnTo>
                      <a:pt x="15304" y="454111"/>
                    </a:lnTo>
                    <a:lnTo>
                      <a:pt x="12740" y="441609"/>
                    </a:lnTo>
                    <a:lnTo>
                      <a:pt x="10176" y="428815"/>
                    </a:lnTo>
                    <a:lnTo>
                      <a:pt x="8173" y="415769"/>
                    </a:lnTo>
                    <a:lnTo>
                      <a:pt x="6209" y="402176"/>
                    </a:lnTo>
                    <a:lnTo>
                      <a:pt x="4567" y="388584"/>
                    </a:lnTo>
                    <a:lnTo>
                      <a:pt x="3044" y="374446"/>
                    </a:lnTo>
                    <a:lnTo>
                      <a:pt x="2003" y="360272"/>
                    </a:lnTo>
                    <a:lnTo>
                      <a:pt x="921" y="345590"/>
                    </a:lnTo>
                    <a:lnTo>
                      <a:pt x="480" y="330871"/>
                    </a:lnTo>
                    <a:lnTo>
                      <a:pt x="0" y="315642"/>
                    </a:lnTo>
                    <a:lnTo>
                      <a:pt x="0" y="300378"/>
                    </a:lnTo>
                    <a:lnTo>
                      <a:pt x="0" y="284860"/>
                    </a:lnTo>
                    <a:lnTo>
                      <a:pt x="480" y="269632"/>
                    </a:lnTo>
                    <a:lnTo>
                      <a:pt x="921" y="254658"/>
                    </a:lnTo>
                    <a:lnTo>
                      <a:pt x="2003" y="240229"/>
                    </a:lnTo>
                    <a:lnTo>
                      <a:pt x="3044" y="225802"/>
                    </a:lnTo>
                    <a:lnTo>
                      <a:pt x="4567" y="211918"/>
                    </a:lnTo>
                    <a:lnTo>
                      <a:pt x="6209" y="198181"/>
                    </a:lnTo>
                    <a:lnTo>
                      <a:pt x="8173" y="184879"/>
                    </a:lnTo>
                    <a:lnTo>
                      <a:pt x="10176" y="171541"/>
                    </a:lnTo>
                    <a:lnTo>
                      <a:pt x="12740" y="158784"/>
                    </a:lnTo>
                    <a:lnTo>
                      <a:pt x="15304" y="146282"/>
                    </a:lnTo>
                    <a:lnTo>
                      <a:pt x="18348" y="134034"/>
                    </a:lnTo>
                    <a:lnTo>
                      <a:pt x="21514" y="122114"/>
                    </a:lnTo>
                    <a:lnTo>
                      <a:pt x="24999" y="110411"/>
                    </a:lnTo>
                    <a:lnTo>
                      <a:pt x="28805" y="99036"/>
                    </a:lnTo>
                    <a:lnTo>
                      <a:pt x="32891" y="87879"/>
                    </a:lnTo>
                    <a:lnTo>
                      <a:pt x="36817" y="77302"/>
                    </a:lnTo>
                    <a:lnTo>
                      <a:pt x="41064" y="67417"/>
                    </a:lnTo>
                    <a:lnTo>
                      <a:pt x="45271" y="58222"/>
                    </a:lnTo>
                    <a:lnTo>
                      <a:pt x="49677" y="49863"/>
                    </a:lnTo>
                    <a:lnTo>
                      <a:pt x="54085" y="42013"/>
                    </a:lnTo>
                    <a:lnTo>
                      <a:pt x="58772" y="34889"/>
                    </a:lnTo>
                    <a:lnTo>
                      <a:pt x="63460" y="28420"/>
                    </a:lnTo>
                    <a:lnTo>
                      <a:pt x="68467" y="22642"/>
                    </a:lnTo>
                    <a:lnTo>
                      <a:pt x="73315" y="17445"/>
                    </a:lnTo>
                    <a:lnTo>
                      <a:pt x="78283" y="12902"/>
                    </a:lnTo>
                    <a:lnTo>
                      <a:pt x="83451" y="9050"/>
                    </a:lnTo>
                    <a:lnTo>
                      <a:pt x="88739" y="5888"/>
                    </a:lnTo>
                    <a:lnTo>
                      <a:pt x="94027" y="3272"/>
                    </a:lnTo>
                    <a:lnTo>
                      <a:pt x="99516" y="1490"/>
                    </a:lnTo>
                    <a:lnTo>
                      <a:pt x="105085" y="400"/>
                    </a:lnTo>
                    <a:lnTo>
                      <a:pt x="110854" y="0"/>
                    </a:lnTo>
                    <a:lnTo>
                      <a:pt x="112056" y="0"/>
                    </a:lnTo>
                    <a:lnTo>
                      <a:pt x="114780" y="0"/>
                    </a:lnTo>
                    <a:lnTo>
                      <a:pt x="117664" y="254"/>
                    </a:lnTo>
                    <a:lnTo>
                      <a:pt x="120389" y="654"/>
                    </a:lnTo>
                    <a:lnTo>
                      <a:pt x="123273" y="1345"/>
                    </a:lnTo>
                    <a:lnTo>
                      <a:pt x="128722" y="3016"/>
                    </a:lnTo>
                    <a:lnTo>
                      <a:pt x="131447" y="4107"/>
                    </a:lnTo>
                    <a:lnTo>
                      <a:pt x="134331" y="5488"/>
                    </a:lnTo>
                    <a:lnTo>
                      <a:pt x="139459" y="8504"/>
                    </a:lnTo>
                    <a:lnTo>
                      <a:pt x="142063" y="10286"/>
                    </a:lnTo>
                    <a:lnTo>
                      <a:pt x="144787" y="12357"/>
                    </a:lnTo>
                    <a:lnTo>
                      <a:pt x="149915" y="16754"/>
                    </a:lnTo>
                    <a:lnTo>
                      <a:pt x="155084" y="21952"/>
                    </a:lnTo>
                    <a:lnTo>
                      <a:pt x="157325" y="24714"/>
                    </a:lnTo>
                    <a:lnTo>
                      <a:pt x="159770" y="27730"/>
                    </a:lnTo>
                    <a:lnTo>
                      <a:pt x="164618" y="34308"/>
                    </a:lnTo>
                    <a:lnTo>
                      <a:pt x="166862" y="37761"/>
                    </a:lnTo>
                    <a:lnTo>
                      <a:pt x="169305" y="41468"/>
                    </a:lnTo>
                    <a:lnTo>
                      <a:pt x="171589" y="45320"/>
                    </a:lnTo>
                    <a:lnTo>
                      <a:pt x="173993" y="49427"/>
                    </a:lnTo>
                    <a:lnTo>
                      <a:pt x="176116" y="53570"/>
                    </a:lnTo>
                    <a:lnTo>
                      <a:pt x="178398" y="57968"/>
                    </a:lnTo>
                    <a:lnTo>
                      <a:pt x="180523" y="62474"/>
                    </a:lnTo>
                    <a:lnTo>
                      <a:pt x="182767" y="67308"/>
                    </a:lnTo>
                    <a:lnTo>
                      <a:pt x="187013" y="77193"/>
                    </a:lnTo>
                    <a:lnTo>
                      <a:pt x="189135" y="82390"/>
                    </a:lnTo>
                    <a:lnTo>
                      <a:pt x="191420" y="87879"/>
                    </a:lnTo>
                    <a:lnTo>
                      <a:pt x="195186" y="99036"/>
                    </a:lnTo>
                    <a:lnTo>
                      <a:pt x="198993" y="110411"/>
                    </a:lnTo>
                    <a:lnTo>
                      <a:pt x="202477" y="122114"/>
                    </a:lnTo>
                    <a:lnTo>
                      <a:pt x="205642" y="134034"/>
                    </a:lnTo>
                    <a:lnTo>
                      <a:pt x="208527" y="146282"/>
                    </a:lnTo>
                    <a:lnTo>
                      <a:pt x="211251" y="158784"/>
                    </a:lnTo>
                    <a:lnTo>
                      <a:pt x="213655" y="171541"/>
                    </a:lnTo>
                    <a:lnTo>
                      <a:pt x="215938" y="184879"/>
                    </a:lnTo>
                    <a:lnTo>
                      <a:pt x="217742" y="198181"/>
                    </a:lnTo>
                    <a:lnTo>
                      <a:pt x="218502" y="204941"/>
                    </a:lnTo>
                    <a:lnTo>
                      <a:pt x="219424" y="211918"/>
                    </a:lnTo>
                    <a:lnTo>
                      <a:pt x="220786" y="225802"/>
                    </a:lnTo>
                    <a:lnTo>
                      <a:pt x="222149" y="240229"/>
                    </a:lnTo>
                    <a:lnTo>
                      <a:pt x="222908" y="254658"/>
                    </a:lnTo>
                    <a:lnTo>
                      <a:pt x="223670" y="269632"/>
                    </a:lnTo>
                    <a:lnTo>
                      <a:pt x="224112" y="284860"/>
                    </a:lnTo>
                    <a:lnTo>
                      <a:pt x="224271" y="300378"/>
                    </a:lnTo>
                    <a:lnTo>
                      <a:pt x="224112" y="302195"/>
                    </a:lnTo>
                    <a:lnTo>
                      <a:pt x="224112" y="304085"/>
                    </a:lnTo>
                    <a:lnTo>
                      <a:pt x="224112" y="307938"/>
                    </a:lnTo>
                    <a:lnTo>
                      <a:pt x="224112" y="315642"/>
                    </a:lnTo>
                    <a:lnTo>
                      <a:pt x="223832" y="323202"/>
                    </a:lnTo>
                    <a:lnTo>
                      <a:pt x="223670" y="330871"/>
                    </a:lnTo>
                    <a:lnTo>
                      <a:pt x="223350" y="334469"/>
                    </a:lnTo>
                    <a:lnTo>
                      <a:pt x="223190" y="336249"/>
                    </a:lnTo>
                    <a:lnTo>
                      <a:pt x="223190" y="338176"/>
                    </a:lnTo>
                    <a:lnTo>
                      <a:pt x="222908" y="345590"/>
                    </a:lnTo>
                    <a:lnTo>
                      <a:pt x="222589" y="349151"/>
                    </a:lnTo>
                    <a:lnTo>
                      <a:pt x="222469" y="350931"/>
                    </a:lnTo>
                    <a:lnTo>
                      <a:pt x="222469" y="352858"/>
                    </a:lnTo>
                    <a:lnTo>
                      <a:pt x="222149" y="360272"/>
                    </a:lnTo>
                    <a:lnTo>
                      <a:pt x="221829" y="361944"/>
                    </a:lnTo>
                    <a:lnTo>
                      <a:pt x="221708" y="363725"/>
                    </a:lnTo>
                    <a:lnTo>
                      <a:pt x="221388" y="367286"/>
                    </a:lnTo>
                    <a:lnTo>
                      <a:pt x="220786" y="374446"/>
                    </a:lnTo>
                    <a:lnTo>
                      <a:pt x="220466" y="376081"/>
                    </a:lnTo>
                    <a:lnTo>
                      <a:pt x="220345" y="377863"/>
                    </a:lnTo>
                    <a:lnTo>
                      <a:pt x="220025" y="381424"/>
                    </a:lnTo>
                    <a:lnTo>
                      <a:pt x="219424" y="388584"/>
                    </a:lnTo>
                    <a:lnTo>
                      <a:pt x="218502" y="395308"/>
                    </a:lnTo>
                    <a:lnTo>
                      <a:pt x="217742" y="402176"/>
                    </a:lnTo>
                    <a:lnTo>
                      <a:pt x="215938" y="415769"/>
                    </a:lnTo>
                    <a:lnTo>
                      <a:pt x="214737" y="422238"/>
                    </a:lnTo>
                    <a:lnTo>
                      <a:pt x="213655" y="428815"/>
                    </a:lnTo>
                    <a:lnTo>
                      <a:pt x="211251" y="441609"/>
                    </a:lnTo>
                    <a:lnTo>
                      <a:pt x="208527" y="454111"/>
                    </a:lnTo>
                    <a:lnTo>
                      <a:pt x="207005" y="460290"/>
                    </a:lnTo>
                    <a:lnTo>
                      <a:pt x="205642" y="466613"/>
                    </a:lnTo>
                    <a:lnTo>
                      <a:pt x="204722" y="469485"/>
                    </a:lnTo>
                    <a:lnTo>
                      <a:pt x="203960" y="472501"/>
                    </a:lnTo>
                    <a:lnTo>
                      <a:pt x="202477" y="478533"/>
                    </a:lnTo>
                    <a:lnTo>
                      <a:pt x="200635" y="484312"/>
                    </a:lnTo>
                    <a:lnTo>
                      <a:pt x="199754" y="487220"/>
                    </a:lnTo>
                    <a:lnTo>
                      <a:pt x="198993" y="490237"/>
                    </a:lnTo>
                    <a:lnTo>
                      <a:pt x="197911" y="492962"/>
                    </a:lnTo>
                    <a:lnTo>
                      <a:pt x="197029" y="495869"/>
                    </a:lnTo>
                    <a:lnTo>
                      <a:pt x="195186" y="501612"/>
                    </a:lnTo>
                    <a:lnTo>
                      <a:pt x="194145" y="504374"/>
                    </a:lnTo>
                    <a:lnTo>
                      <a:pt x="193223" y="507246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A5D1C2F-012A-4AE9-B927-C8CBF1690503}"/>
                  </a:ext>
                </a:extLst>
              </p:cNvPr>
              <p:cNvSpPr/>
              <p:nvPr/>
            </p:nvSpPr>
            <p:spPr>
              <a:xfrm>
                <a:off x="2691798" y="2451100"/>
                <a:ext cx="739680" cy="600794"/>
              </a:xfrm>
              <a:custGeom>
                <a:avLst/>
                <a:gdLst/>
                <a:ahLst/>
                <a:cxnLst/>
                <a:rect l="0" t="0" r="0" b="0"/>
                <a:pathLst>
                  <a:path w="739680" h="600794">
                    <a:moveTo>
                      <a:pt x="0" y="0"/>
                    </a:moveTo>
                    <a:lnTo>
                      <a:pt x="739679" y="0"/>
                    </a:lnTo>
                    <a:lnTo>
                      <a:pt x="733910" y="400"/>
                    </a:lnTo>
                    <a:lnTo>
                      <a:pt x="728341" y="1490"/>
                    </a:lnTo>
                    <a:lnTo>
                      <a:pt x="722852" y="3272"/>
                    </a:lnTo>
                    <a:lnTo>
                      <a:pt x="717564" y="5888"/>
                    </a:lnTo>
                    <a:lnTo>
                      <a:pt x="712276" y="9050"/>
                    </a:lnTo>
                    <a:lnTo>
                      <a:pt x="707108" y="12902"/>
                    </a:lnTo>
                    <a:lnTo>
                      <a:pt x="702140" y="17445"/>
                    </a:lnTo>
                    <a:lnTo>
                      <a:pt x="697292" y="22642"/>
                    </a:lnTo>
                    <a:lnTo>
                      <a:pt x="692285" y="28420"/>
                    </a:lnTo>
                    <a:lnTo>
                      <a:pt x="687597" y="34889"/>
                    </a:lnTo>
                    <a:lnTo>
                      <a:pt x="682910" y="42013"/>
                    </a:lnTo>
                    <a:lnTo>
                      <a:pt x="678502" y="49863"/>
                    </a:lnTo>
                    <a:lnTo>
                      <a:pt x="674096" y="58222"/>
                    </a:lnTo>
                    <a:lnTo>
                      <a:pt x="669889" y="67417"/>
                    </a:lnTo>
                    <a:lnTo>
                      <a:pt x="665642" y="77302"/>
                    </a:lnTo>
                    <a:lnTo>
                      <a:pt x="661717" y="87879"/>
                    </a:lnTo>
                    <a:lnTo>
                      <a:pt x="657630" y="99036"/>
                    </a:lnTo>
                    <a:lnTo>
                      <a:pt x="653824" y="110411"/>
                    </a:lnTo>
                    <a:lnTo>
                      <a:pt x="650339" y="122114"/>
                    </a:lnTo>
                    <a:lnTo>
                      <a:pt x="647174" y="134034"/>
                    </a:lnTo>
                    <a:lnTo>
                      <a:pt x="644129" y="146282"/>
                    </a:lnTo>
                    <a:lnTo>
                      <a:pt x="641565" y="158784"/>
                    </a:lnTo>
                    <a:lnTo>
                      <a:pt x="639001" y="171541"/>
                    </a:lnTo>
                    <a:lnTo>
                      <a:pt x="636998" y="184879"/>
                    </a:lnTo>
                    <a:lnTo>
                      <a:pt x="635034" y="198181"/>
                    </a:lnTo>
                    <a:lnTo>
                      <a:pt x="633392" y="211918"/>
                    </a:lnTo>
                    <a:lnTo>
                      <a:pt x="631869" y="225802"/>
                    </a:lnTo>
                    <a:lnTo>
                      <a:pt x="630828" y="240229"/>
                    </a:lnTo>
                    <a:lnTo>
                      <a:pt x="629746" y="254658"/>
                    </a:lnTo>
                    <a:lnTo>
                      <a:pt x="629305" y="269632"/>
                    </a:lnTo>
                    <a:lnTo>
                      <a:pt x="628825" y="284860"/>
                    </a:lnTo>
                    <a:lnTo>
                      <a:pt x="628825" y="300378"/>
                    </a:lnTo>
                    <a:lnTo>
                      <a:pt x="628825" y="315642"/>
                    </a:lnTo>
                    <a:lnTo>
                      <a:pt x="629305" y="330871"/>
                    </a:lnTo>
                    <a:lnTo>
                      <a:pt x="629746" y="345590"/>
                    </a:lnTo>
                    <a:lnTo>
                      <a:pt x="630828" y="360272"/>
                    </a:lnTo>
                    <a:lnTo>
                      <a:pt x="631869" y="374446"/>
                    </a:lnTo>
                    <a:lnTo>
                      <a:pt x="633392" y="388584"/>
                    </a:lnTo>
                    <a:lnTo>
                      <a:pt x="635034" y="402176"/>
                    </a:lnTo>
                    <a:lnTo>
                      <a:pt x="636998" y="415769"/>
                    </a:lnTo>
                    <a:lnTo>
                      <a:pt x="639001" y="428815"/>
                    </a:lnTo>
                    <a:lnTo>
                      <a:pt x="641565" y="441609"/>
                    </a:lnTo>
                    <a:lnTo>
                      <a:pt x="644129" y="454111"/>
                    </a:lnTo>
                    <a:lnTo>
                      <a:pt x="647174" y="466613"/>
                    </a:lnTo>
                    <a:lnTo>
                      <a:pt x="650339" y="478533"/>
                    </a:lnTo>
                    <a:lnTo>
                      <a:pt x="653824" y="490237"/>
                    </a:lnTo>
                    <a:lnTo>
                      <a:pt x="657630" y="501612"/>
                    </a:lnTo>
                    <a:lnTo>
                      <a:pt x="661717" y="512878"/>
                    </a:lnTo>
                    <a:lnTo>
                      <a:pt x="665483" y="522764"/>
                    </a:lnTo>
                    <a:lnTo>
                      <a:pt x="669568" y="532394"/>
                    </a:lnTo>
                    <a:lnTo>
                      <a:pt x="673655" y="541190"/>
                    </a:lnTo>
                    <a:lnTo>
                      <a:pt x="675779" y="545442"/>
                    </a:lnTo>
                    <a:lnTo>
                      <a:pt x="677902" y="549549"/>
                    </a:lnTo>
                    <a:lnTo>
                      <a:pt x="680025" y="553401"/>
                    </a:lnTo>
                    <a:lnTo>
                      <a:pt x="682149" y="557108"/>
                    </a:lnTo>
                    <a:lnTo>
                      <a:pt x="686675" y="564267"/>
                    </a:lnTo>
                    <a:lnTo>
                      <a:pt x="691243" y="570592"/>
                    </a:lnTo>
                    <a:lnTo>
                      <a:pt x="693486" y="573608"/>
                    </a:lnTo>
                    <a:lnTo>
                      <a:pt x="695930" y="576480"/>
                    </a:lnTo>
                    <a:lnTo>
                      <a:pt x="698053" y="579096"/>
                    </a:lnTo>
                    <a:lnTo>
                      <a:pt x="700457" y="581567"/>
                    </a:lnTo>
                    <a:lnTo>
                      <a:pt x="705305" y="586256"/>
                    </a:lnTo>
                    <a:lnTo>
                      <a:pt x="710152" y="590071"/>
                    </a:lnTo>
                    <a:lnTo>
                      <a:pt x="712556" y="591888"/>
                    </a:lnTo>
                    <a:lnTo>
                      <a:pt x="715160" y="593524"/>
                    </a:lnTo>
                    <a:lnTo>
                      <a:pt x="717564" y="594905"/>
                    </a:lnTo>
                    <a:lnTo>
                      <a:pt x="720128" y="596141"/>
                    </a:lnTo>
                    <a:lnTo>
                      <a:pt x="725456" y="598321"/>
                    </a:lnTo>
                    <a:lnTo>
                      <a:pt x="730744" y="599703"/>
                    </a:lnTo>
                    <a:lnTo>
                      <a:pt x="733469" y="600248"/>
                    </a:lnTo>
                    <a:lnTo>
                      <a:pt x="736194" y="600648"/>
                    </a:lnTo>
                    <a:lnTo>
                      <a:pt x="0" y="600793"/>
                    </a:lnTo>
                    <a:lnTo>
                      <a:pt x="2724" y="600539"/>
                    </a:lnTo>
                    <a:lnTo>
                      <a:pt x="5448" y="600103"/>
                    </a:lnTo>
                    <a:lnTo>
                      <a:pt x="8172" y="599557"/>
                    </a:lnTo>
                    <a:lnTo>
                      <a:pt x="11057" y="599012"/>
                    </a:lnTo>
                    <a:lnTo>
                      <a:pt x="12259" y="598467"/>
                    </a:lnTo>
                    <a:lnTo>
                      <a:pt x="12860" y="598176"/>
                    </a:lnTo>
                    <a:lnTo>
                      <a:pt x="13621" y="598067"/>
                    </a:lnTo>
                    <a:lnTo>
                      <a:pt x="16345" y="597085"/>
                    </a:lnTo>
                    <a:lnTo>
                      <a:pt x="19069" y="595996"/>
                    </a:lnTo>
                    <a:lnTo>
                      <a:pt x="21795" y="594760"/>
                    </a:lnTo>
                    <a:lnTo>
                      <a:pt x="26962" y="591453"/>
                    </a:lnTo>
                    <a:lnTo>
                      <a:pt x="29366" y="589672"/>
                    </a:lnTo>
                    <a:lnTo>
                      <a:pt x="32090" y="587746"/>
                    </a:lnTo>
                    <a:lnTo>
                      <a:pt x="34534" y="585565"/>
                    </a:lnTo>
                    <a:lnTo>
                      <a:pt x="35735" y="584329"/>
                    </a:lnTo>
                    <a:lnTo>
                      <a:pt x="37098" y="583203"/>
                    </a:lnTo>
                    <a:lnTo>
                      <a:pt x="39502" y="580732"/>
                    </a:lnTo>
                    <a:lnTo>
                      <a:pt x="40744" y="579387"/>
                    </a:lnTo>
                    <a:lnTo>
                      <a:pt x="41345" y="578696"/>
                    </a:lnTo>
                    <a:lnTo>
                      <a:pt x="42106" y="578151"/>
                    </a:lnTo>
                    <a:lnTo>
                      <a:pt x="42546" y="577315"/>
                    </a:lnTo>
                    <a:lnTo>
                      <a:pt x="43147" y="576624"/>
                    </a:lnTo>
                    <a:lnTo>
                      <a:pt x="44350" y="575244"/>
                    </a:lnTo>
                    <a:lnTo>
                      <a:pt x="46793" y="572228"/>
                    </a:lnTo>
                    <a:lnTo>
                      <a:pt x="47835" y="570592"/>
                    </a:lnTo>
                    <a:lnTo>
                      <a:pt x="49077" y="569065"/>
                    </a:lnTo>
                    <a:lnTo>
                      <a:pt x="51481" y="565758"/>
                    </a:lnTo>
                    <a:lnTo>
                      <a:pt x="53604" y="562196"/>
                    </a:lnTo>
                    <a:lnTo>
                      <a:pt x="56007" y="558489"/>
                    </a:lnTo>
                    <a:lnTo>
                      <a:pt x="60575" y="550821"/>
                    </a:lnTo>
                    <a:lnTo>
                      <a:pt x="62699" y="546532"/>
                    </a:lnTo>
                    <a:lnTo>
                      <a:pt x="64821" y="542135"/>
                    </a:lnTo>
                    <a:lnTo>
                      <a:pt x="66944" y="537628"/>
                    </a:lnTo>
                    <a:lnTo>
                      <a:pt x="67385" y="536392"/>
                    </a:lnTo>
                    <a:lnTo>
                      <a:pt x="67986" y="535266"/>
                    </a:lnTo>
                    <a:lnTo>
                      <a:pt x="69188" y="533085"/>
                    </a:lnTo>
                    <a:lnTo>
                      <a:pt x="73435" y="523199"/>
                    </a:lnTo>
                    <a:lnTo>
                      <a:pt x="75559" y="518112"/>
                    </a:lnTo>
                    <a:lnTo>
                      <a:pt x="77681" y="512878"/>
                    </a:lnTo>
                    <a:lnTo>
                      <a:pt x="79484" y="507246"/>
                    </a:lnTo>
                    <a:lnTo>
                      <a:pt x="80406" y="504374"/>
                    </a:lnTo>
                    <a:lnTo>
                      <a:pt x="81448" y="501612"/>
                    </a:lnTo>
                    <a:lnTo>
                      <a:pt x="83290" y="495869"/>
                    </a:lnTo>
                    <a:lnTo>
                      <a:pt x="84172" y="492962"/>
                    </a:lnTo>
                    <a:lnTo>
                      <a:pt x="85254" y="490237"/>
                    </a:lnTo>
                    <a:lnTo>
                      <a:pt x="86015" y="487220"/>
                    </a:lnTo>
                    <a:lnTo>
                      <a:pt x="86896" y="484312"/>
                    </a:lnTo>
                    <a:lnTo>
                      <a:pt x="88739" y="478533"/>
                    </a:lnTo>
                    <a:lnTo>
                      <a:pt x="90261" y="472501"/>
                    </a:lnTo>
                    <a:lnTo>
                      <a:pt x="91022" y="469485"/>
                    </a:lnTo>
                    <a:lnTo>
                      <a:pt x="91904" y="466613"/>
                    </a:lnTo>
                    <a:lnTo>
                      <a:pt x="93266" y="460290"/>
                    </a:lnTo>
                    <a:lnTo>
                      <a:pt x="94788" y="454111"/>
                    </a:lnTo>
                    <a:lnTo>
                      <a:pt x="97513" y="441609"/>
                    </a:lnTo>
                    <a:lnTo>
                      <a:pt x="99957" y="428815"/>
                    </a:lnTo>
                    <a:lnTo>
                      <a:pt x="100998" y="422238"/>
                    </a:lnTo>
                    <a:lnTo>
                      <a:pt x="102199" y="415769"/>
                    </a:lnTo>
                    <a:lnTo>
                      <a:pt x="104042" y="402176"/>
                    </a:lnTo>
                    <a:lnTo>
                      <a:pt x="104764" y="395308"/>
                    </a:lnTo>
                    <a:lnTo>
                      <a:pt x="105686" y="388584"/>
                    </a:lnTo>
                    <a:lnTo>
                      <a:pt x="106286" y="381424"/>
                    </a:lnTo>
                    <a:lnTo>
                      <a:pt x="106606" y="377863"/>
                    </a:lnTo>
                    <a:lnTo>
                      <a:pt x="106768" y="376081"/>
                    </a:lnTo>
                    <a:lnTo>
                      <a:pt x="107047" y="374446"/>
                    </a:lnTo>
                    <a:lnTo>
                      <a:pt x="107648" y="367286"/>
                    </a:lnTo>
                    <a:lnTo>
                      <a:pt x="107969" y="363725"/>
                    </a:lnTo>
                    <a:lnTo>
                      <a:pt x="108129" y="361944"/>
                    </a:lnTo>
                    <a:lnTo>
                      <a:pt x="108410" y="360272"/>
                    </a:lnTo>
                    <a:lnTo>
                      <a:pt x="108730" y="352858"/>
                    </a:lnTo>
                    <a:lnTo>
                      <a:pt x="108730" y="350931"/>
                    </a:lnTo>
                    <a:lnTo>
                      <a:pt x="108890" y="349151"/>
                    </a:lnTo>
                    <a:lnTo>
                      <a:pt x="109171" y="345590"/>
                    </a:lnTo>
                    <a:lnTo>
                      <a:pt x="109492" y="338176"/>
                    </a:lnTo>
                    <a:lnTo>
                      <a:pt x="109492" y="336249"/>
                    </a:lnTo>
                    <a:lnTo>
                      <a:pt x="109611" y="334469"/>
                    </a:lnTo>
                    <a:lnTo>
                      <a:pt x="109933" y="330871"/>
                    </a:lnTo>
                    <a:lnTo>
                      <a:pt x="110093" y="323202"/>
                    </a:lnTo>
                    <a:lnTo>
                      <a:pt x="110373" y="315642"/>
                    </a:lnTo>
                    <a:lnTo>
                      <a:pt x="110373" y="307938"/>
                    </a:lnTo>
                    <a:lnTo>
                      <a:pt x="110373" y="304085"/>
                    </a:lnTo>
                    <a:lnTo>
                      <a:pt x="110373" y="302195"/>
                    </a:lnTo>
                    <a:lnTo>
                      <a:pt x="110533" y="300378"/>
                    </a:lnTo>
                    <a:lnTo>
                      <a:pt x="110373" y="284860"/>
                    </a:lnTo>
                    <a:lnTo>
                      <a:pt x="109933" y="269632"/>
                    </a:lnTo>
                    <a:lnTo>
                      <a:pt x="109171" y="254658"/>
                    </a:lnTo>
                    <a:lnTo>
                      <a:pt x="108410" y="240229"/>
                    </a:lnTo>
                    <a:lnTo>
                      <a:pt x="107047" y="225802"/>
                    </a:lnTo>
                    <a:lnTo>
                      <a:pt x="105686" y="211918"/>
                    </a:lnTo>
                    <a:lnTo>
                      <a:pt x="104764" y="204941"/>
                    </a:lnTo>
                    <a:lnTo>
                      <a:pt x="104042" y="198181"/>
                    </a:lnTo>
                    <a:lnTo>
                      <a:pt x="102199" y="184879"/>
                    </a:lnTo>
                    <a:lnTo>
                      <a:pt x="99957" y="171541"/>
                    </a:lnTo>
                    <a:lnTo>
                      <a:pt x="97513" y="158784"/>
                    </a:lnTo>
                    <a:lnTo>
                      <a:pt x="94788" y="146282"/>
                    </a:lnTo>
                    <a:lnTo>
                      <a:pt x="91904" y="134034"/>
                    </a:lnTo>
                    <a:lnTo>
                      <a:pt x="88739" y="122114"/>
                    </a:lnTo>
                    <a:lnTo>
                      <a:pt x="85254" y="110411"/>
                    </a:lnTo>
                    <a:lnTo>
                      <a:pt x="81448" y="99036"/>
                    </a:lnTo>
                    <a:lnTo>
                      <a:pt x="77681" y="87879"/>
                    </a:lnTo>
                    <a:lnTo>
                      <a:pt x="73435" y="77302"/>
                    </a:lnTo>
                    <a:lnTo>
                      <a:pt x="69188" y="67417"/>
                    </a:lnTo>
                    <a:lnTo>
                      <a:pt x="66944" y="62620"/>
                    </a:lnTo>
                    <a:lnTo>
                      <a:pt x="64821" y="58222"/>
                    </a:lnTo>
                    <a:lnTo>
                      <a:pt x="60575" y="49863"/>
                    </a:lnTo>
                    <a:lnTo>
                      <a:pt x="56007" y="42013"/>
                    </a:lnTo>
                    <a:lnTo>
                      <a:pt x="51481" y="34889"/>
                    </a:lnTo>
                    <a:lnTo>
                      <a:pt x="49077" y="31438"/>
                    </a:lnTo>
                    <a:lnTo>
                      <a:pt x="46793" y="28420"/>
                    </a:lnTo>
                    <a:lnTo>
                      <a:pt x="44350" y="25404"/>
                    </a:lnTo>
                    <a:lnTo>
                      <a:pt x="42106" y="22642"/>
                    </a:lnTo>
                    <a:lnTo>
                      <a:pt x="39502" y="19916"/>
                    </a:lnTo>
                    <a:lnTo>
                      <a:pt x="37098" y="17445"/>
                    </a:lnTo>
                    <a:lnTo>
                      <a:pt x="34534" y="14973"/>
                    </a:lnTo>
                    <a:lnTo>
                      <a:pt x="32090" y="12902"/>
                    </a:lnTo>
                    <a:lnTo>
                      <a:pt x="26962" y="9050"/>
                    </a:lnTo>
                    <a:lnTo>
                      <a:pt x="21795" y="5888"/>
                    </a:lnTo>
                    <a:lnTo>
                      <a:pt x="16345" y="3272"/>
                    </a:lnTo>
                    <a:lnTo>
                      <a:pt x="13621" y="2181"/>
                    </a:lnTo>
                    <a:lnTo>
                      <a:pt x="11057" y="1490"/>
                    </a:lnTo>
                    <a:lnTo>
                      <a:pt x="8172" y="800"/>
                    </a:lnTo>
                    <a:lnTo>
                      <a:pt x="5448" y="400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80473DF-770E-4774-8BDD-9E676DDEA94F}"/>
                  </a:ext>
                </a:extLst>
              </p:cNvPr>
              <p:cNvSpPr/>
              <p:nvPr/>
            </p:nvSpPr>
            <p:spPr>
              <a:xfrm>
                <a:off x="2578100" y="2451100"/>
                <a:ext cx="224232" cy="600794"/>
              </a:xfrm>
              <a:custGeom>
                <a:avLst/>
                <a:gdLst/>
                <a:ahLst/>
                <a:cxnLst/>
                <a:rect l="0" t="0" r="0" b="0"/>
                <a:pathLst>
                  <a:path w="224232" h="600794">
                    <a:moveTo>
                      <a:pt x="191380" y="87879"/>
                    </a:moveTo>
                    <a:lnTo>
                      <a:pt x="195146" y="99036"/>
                    </a:lnTo>
                    <a:lnTo>
                      <a:pt x="198952" y="110411"/>
                    </a:lnTo>
                    <a:lnTo>
                      <a:pt x="202437" y="122114"/>
                    </a:lnTo>
                    <a:lnTo>
                      <a:pt x="205602" y="134034"/>
                    </a:lnTo>
                    <a:lnTo>
                      <a:pt x="208487" y="146282"/>
                    </a:lnTo>
                    <a:lnTo>
                      <a:pt x="211211" y="158784"/>
                    </a:lnTo>
                    <a:lnTo>
                      <a:pt x="213655" y="171541"/>
                    </a:lnTo>
                    <a:lnTo>
                      <a:pt x="215899" y="184879"/>
                    </a:lnTo>
                    <a:lnTo>
                      <a:pt x="217742" y="198181"/>
                    </a:lnTo>
                    <a:lnTo>
                      <a:pt x="218463" y="204941"/>
                    </a:lnTo>
                    <a:lnTo>
                      <a:pt x="219384" y="211918"/>
                    </a:lnTo>
                    <a:lnTo>
                      <a:pt x="220746" y="225802"/>
                    </a:lnTo>
                    <a:lnTo>
                      <a:pt x="222108" y="240229"/>
                    </a:lnTo>
                    <a:lnTo>
                      <a:pt x="222870" y="254658"/>
                    </a:lnTo>
                    <a:lnTo>
                      <a:pt x="223631" y="269632"/>
                    </a:lnTo>
                    <a:lnTo>
                      <a:pt x="224071" y="284860"/>
                    </a:lnTo>
                    <a:lnTo>
                      <a:pt x="224231" y="300378"/>
                    </a:lnTo>
                    <a:lnTo>
                      <a:pt x="224071" y="302195"/>
                    </a:lnTo>
                    <a:lnTo>
                      <a:pt x="224071" y="304085"/>
                    </a:lnTo>
                    <a:lnTo>
                      <a:pt x="224071" y="307938"/>
                    </a:lnTo>
                    <a:lnTo>
                      <a:pt x="224071" y="315642"/>
                    </a:lnTo>
                    <a:lnTo>
                      <a:pt x="223791" y="323202"/>
                    </a:lnTo>
                    <a:lnTo>
                      <a:pt x="223631" y="330871"/>
                    </a:lnTo>
                    <a:lnTo>
                      <a:pt x="223310" y="334469"/>
                    </a:lnTo>
                    <a:lnTo>
                      <a:pt x="223190" y="336249"/>
                    </a:lnTo>
                    <a:lnTo>
                      <a:pt x="223190" y="338176"/>
                    </a:lnTo>
                    <a:lnTo>
                      <a:pt x="222870" y="345590"/>
                    </a:lnTo>
                    <a:lnTo>
                      <a:pt x="222589" y="349151"/>
                    </a:lnTo>
                    <a:lnTo>
                      <a:pt x="222429" y="350931"/>
                    </a:lnTo>
                    <a:lnTo>
                      <a:pt x="222429" y="352858"/>
                    </a:lnTo>
                    <a:lnTo>
                      <a:pt x="222108" y="360272"/>
                    </a:lnTo>
                    <a:lnTo>
                      <a:pt x="221827" y="361944"/>
                    </a:lnTo>
                    <a:lnTo>
                      <a:pt x="221667" y="363725"/>
                    </a:lnTo>
                    <a:lnTo>
                      <a:pt x="221347" y="367286"/>
                    </a:lnTo>
                    <a:lnTo>
                      <a:pt x="220746" y="374446"/>
                    </a:lnTo>
                    <a:lnTo>
                      <a:pt x="220466" y="376081"/>
                    </a:lnTo>
                    <a:lnTo>
                      <a:pt x="220306" y="377863"/>
                    </a:lnTo>
                    <a:lnTo>
                      <a:pt x="219984" y="381424"/>
                    </a:lnTo>
                    <a:lnTo>
                      <a:pt x="219384" y="388584"/>
                    </a:lnTo>
                    <a:lnTo>
                      <a:pt x="218463" y="395308"/>
                    </a:lnTo>
                    <a:lnTo>
                      <a:pt x="217742" y="402176"/>
                    </a:lnTo>
                    <a:lnTo>
                      <a:pt x="215899" y="415769"/>
                    </a:lnTo>
                    <a:lnTo>
                      <a:pt x="214696" y="422238"/>
                    </a:lnTo>
                    <a:lnTo>
                      <a:pt x="213655" y="428815"/>
                    </a:lnTo>
                    <a:lnTo>
                      <a:pt x="211211" y="441609"/>
                    </a:lnTo>
                    <a:lnTo>
                      <a:pt x="208487" y="454111"/>
                    </a:lnTo>
                    <a:lnTo>
                      <a:pt x="206964" y="460290"/>
                    </a:lnTo>
                    <a:lnTo>
                      <a:pt x="205602" y="466613"/>
                    </a:lnTo>
                    <a:lnTo>
                      <a:pt x="204720" y="469485"/>
                    </a:lnTo>
                    <a:lnTo>
                      <a:pt x="203959" y="472501"/>
                    </a:lnTo>
                    <a:lnTo>
                      <a:pt x="202437" y="478533"/>
                    </a:lnTo>
                    <a:lnTo>
                      <a:pt x="200594" y="484312"/>
                    </a:lnTo>
                    <a:lnTo>
                      <a:pt x="199713" y="487220"/>
                    </a:lnTo>
                    <a:lnTo>
                      <a:pt x="198952" y="490237"/>
                    </a:lnTo>
                    <a:lnTo>
                      <a:pt x="197870" y="492962"/>
                    </a:lnTo>
                    <a:lnTo>
                      <a:pt x="196988" y="495869"/>
                    </a:lnTo>
                    <a:lnTo>
                      <a:pt x="195146" y="501612"/>
                    </a:lnTo>
                    <a:lnTo>
                      <a:pt x="194104" y="504374"/>
                    </a:lnTo>
                    <a:lnTo>
                      <a:pt x="193182" y="507246"/>
                    </a:lnTo>
                    <a:lnTo>
                      <a:pt x="191380" y="512878"/>
                    </a:lnTo>
                    <a:lnTo>
                      <a:pt x="189257" y="518112"/>
                    </a:lnTo>
                    <a:lnTo>
                      <a:pt x="187133" y="523199"/>
                    </a:lnTo>
                    <a:lnTo>
                      <a:pt x="182886" y="533085"/>
                    </a:lnTo>
                    <a:lnTo>
                      <a:pt x="181685" y="535266"/>
                    </a:lnTo>
                    <a:lnTo>
                      <a:pt x="181084" y="536392"/>
                    </a:lnTo>
                    <a:lnTo>
                      <a:pt x="180644" y="537628"/>
                    </a:lnTo>
                    <a:lnTo>
                      <a:pt x="178520" y="542135"/>
                    </a:lnTo>
                    <a:lnTo>
                      <a:pt x="176397" y="546532"/>
                    </a:lnTo>
                    <a:lnTo>
                      <a:pt x="174273" y="550821"/>
                    </a:lnTo>
                    <a:lnTo>
                      <a:pt x="169706" y="558489"/>
                    </a:lnTo>
                    <a:lnTo>
                      <a:pt x="167302" y="562196"/>
                    </a:lnTo>
                    <a:lnTo>
                      <a:pt x="165179" y="565758"/>
                    </a:lnTo>
                    <a:lnTo>
                      <a:pt x="162775" y="569065"/>
                    </a:lnTo>
                    <a:lnTo>
                      <a:pt x="161533" y="570592"/>
                    </a:lnTo>
                    <a:lnTo>
                      <a:pt x="160491" y="572228"/>
                    </a:lnTo>
                    <a:lnTo>
                      <a:pt x="158048" y="575244"/>
                    </a:lnTo>
                    <a:lnTo>
                      <a:pt x="156846" y="576624"/>
                    </a:lnTo>
                    <a:lnTo>
                      <a:pt x="156244" y="577315"/>
                    </a:lnTo>
                    <a:lnTo>
                      <a:pt x="155804" y="578151"/>
                    </a:lnTo>
                    <a:lnTo>
                      <a:pt x="155043" y="578696"/>
                    </a:lnTo>
                    <a:lnTo>
                      <a:pt x="154442" y="579387"/>
                    </a:lnTo>
                    <a:lnTo>
                      <a:pt x="153200" y="580732"/>
                    </a:lnTo>
                    <a:lnTo>
                      <a:pt x="150796" y="583203"/>
                    </a:lnTo>
                    <a:lnTo>
                      <a:pt x="149434" y="584329"/>
                    </a:lnTo>
                    <a:lnTo>
                      <a:pt x="148232" y="585565"/>
                    </a:lnTo>
                    <a:lnTo>
                      <a:pt x="145788" y="587746"/>
                    </a:lnTo>
                    <a:lnTo>
                      <a:pt x="143064" y="589672"/>
                    </a:lnTo>
                    <a:lnTo>
                      <a:pt x="140660" y="591453"/>
                    </a:lnTo>
                    <a:lnTo>
                      <a:pt x="135493" y="594760"/>
                    </a:lnTo>
                    <a:lnTo>
                      <a:pt x="132768" y="595996"/>
                    </a:lnTo>
                    <a:lnTo>
                      <a:pt x="130044" y="597085"/>
                    </a:lnTo>
                    <a:lnTo>
                      <a:pt x="127319" y="598067"/>
                    </a:lnTo>
                    <a:lnTo>
                      <a:pt x="126558" y="598176"/>
                    </a:lnTo>
                    <a:lnTo>
                      <a:pt x="125957" y="598467"/>
                    </a:lnTo>
                    <a:lnTo>
                      <a:pt x="124756" y="599012"/>
                    </a:lnTo>
                    <a:lnTo>
                      <a:pt x="121870" y="599557"/>
                    </a:lnTo>
                    <a:lnTo>
                      <a:pt x="119146" y="600103"/>
                    </a:lnTo>
                    <a:lnTo>
                      <a:pt x="116422" y="600539"/>
                    </a:lnTo>
                    <a:lnTo>
                      <a:pt x="113698" y="600793"/>
                    </a:lnTo>
                    <a:lnTo>
                      <a:pt x="112175" y="600793"/>
                    </a:lnTo>
                    <a:lnTo>
                      <a:pt x="110814" y="600793"/>
                    </a:lnTo>
                    <a:lnTo>
                      <a:pt x="109451" y="600793"/>
                    </a:lnTo>
                    <a:lnTo>
                      <a:pt x="103843" y="599994"/>
                    </a:lnTo>
                    <a:lnTo>
                      <a:pt x="101119" y="599412"/>
                    </a:lnTo>
                    <a:lnTo>
                      <a:pt x="98395" y="598758"/>
                    </a:lnTo>
                    <a:lnTo>
                      <a:pt x="92946" y="596831"/>
                    </a:lnTo>
                    <a:lnTo>
                      <a:pt x="87818" y="594360"/>
                    </a:lnTo>
                    <a:lnTo>
                      <a:pt x="82489" y="591053"/>
                    </a:lnTo>
                    <a:lnTo>
                      <a:pt x="77521" y="587201"/>
                    </a:lnTo>
                    <a:lnTo>
                      <a:pt x="74917" y="585020"/>
                    </a:lnTo>
                    <a:lnTo>
                      <a:pt x="72513" y="582658"/>
                    </a:lnTo>
                    <a:lnTo>
                      <a:pt x="70110" y="580187"/>
                    </a:lnTo>
                    <a:lnTo>
                      <a:pt x="67827" y="577606"/>
                    </a:lnTo>
                    <a:lnTo>
                      <a:pt x="65382" y="574698"/>
                    </a:lnTo>
                    <a:lnTo>
                      <a:pt x="62979" y="571682"/>
                    </a:lnTo>
                    <a:lnTo>
                      <a:pt x="60534" y="568521"/>
                    </a:lnTo>
                    <a:lnTo>
                      <a:pt x="58411" y="565212"/>
                    </a:lnTo>
                    <a:lnTo>
                      <a:pt x="53885" y="558090"/>
                    </a:lnTo>
                    <a:lnTo>
                      <a:pt x="49517" y="550385"/>
                    </a:lnTo>
                    <a:lnTo>
                      <a:pt x="45110" y="541880"/>
                    </a:lnTo>
                    <a:lnTo>
                      <a:pt x="40864" y="532794"/>
                    </a:lnTo>
                    <a:lnTo>
                      <a:pt x="38740" y="527997"/>
                    </a:lnTo>
                    <a:lnTo>
                      <a:pt x="36778" y="523055"/>
                    </a:lnTo>
                    <a:lnTo>
                      <a:pt x="32851" y="512878"/>
                    </a:lnTo>
                    <a:lnTo>
                      <a:pt x="28765" y="501612"/>
                    </a:lnTo>
                    <a:lnTo>
                      <a:pt x="24959" y="490237"/>
                    </a:lnTo>
                    <a:lnTo>
                      <a:pt x="21473" y="478533"/>
                    </a:lnTo>
                    <a:lnTo>
                      <a:pt x="18308" y="466613"/>
                    </a:lnTo>
                    <a:lnTo>
                      <a:pt x="15264" y="454111"/>
                    </a:lnTo>
                    <a:lnTo>
                      <a:pt x="12700" y="441609"/>
                    </a:lnTo>
                    <a:lnTo>
                      <a:pt x="10136" y="428815"/>
                    </a:lnTo>
                    <a:lnTo>
                      <a:pt x="8172" y="415769"/>
                    </a:lnTo>
                    <a:lnTo>
                      <a:pt x="6210" y="402176"/>
                    </a:lnTo>
                    <a:lnTo>
                      <a:pt x="4528" y="388584"/>
                    </a:lnTo>
                    <a:lnTo>
                      <a:pt x="3005" y="374446"/>
                    </a:lnTo>
                    <a:lnTo>
                      <a:pt x="1963" y="360272"/>
                    </a:lnTo>
                    <a:lnTo>
                      <a:pt x="881" y="345590"/>
                    </a:lnTo>
                    <a:lnTo>
                      <a:pt x="441" y="330871"/>
                    </a:lnTo>
                    <a:lnTo>
                      <a:pt x="0" y="315642"/>
                    </a:lnTo>
                    <a:lnTo>
                      <a:pt x="0" y="300378"/>
                    </a:lnTo>
                    <a:lnTo>
                      <a:pt x="0" y="284860"/>
                    </a:lnTo>
                    <a:lnTo>
                      <a:pt x="441" y="269632"/>
                    </a:lnTo>
                    <a:lnTo>
                      <a:pt x="881" y="254658"/>
                    </a:lnTo>
                    <a:lnTo>
                      <a:pt x="1963" y="240229"/>
                    </a:lnTo>
                    <a:lnTo>
                      <a:pt x="3005" y="225802"/>
                    </a:lnTo>
                    <a:lnTo>
                      <a:pt x="4528" y="211918"/>
                    </a:lnTo>
                    <a:lnTo>
                      <a:pt x="6210" y="198181"/>
                    </a:lnTo>
                    <a:lnTo>
                      <a:pt x="8172" y="184879"/>
                    </a:lnTo>
                    <a:lnTo>
                      <a:pt x="10136" y="171541"/>
                    </a:lnTo>
                    <a:lnTo>
                      <a:pt x="12700" y="158784"/>
                    </a:lnTo>
                    <a:lnTo>
                      <a:pt x="15264" y="146282"/>
                    </a:lnTo>
                    <a:lnTo>
                      <a:pt x="18308" y="134034"/>
                    </a:lnTo>
                    <a:lnTo>
                      <a:pt x="21473" y="122114"/>
                    </a:lnTo>
                    <a:lnTo>
                      <a:pt x="24959" y="110411"/>
                    </a:lnTo>
                    <a:lnTo>
                      <a:pt x="28765" y="99036"/>
                    </a:lnTo>
                    <a:lnTo>
                      <a:pt x="32851" y="87879"/>
                    </a:lnTo>
                    <a:lnTo>
                      <a:pt x="36778" y="77302"/>
                    </a:lnTo>
                    <a:lnTo>
                      <a:pt x="41025" y="67417"/>
                    </a:lnTo>
                    <a:lnTo>
                      <a:pt x="45270" y="58222"/>
                    </a:lnTo>
                    <a:lnTo>
                      <a:pt x="49638" y="49863"/>
                    </a:lnTo>
                    <a:lnTo>
                      <a:pt x="54045" y="41868"/>
                    </a:lnTo>
                    <a:lnTo>
                      <a:pt x="58732" y="34745"/>
                    </a:lnTo>
                    <a:lnTo>
                      <a:pt x="63420" y="28275"/>
                    </a:lnTo>
                    <a:lnTo>
                      <a:pt x="68428" y="22497"/>
                    </a:lnTo>
                    <a:lnTo>
                      <a:pt x="73275" y="17300"/>
                    </a:lnTo>
                    <a:lnTo>
                      <a:pt x="78402" y="12757"/>
                    </a:lnTo>
                    <a:lnTo>
                      <a:pt x="83571" y="8904"/>
                    </a:lnTo>
                    <a:lnTo>
                      <a:pt x="88859" y="5888"/>
                    </a:lnTo>
                    <a:lnTo>
                      <a:pt x="94148" y="3272"/>
                    </a:lnTo>
                    <a:lnTo>
                      <a:pt x="99756" y="1490"/>
                    </a:lnTo>
                    <a:lnTo>
                      <a:pt x="105365" y="400"/>
                    </a:lnTo>
                    <a:lnTo>
                      <a:pt x="111134" y="0"/>
                    </a:lnTo>
                    <a:lnTo>
                      <a:pt x="112175" y="0"/>
                    </a:lnTo>
                    <a:lnTo>
                      <a:pt x="113698" y="0"/>
                    </a:lnTo>
                    <a:lnTo>
                      <a:pt x="119146" y="400"/>
                    </a:lnTo>
                    <a:lnTo>
                      <a:pt x="121870" y="800"/>
                    </a:lnTo>
                    <a:lnTo>
                      <a:pt x="124756" y="1490"/>
                    </a:lnTo>
                    <a:lnTo>
                      <a:pt x="127319" y="2181"/>
                    </a:lnTo>
                    <a:lnTo>
                      <a:pt x="130044" y="3272"/>
                    </a:lnTo>
                    <a:lnTo>
                      <a:pt x="135493" y="5888"/>
                    </a:lnTo>
                    <a:lnTo>
                      <a:pt x="140660" y="9050"/>
                    </a:lnTo>
                    <a:lnTo>
                      <a:pt x="145788" y="12902"/>
                    </a:lnTo>
                    <a:lnTo>
                      <a:pt x="148232" y="14973"/>
                    </a:lnTo>
                    <a:lnTo>
                      <a:pt x="150796" y="17445"/>
                    </a:lnTo>
                    <a:lnTo>
                      <a:pt x="153200" y="19916"/>
                    </a:lnTo>
                    <a:lnTo>
                      <a:pt x="155804" y="22642"/>
                    </a:lnTo>
                    <a:lnTo>
                      <a:pt x="158048" y="25404"/>
                    </a:lnTo>
                    <a:lnTo>
                      <a:pt x="160491" y="28420"/>
                    </a:lnTo>
                    <a:lnTo>
                      <a:pt x="162775" y="31438"/>
                    </a:lnTo>
                    <a:lnTo>
                      <a:pt x="165179" y="34889"/>
                    </a:lnTo>
                    <a:lnTo>
                      <a:pt x="169706" y="42013"/>
                    </a:lnTo>
                    <a:lnTo>
                      <a:pt x="174273" y="49863"/>
                    </a:lnTo>
                    <a:lnTo>
                      <a:pt x="178520" y="58222"/>
                    </a:lnTo>
                    <a:lnTo>
                      <a:pt x="180644" y="62620"/>
                    </a:lnTo>
                    <a:lnTo>
                      <a:pt x="182886" y="67417"/>
                    </a:lnTo>
                    <a:lnTo>
                      <a:pt x="187133" y="77302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43037BC-E072-4CDF-B33E-EBD4BF1CBB72}"/>
                  </a:ext>
                </a:extLst>
              </p:cNvPr>
              <p:cNvSpPr/>
              <p:nvPr/>
            </p:nvSpPr>
            <p:spPr>
              <a:xfrm>
                <a:off x="2690276" y="2451100"/>
                <a:ext cx="742362" cy="1"/>
              </a:xfrm>
              <a:custGeom>
                <a:avLst/>
                <a:gdLst/>
                <a:ahLst/>
                <a:cxnLst/>
                <a:rect l="0" t="0" r="0" b="0"/>
                <a:pathLst>
                  <a:path w="742362" h="1">
                    <a:moveTo>
                      <a:pt x="0" y="0"/>
                    </a:moveTo>
                    <a:lnTo>
                      <a:pt x="1602" y="0"/>
                    </a:lnTo>
                    <a:lnTo>
                      <a:pt x="741159" y="0"/>
                    </a:lnTo>
                    <a:lnTo>
                      <a:pt x="742361" y="0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73AF371-4EBA-429D-80D1-BFE99E15D3A8}"/>
                  </a:ext>
                </a:extLst>
              </p:cNvPr>
              <p:cNvSpPr/>
              <p:nvPr/>
            </p:nvSpPr>
            <p:spPr>
              <a:xfrm>
                <a:off x="2578100" y="2451100"/>
                <a:ext cx="112177" cy="600756"/>
              </a:xfrm>
              <a:custGeom>
                <a:avLst/>
                <a:gdLst/>
                <a:ahLst/>
                <a:cxnLst/>
                <a:rect l="0" t="0" r="0" b="0"/>
                <a:pathLst>
                  <a:path w="112177" h="600756">
                    <a:moveTo>
                      <a:pt x="109371" y="600755"/>
                    </a:moveTo>
                    <a:lnTo>
                      <a:pt x="103762" y="600028"/>
                    </a:lnTo>
                    <a:lnTo>
                      <a:pt x="100958" y="599301"/>
                    </a:lnTo>
                    <a:lnTo>
                      <a:pt x="98554" y="598938"/>
                    </a:lnTo>
                    <a:lnTo>
                      <a:pt x="92945" y="596757"/>
                    </a:lnTo>
                    <a:lnTo>
                      <a:pt x="87737" y="594213"/>
                    </a:lnTo>
                    <a:lnTo>
                      <a:pt x="82529" y="590943"/>
                    </a:lnTo>
                    <a:lnTo>
                      <a:pt x="77321" y="587308"/>
                    </a:lnTo>
                    <a:lnTo>
                      <a:pt x="74917" y="585127"/>
                    </a:lnTo>
                    <a:lnTo>
                      <a:pt x="72513" y="582583"/>
                    </a:lnTo>
                    <a:lnTo>
                      <a:pt x="70109" y="580039"/>
                    </a:lnTo>
                    <a:lnTo>
                      <a:pt x="67706" y="577495"/>
                    </a:lnTo>
                    <a:lnTo>
                      <a:pt x="65302" y="574588"/>
                    </a:lnTo>
                    <a:lnTo>
                      <a:pt x="62898" y="571681"/>
                    </a:lnTo>
                    <a:lnTo>
                      <a:pt x="60495" y="568409"/>
                    </a:lnTo>
                    <a:lnTo>
                      <a:pt x="58491" y="565139"/>
                    </a:lnTo>
                    <a:lnTo>
                      <a:pt x="53684" y="558234"/>
                    </a:lnTo>
                    <a:lnTo>
                      <a:pt x="49678" y="550238"/>
                    </a:lnTo>
                    <a:lnTo>
                      <a:pt x="45271" y="541879"/>
                    </a:lnTo>
                    <a:lnTo>
                      <a:pt x="40864" y="532793"/>
                    </a:lnTo>
                    <a:lnTo>
                      <a:pt x="38861" y="528069"/>
                    </a:lnTo>
                    <a:lnTo>
                      <a:pt x="36857" y="522980"/>
                    </a:lnTo>
                    <a:lnTo>
                      <a:pt x="32851" y="512804"/>
                    </a:lnTo>
                    <a:lnTo>
                      <a:pt x="28845" y="501538"/>
                    </a:lnTo>
                    <a:lnTo>
                      <a:pt x="24839" y="490271"/>
                    </a:lnTo>
                    <a:lnTo>
                      <a:pt x="21634" y="478642"/>
                    </a:lnTo>
                    <a:lnTo>
                      <a:pt x="18429" y="466648"/>
                    </a:lnTo>
                    <a:lnTo>
                      <a:pt x="15223" y="453928"/>
                    </a:lnTo>
                    <a:lnTo>
                      <a:pt x="12820" y="441571"/>
                    </a:lnTo>
                    <a:lnTo>
                      <a:pt x="10015" y="428851"/>
                    </a:lnTo>
                    <a:lnTo>
                      <a:pt x="8012" y="415768"/>
                    </a:lnTo>
                    <a:lnTo>
                      <a:pt x="6009" y="402321"/>
                    </a:lnTo>
                    <a:lnTo>
                      <a:pt x="4407" y="388510"/>
                    </a:lnTo>
                    <a:lnTo>
                      <a:pt x="2804" y="374336"/>
                    </a:lnTo>
                    <a:lnTo>
                      <a:pt x="2003" y="360162"/>
                    </a:lnTo>
                    <a:lnTo>
                      <a:pt x="801" y="345625"/>
                    </a:lnTo>
                    <a:lnTo>
                      <a:pt x="400" y="330724"/>
                    </a:lnTo>
                    <a:lnTo>
                      <a:pt x="0" y="315460"/>
                    </a:lnTo>
                    <a:lnTo>
                      <a:pt x="0" y="300559"/>
                    </a:lnTo>
                    <a:lnTo>
                      <a:pt x="0" y="284932"/>
                    </a:lnTo>
                    <a:lnTo>
                      <a:pt x="400" y="269667"/>
                    </a:lnTo>
                    <a:lnTo>
                      <a:pt x="801" y="254767"/>
                    </a:lnTo>
                    <a:lnTo>
                      <a:pt x="2003" y="240229"/>
                    </a:lnTo>
                    <a:lnTo>
                      <a:pt x="2804" y="225692"/>
                    </a:lnTo>
                    <a:lnTo>
                      <a:pt x="4407" y="211882"/>
                    </a:lnTo>
                    <a:lnTo>
                      <a:pt x="6009" y="198071"/>
                    </a:lnTo>
                    <a:lnTo>
                      <a:pt x="8012" y="184988"/>
                    </a:lnTo>
                    <a:lnTo>
                      <a:pt x="10015" y="171540"/>
                    </a:lnTo>
                    <a:lnTo>
                      <a:pt x="12820" y="158820"/>
                    </a:lnTo>
                    <a:lnTo>
                      <a:pt x="15223" y="146464"/>
                    </a:lnTo>
                    <a:lnTo>
                      <a:pt x="18429" y="134107"/>
                    </a:lnTo>
                    <a:lnTo>
                      <a:pt x="21634" y="122113"/>
                    </a:lnTo>
                    <a:lnTo>
                      <a:pt x="24839" y="110484"/>
                    </a:lnTo>
                    <a:lnTo>
                      <a:pt x="28845" y="99217"/>
                    </a:lnTo>
                    <a:lnTo>
                      <a:pt x="32851" y="87951"/>
                    </a:lnTo>
                    <a:lnTo>
                      <a:pt x="36857" y="77411"/>
                    </a:lnTo>
                    <a:lnTo>
                      <a:pt x="40864" y="67235"/>
                    </a:lnTo>
                    <a:lnTo>
                      <a:pt x="45271" y="58149"/>
                    </a:lnTo>
                    <a:lnTo>
                      <a:pt x="49678" y="49790"/>
                    </a:lnTo>
                    <a:lnTo>
                      <a:pt x="54084" y="41795"/>
                    </a:lnTo>
                    <a:lnTo>
                      <a:pt x="58892" y="34890"/>
                    </a:lnTo>
                    <a:lnTo>
                      <a:pt x="63299" y="28348"/>
                    </a:lnTo>
                    <a:lnTo>
                      <a:pt x="68507" y="22533"/>
                    </a:lnTo>
                    <a:lnTo>
                      <a:pt x="73315" y="17445"/>
                    </a:lnTo>
                    <a:lnTo>
                      <a:pt x="78523" y="12720"/>
                    </a:lnTo>
                    <a:lnTo>
                      <a:pt x="83731" y="8722"/>
                    </a:lnTo>
                    <a:lnTo>
                      <a:pt x="88939" y="5815"/>
                    </a:lnTo>
                    <a:lnTo>
                      <a:pt x="94147" y="3271"/>
                    </a:lnTo>
                    <a:lnTo>
                      <a:pt x="99756" y="1454"/>
                    </a:lnTo>
                    <a:lnTo>
                      <a:pt x="105365" y="363"/>
                    </a:lnTo>
                    <a:lnTo>
                      <a:pt x="110974" y="0"/>
                    </a:lnTo>
                    <a:lnTo>
                      <a:pt x="112176" y="0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2BC5466-CDB2-452E-9D9E-2FA353F4641A}"/>
                  </a:ext>
                </a:extLst>
              </p:cNvPr>
              <p:cNvSpPr/>
              <p:nvPr/>
            </p:nvSpPr>
            <p:spPr>
              <a:xfrm>
                <a:off x="2691878" y="2451100"/>
                <a:ext cx="110574" cy="600756"/>
              </a:xfrm>
              <a:custGeom>
                <a:avLst/>
                <a:gdLst/>
                <a:ahLst/>
                <a:cxnLst/>
                <a:rect l="0" t="0" r="0" b="0"/>
                <a:pathLst>
                  <a:path w="110574" h="600756">
                    <a:moveTo>
                      <a:pt x="0" y="0"/>
                    </a:moveTo>
                    <a:lnTo>
                      <a:pt x="5208" y="363"/>
                    </a:lnTo>
                    <a:lnTo>
                      <a:pt x="8012" y="727"/>
                    </a:lnTo>
                    <a:lnTo>
                      <a:pt x="10817" y="1454"/>
                    </a:lnTo>
                    <a:lnTo>
                      <a:pt x="13621" y="2181"/>
                    </a:lnTo>
                    <a:lnTo>
                      <a:pt x="16426" y="3271"/>
                    </a:lnTo>
                    <a:lnTo>
                      <a:pt x="21634" y="5815"/>
                    </a:lnTo>
                    <a:lnTo>
                      <a:pt x="26842" y="9086"/>
                    </a:lnTo>
                    <a:lnTo>
                      <a:pt x="32050" y="12720"/>
                    </a:lnTo>
                    <a:lnTo>
                      <a:pt x="34454" y="14901"/>
                    </a:lnTo>
                    <a:lnTo>
                      <a:pt x="36858" y="17445"/>
                    </a:lnTo>
                    <a:lnTo>
                      <a:pt x="39261" y="19989"/>
                    </a:lnTo>
                    <a:lnTo>
                      <a:pt x="42066" y="22533"/>
                    </a:lnTo>
                    <a:lnTo>
                      <a:pt x="44069" y="25440"/>
                    </a:lnTo>
                    <a:lnTo>
                      <a:pt x="46873" y="28348"/>
                    </a:lnTo>
                    <a:lnTo>
                      <a:pt x="48876" y="31255"/>
                    </a:lnTo>
                    <a:lnTo>
                      <a:pt x="51280" y="34890"/>
                    </a:lnTo>
                    <a:lnTo>
                      <a:pt x="56088" y="42158"/>
                    </a:lnTo>
                    <a:lnTo>
                      <a:pt x="60495" y="49790"/>
                    </a:lnTo>
                    <a:lnTo>
                      <a:pt x="64901" y="58149"/>
                    </a:lnTo>
                    <a:lnTo>
                      <a:pt x="66904" y="62511"/>
                    </a:lnTo>
                    <a:lnTo>
                      <a:pt x="68908" y="67235"/>
                    </a:lnTo>
                    <a:lnTo>
                      <a:pt x="73314" y="77411"/>
                    </a:lnTo>
                    <a:lnTo>
                      <a:pt x="77721" y="87951"/>
                    </a:lnTo>
                    <a:lnTo>
                      <a:pt x="81327" y="99217"/>
                    </a:lnTo>
                    <a:lnTo>
                      <a:pt x="85333" y="110484"/>
                    </a:lnTo>
                    <a:lnTo>
                      <a:pt x="88538" y="122113"/>
                    </a:lnTo>
                    <a:lnTo>
                      <a:pt x="91743" y="134107"/>
                    </a:lnTo>
                    <a:lnTo>
                      <a:pt x="94548" y="146464"/>
                    </a:lnTo>
                    <a:lnTo>
                      <a:pt x="97352" y="158820"/>
                    </a:lnTo>
                    <a:lnTo>
                      <a:pt x="99756" y="171540"/>
                    </a:lnTo>
                    <a:lnTo>
                      <a:pt x="102160" y="184988"/>
                    </a:lnTo>
                    <a:lnTo>
                      <a:pt x="103762" y="198071"/>
                    </a:lnTo>
                    <a:lnTo>
                      <a:pt x="104563" y="204976"/>
                    </a:lnTo>
                    <a:lnTo>
                      <a:pt x="105765" y="211882"/>
                    </a:lnTo>
                    <a:lnTo>
                      <a:pt x="106967" y="225692"/>
                    </a:lnTo>
                    <a:lnTo>
                      <a:pt x="108169" y="240229"/>
                    </a:lnTo>
                    <a:lnTo>
                      <a:pt x="108970" y="254767"/>
                    </a:lnTo>
                    <a:lnTo>
                      <a:pt x="109771" y="269667"/>
                    </a:lnTo>
                    <a:lnTo>
                      <a:pt x="110172" y="284932"/>
                    </a:lnTo>
                    <a:lnTo>
                      <a:pt x="110573" y="300559"/>
                    </a:lnTo>
                    <a:lnTo>
                      <a:pt x="110172" y="302377"/>
                    </a:lnTo>
                    <a:lnTo>
                      <a:pt x="110172" y="304194"/>
                    </a:lnTo>
                    <a:lnTo>
                      <a:pt x="110172" y="307828"/>
                    </a:lnTo>
                    <a:lnTo>
                      <a:pt x="110172" y="315460"/>
                    </a:lnTo>
                    <a:lnTo>
                      <a:pt x="110172" y="323092"/>
                    </a:lnTo>
                    <a:lnTo>
                      <a:pt x="109771" y="330724"/>
                    </a:lnTo>
                    <a:lnTo>
                      <a:pt x="109371" y="334359"/>
                    </a:lnTo>
                    <a:lnTo>
                      <a:pt x="109371" y="336176"/>
                    </a:lnTo>
                    <a:lnTo>
                      <a:pt x="109371" y="337993"/>
                    </a:lnTo>
                    <a:lnTo>
                      <a:pt x="108970" y="345625"/>
                    </a:lnTo>
                    <a:lnTo>
                      <a:pt x="108970" y="349259"/>
                    </a:lnTo>
                    <a:lnTo>
                      <a:pt x="108569" y="351077"/>
                    </a:lnTo>
                    <a:lnTo>
                      <a:pt x="108569" y="352894"/>
                    </a:lnTo>
                    <a:lnTo>
                      <a:pt x="108169" y="360162"/>
                    </a:lnTo>
                    <a:lnTo>
                      <a:pt x="108169" y="361979"/>
                    </a:lnTo>
                    <a:lnTo>
                      <a:pt x="107768" y="363797"/>
                    </a:lnTo>
                    <a:lnTo>
                      <a:pt x="107768" y="367431"/>
                    </a:lnTo>
                    <a:lnTo>
                      <a:pt x="106967" y="374336"/>
                    </a:lnTo>
                    <a:lnTo>
                      <a:pt x="106566" y="376153"/>
                    </a:lnTo>
                    <a:lnTo>
                      <a:pt x="106566" y="377971"/>
                    </a:lnTo>
                    <a:lnTo>
                      <a:pt x="106166" y="381241"/>
                    </a:lnTo>
                    <a:lnTo>
                      <a:pt x="105765" y="388510"/>
                    </a:lnTo>
                    <a:lnTo>
                      <a:pt x="104563" y="395415"/>
                    </a:lnTo>
                    <a:lnTo>
                      <a:pt x="103762" y="402321"/>
                    </a:lnTo>
                    <a:lnTo>
                      <a:pt x="102160" y="415768"/>
                    </a:lnTo>
                    <a:lnTo>
                      <a:pt x="100958" y="422309"/>
                    </a:lnTo>
                    <a:lnTo>
                      <a:pt x="99756" y="428851"/>
                    </a:lnTo>
                    <a:lnTo>
                      <a:pt x="97352" y="441571"/>
                    </a:lnTo>
                    <a:lnTo>
                      <a:pt x="94548" y="453928"/>
                    </a:lnTo>
                    <a:lnTo>
                      <a:pt x="93346" y="460106"/>
                    </a:lnTo>
                    <a:lnTo>
                      <a:pt x="91743" y="466648"/>
                    </a:lnTo>
                    <a:lnTo>
                      <a:pt x="90942" y="469556"/>
                    </a:lnTo>
                    <a:lnTo>
                      <a:pt x="90141" y="472463"/>
                    </a:lnTo>
                    <a:lnTo>
                      <a:pt x="88538" y="478642"/>
                    </a:lnTo>
                    <a:lnTo>
                      <a:pt x="86936" y="484456"/>
                    </a:lnTo>
                    <a:lnTo>
                      <a:pt x="85734" y="487364"/>
                    </a:lnTo>
                    <a:lnTo>
                      <a:pt x="85333" y="490271"/>
                    </a:lnTo>
                    <a:lnTo>
                      <a:pt x="84131" y="492815"/>
                    </a:lnTo>
                    <a:lnTo>
                      <a:pt x="83330" y="495723"/>
                    </a:lnTo>
                    <a:lnTo>
                      <a:pt x="81327" y="501538"/>
                    </a:lnTo>
                    <a:lnTo>
                      <a:pt x="80125" y="504445"/>
                    </a:lnTo>
                    <a:lnTo>
                      <a:pt x="79324" y="507353"/>
                    </a:lnTo>
                    <a:lnTo>
                      <a:pt x="77721" y="512804"/>
                    </a:lnTo>
                    <a:lnTo>
                      <a:pt x="75318" y="518256"/>
                    </a:lnTo>
                    <a:lnTo>
                      <a:pt x="73314" y="523344"/>
                    </a:lnTo>
                    <a:lnTo>
                      <a:pt x="68908" y="533157"/>
                    </a:lnTo>
                    <a:lnTo>
                      <a:pt x="67706" y="535337"/>
                    </a:lnTo>
                    <a:lnTo>
                      <a:pt x="67305" y="536428"/>
                    </a:lnTo>
                    <a:lnTo>
                      <a:pt x="66904" y="537518"/>
                    </a:lnTo>
                    <a:lnTo>
                      <a:pt x="64901" y="542242"/>
                    </a:lnTo>
                    <a:lnTo>
                      <a:pt x="62497" y="546604"/>
                    </a:lnTo>
                    <a:lnTo>
                      <a:pt x="60495" y="550965"/>
                    </a:lnTo>
                    <a:lnTo>
                      <a:pt x="56088" y="558597"/>
                    </a:lnTo>
                    <a:lnTo>
                      <a:pt x="53684" y="562231"/>
                    </a:lnTo>
                    <a:lnTo>
                      <a:pt x="51280" y="565865"/>
                    </a:lnTo>
                    <a:lnTo>
                      <a:pt x="48876" y="569137"/>
                    </a:lnTo>
                    <a:lnTo>
                      <a:pt x="47674" y="570590"/>
                    </a:lnTo>
                    <a:lnTo>
                      <a:pt x="46873" y="572044"/>
                    </a:lnTo>
                    <a:lnTo>
                      <a:pt x="44069" y="575315"/>
                    </a:lnTo>
                    <a:lnTo>
                      <a:pt x="42867" y="576769"/>
                    </a:lnTo>
                    <a:lnTo>
                      <a:pt x="42466" y="577132"/>
                    </a:lnTo>
                    <a:lnTo>
                      <a:pt x="42066" y="578222"/>
                    </a:lnTo>
                    <a:lnTo>
                      <a:pt x="41264" y="578586"/>
                    </a:lnTo>
                    <a:lnTo>
                      <a:pt x="40463" y="579313"/>
                    </a:lnTo>
                    <a:lnTo>
                      <a:pt x="39261" y="580766"/>
                    </a:lnTo>
                    <a:lnTo>
                      <a:pt x="36858" y="583310"/>
                    </a:lnTo>
                    <a:lnTo>
                      <a:pt x="35656" y="584401"/>
                    </a:lnTo>
                    <a:lnTo>
                      <a:pt x="34454" y="585491"/>
                    </a:lnTo>
                    <a:lnTo>
                      <a:pt x="32050" y="587671"/>
                    </a:lnTo>
                    <a:lnTo>
                      <a:pt x="29246" y="589852"/>
                    </a:lnTo>
                    <a:lnTo>
                      <a:pt x="26842" y="591306"/>
                    </a:lnTo>
                    <a:lnTo>
                      <a:pt x="21634" y="594577"/>
                    </a:lnTo>
                    <a:lnTo>
                      <a:pt x="18829" y="596030"/>
                    </a:lnTo>
                    <a:lnTo>
                      <a:pt x="16426" y="597121"/>
                    </a:lnTo>
                    <a:lnTo>
                      <a:pt x="13621" y="598211"/>
                    </a:lnTo>
                    <a:lnTo>
                      <a:pt x="12820" y="598211"/>
                    </a:lnTo>
                    <a:lnTo>
                      <a:pt x="12019" y="598575"/>
                    </a:lnTo>
                    <a:lnTo>
                      <a:pt x="10817" y="598938"/>
                    </a:lnTo>
                    <a:lnTo>
                      <a:pt x="8012" y="599665"/>
                    </a:lnTo>
                    <a:lnTo>
                      <a:pt x="5208" y="600028"/>
                    </a:lnTo>
                    <a:lnTo>
                      <a:pt x="2804" y="600392"/>
                    </a:lnTo>
                    <a:lnTo>
                      <a:pt x="0" y="600755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CA7F64E-354A-4D77-8C1D-EE0D1B0952BE}"/>
                  </a:ext>
                </a:extLst>
              </p:cNvPr>
              <p:cNvSpPr/>
              <p:nvPr/>
            </p:nvSpPr>
            <p:spPr>
              <a:xfrm>
                <a:off x="2690276" y="3051854"/>
                <a:ext cx="745570" cy="1"/>
              </a:xfrm>
              <a:custGeom>
                <a:avLst/>
                <a:gdLst/>
                <a:ahLst/>
                <a:cxnLst/>
                <a:rect l="0" t="0" r="0" b="0"/>
                <a:pathLst>
                  <a:path w="745570" h="1">
                    <a:moveTo>
                      <a:pt x="0" y="0"/>
                    </a:moveTo>
                    <a:lnTo>
                      <a:pt x="1602" y="0"/>
                    </a:lnTo>
                    <a:lnTo>
                      <a:pt x="737556" y="0"/>
                    </a:lnTo>
                    <a:lnTo>
                      <a:pt x="745569" y="0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7975656-1083-4506-8432-0132C39199E8}"/>
                  </a:ext>
                </a:extLst>
              </p:cNvPr>
              <p:cNvCxnSpPr/>
              <p:nvPr/>
            </p:nvCxnSpPr>
            <p:spPr>
              <a:xfrm>
                <a:off x="2682240" y="3047111"/>
                <a:ext cx="4064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BF58A-C1D6-492B-8812-B7F745FB490A}"/>
                  </a:ext>
                </a:extLst>
              </p:cNvPr>
              <p:cNvSpPr/>
              <p:nvPr/>
            </p:nvSpPr>
            <p:spPr>
              <a:xfrm>
                <a:off x="3427830" y="2451100"/>
                <a:ext cx="116983" cy="600756"/>
              </a:xfrm>
              <a:custGeom>
                <a:avLst/>
                <a:gdLst/>
                <a:ahLst/>
                <a:cxnLst/>
                <a:rect l="0" t="0" r="0" b="0"/>
                <a:pathLst>
                  <a:path w="116983" h="600756">
                    <a:moveTo>
                      <a:pt x="4808" y="0"/>
                    </a:moveTo>
                    <a:lnTo>
                      <a:pt x="7612" y="0"/>
                    </a:lnTo>
                    <a:lnTo>
                      <a:pt x="10417" y="363"/>
                    </a:lnTo>
                    <a:lnTo>
                      <a:pt x="13221" y="727"/>
                    </a:lnTo>
                    <a:lnTo>
                      <a:pt x="16025" y="1454"/>
                    </a:lnTo>
                    <a:lnTo>
                      <a:pt x="21634" y="2907"/>
                    </a:lnTo>
                    <a:lnTo>
                      <a:pt x="24038" y="3998"/>
                    </a:lnTo>
                    <a:lnTo>
                      <a:pt x="27243" y="5451"/>
                    </a:lnTo>
                    <a:lnTo>
                      <a:pt x="32050" y="8359"/>
                    </a:lnTo>
                    <a:lnTo>
                      <a:pt x="34854" y="10176"/>
                    </a:lnTo>
                    <a:lnTo>
                      <a:pt x="37659" y="12357"/>
                    </a:lnTo>
                    <a:lnTo>
                      <a:pt x="42867" y="16718"/>
                    </a:lnTo>
                    <a:lnTo>
                      <a:pt x="48075" y="21806"/>
                    </a:lnTo>
                    <a:lnTo>
                      <a:pt x="50078" y="24713"/>
                    </a:lnTo>
                    <a:lnTo>
                      <a:pt x="52482" y="27621"/>
                    </a:lnTo>
                    <a:lnTo>
                      <a:pt x="57289" y="34163"/>
                    </a:lnTo>
                    <a:lnTo>
                      <a:pt x="59693" y="37797"/>
                    </a:lnTo>
                    <a:lnTo>
                      <a:pt x="62097" y="41431"/>
                    </a:lnTo>
                    <a:lnTo>
                      <a:pt x="64500" y="45429"/>
                    </a:lnTo>
                    <a:lnTo>
                      <a:pt x="66904" y="49427"/>
                    </a:lnTo>
                    <a:lnTo>
                      <a:pt x="68907" y="53425"/>
                    </a:lnTo>
                    <a:lnTo>
                      <a:pt x="71311" y="57786"/>
                    </a:lnTo>
                    <a:lnTo>
                      <a:pt x="73314" y="62511"/>
                    </a:lnTo>
                    <a:lnTo>
                      <a:pt x="75718" y="67235"/>
                    </a:lnTo>
                    <a:lnTo>
                      <a:pt x="79724" y="77048"/>
                    </a:lnTo>
                    <a:lnTo>
                      <a:pt x="82128" y="82499"/>
                    </a:lnTo>
                    <a:lnTo>
                      <a:pt x="84131" y="87951"/>
                    </a:lnTo>
                    <a:lnTo>
                      <a:pt x="88138" y="99217"/>
                    </a:lnTo>
                    <a:lnTo>
                      <a:pt x="91743" y="110484"/>
                    </a:lnTo>
                    <a:lnTo>
                      <a:pt x="95349" y="122113"/>
                    </a:lnTo>
                    <a:lnTo>
                      <a:pt x="98553" y="134107"/>
                    </a:lnTo>
                    <a:lnTo>
                      <a:pt x="101358" y="146464"/>
                    </a:lnTo>
                    <a:lnTo>
                      <a:pt x="104162" y="158820"/>
                    </a:lnTo>
                    <a:lnTo>
                      <a:pt x="106566" y="171540"/>
                    </a:lnTo>
                    <a:lnTo>
                      <a:pt x="108569" y="184988"/>
                    </a:lnTo>
                    <a:lnTo>
                      <a:pt x="110572" y="198071"/>
                    </a:lnTo>
                    <a:lnTo>
                      <a:pt x="111373" y="204976"/>
                    </a:lnTo>
                    <a:lnTo>
                      <a:pt x="112175" y="211882"/>
                    </a:lnTo>
                    <a:lnTo>
                      <a:pt x="113376" y="225692"/>
                    </a:lnTo>
                    <a:lnTo>
                      <a:pt x="114979" y="240229"/>
                    </a:lnTo>
                    <a:lnTo>
                      <a:pt x="115780" y="254767"/>
                    </a:lnTo>
                    <a:lnTo>
                      <a:pt x="116582" y="269667"/>
                    </a:lnTo>
                    <a:lnTo>
                      <a:pt x="116982" y="284932"/>
                    </a:lnTo>
                    <a:lnTo>
                      <a:pt x="116982" y="300559"/>
                    </a:lnTo>
                    <a:lnTo>
                      <a:pt x="116982" y="302377"/>
                    </a:lnTo>
                    <a:lnTo>
                      <a:pt x="116982" y="304194"/>
                    </a:lnTo>
                    <a:lnTo>
                      <a:pt x="116982" y="307828"/>
                    </a:lnTo>
                    <a:lnTo>
                      <a:pt x="116982" y="315460"/>
                    </a:lnTo>
                    <a:lnTo>
                      <a:pt x="116582" y="323092"/>
                    </a:lnTo>
                    <a:lnTo>
                      <a:pt x="116582" y="330724"/>
                    </a:lnTo>
                    <a:lnTo>
                      <a:pt x="116181" y="334359"/>
                    </a:lnTo>
                    <a:lnTo>
                      <a:pt x="116181" y="336176"/>
                    </a:lnTo>
                    <a:lnTo>
                      <a:pt x="116181" y="337993"/>
                    </a:lnTo>
                    <a:lnTo>
                      <a:pt x="115780" y="345625"/>
                    </a:lnTo>
                    <a:lnTo>
                      <a:pt x="115379" y="349259"/>
                    </a:lnTo>
                    <a:lnTo>
                      <a:pt x="115379" y="351077"/>
                    </a:lnTo>
                    <a:lnTo>
                      <a:pt x="115379" y="352894"/>
                    </a:lnTo>
                    <a:lnTo>
                      <a:pt x="114979" y="360162"/>
                    </a:lnTo>
                    <a:lnTo>
                      <a:pt x="114579" y="361979"/>
                    </a:lnTo>
                    <a:lnTo>
                      <a:pt x="114579" y="363797"/>
                    </a:lnTo>
                    <a:lnTo>
                      <a:pt x="114178" y="367431"/>
                    </a:lnTo>
                    <a:lnTo>
                      <a:pt x="113376" y="374336"/>
                    </a:lnTo>
                    <a:lnTo>
                      <a:pt x="113376" y="376153"/>
                    </a:lnTo>
                    <a:lnTo>
                      <a:pt x="112976" y="377971"/>
                    </a:lnTo>
                    <a:lnTo>
                      <a:pt x="112976" y="381241"/>
                    </a:lnTo>
                    <a:lnTo>
                      <a:pt x="112175" y="388510"/>
                    </a:lnTo>
                    <a:lnTo>
                      <a:pt x="111373" y="395415"/>
                    </a:lnTo>
                    <a:lnTo>
                      <a:pt x="110572" y="402321"/>
                    </a:lnTo>
                    <a:lnTo>
                      <a:pt x="108569" y="415768"/>
                    </a:lnTo>
                    <a:lnTo>
                      <a:pt x="107367" y="422309"/>
                    </a:lnTo>
                    <a:lnTo>
                      <a:pt x="106566" y="428851"/>
                    </a:lnTo>
                    <a:lnTo>
                      <a:pt x="104162" y="441571"/>
                    </a:lnTo>
                    <a:lnTo>
                      <a:pt x="101358" y="453928"/>
                    </a:lnTo>
                    <a:lnTo>
                      <a:pt x="99755" y="460106"/>
                    </a:lnTo>
                    <a:lnTo>
                      <a:pt x="98553" y="466648"/>
                    </a:lnTo>
                    <a:lnTo>
                      <a:pt x="97352" y="469556"/>
                    </a:lnTo>
                    <a:lnTo>
                      <a:pt x="96951" y="472463"/>
                    </a:lnTo>
                    <a:lnTo>
                      <a:pt x="95349" y="478642"/>
                    </a:lnTo>
                    <a:lnTo>
                      <a:pt x="93345" y="484456"/>
                    </a:lnTo>
                    <a:lnTo>
                      <a:pt x="92544" y="487364"/>
                    </a:lnTo>
                    <a:lnTo>
                      <a:pt x="91743" y="490271"/>
                    </a:lnTo>
                    <a:lnTo>
                      <a:pt x="90541" y="492815"/>
                    </a:lnTo>
                    <a:lnTo>
                      <a:pt x="89740" y="495723"/>
                    </a:lnTo>
                    <a:lnTo>
                      <a:pt x="88138" y="501538"/>
                    </a:lnTo>
                    <a:lnTo>
                      <a:pt x="86935" y="504445"/>
                    </a:lnTo>
                    <a:lnTo>
                      <a:pt x="86134" y="507353"/>
                    </a:lnTo>
                    <a:lnTo>
                      <a:pt x="84131" y="512804"/>
                    </a:lnTo>
                    <a:lnTo>
                      <a:pt x="80125" y="522980"/>
                    </a:lnTo>
                    <a:lnTo>
                      <a:pt x="77721" y="527705"/>
                    </a:lnTo>
                    <a:lnTo>
                      <a:pt x="77320" y="529159"/>
                    </a:lnTo>
                    <a:lnTo>
                      <a:pt x="76920" y="530249"/>
                    </a:lnTo>
                    <a:lnTo>
                      <a:pt x="75718" y="532793"/>
                    </a:lnTo>
                    <a:lnTo>
                      <a:pt x="73715" y="537154"/>
                    </a:lnTo>
                    <a:lnTo>
                      <a:pt x="71712" y="541516"/>
                    </a:lnTo>
                    <a:lnTo>
                      <a:pt x="67305" y="550238"/>
                    </a:lnTo>
                    <a:lnTo>
                      <a:pt x="62898" y="557870"/>
                    </a:lnTo>
                    <a:lnTo>
                      <a:pt x="60494" y="561504"/>
                    </a:lnTo>
                    <a:lnTo>
                      <a:pt x="58491" y="564775"/>
                    </a:lnTo>
                    <a:lnTo>
                      <a:pt x="56088" y="568409"/>
                    </a:lnTo>
                    <a:lnTo>
                      <a:pt x="54885" y="569863"/>
                    </a:lnTo>
                    <a:lnTo>
                      <a:pt x="53684" y="571317"/>
                    </a:lnTo>
                    <a:lnTo>
                      <a:pt x="51280" y="574588"/>
                    </a:lnTo>
                    <a:lnTo>
                      <a:pt x="49277" y="577132"/>
                    </a:lnTo>
                    <a:lnTo>
                      <a:pt x="48476" y="577859"/>
                    </a:lnTo>
                    <a:lnTo>
                      <a:pt x="48075" y="578586"/>
                    </a:lnTo>
                    <a:lnTo>
                      <a:pt x="46473" y="580039"/>
                    </a:lnTo>
                    <a:lnTo>
                      <a:pt x="44069" y="582583"/>
                    </a:lnTo>
                    <a:lnTo>
                      <a:pt x="41665" y="584764"/>
                    </a:lnTo>
                    <a:lnTo>
                      <a:pt x="39261" y="586945"/>
                    </a:lnTo>
                    <a:lnTo>
                      <a:pt x="34053" y="590943"/>
                    </a:lnTo>
                    <a:lnTo>
                      <a:pt x="31650" y="592396"/>
                    </a:lnTo>
                    <a:lnTo>
                      <a:pt x="29246" y="594213"/>
                    </a:lnTo>
                    <a:lnTo>
                      <a:pt x="26441" y="595304"/>
                    </a:lnTo>
                    <a:lnTo>
                      <a:pt x="25239" y="595667"/>
                    </a:lnTo>
                    <a:lnTo>
                      <a:pt x="24038" y="596394"/>
                    </a:lnTo>
                    <a:lnTo>
                      <a:pt x="21233" y="597484"/>
                    </a:lnTo>
                    <a:lnTo>
                      <a:pt x="20432" y="597848"/>
                    </a:lnTo>
                    <a:lnTo>
                      <a:pt x="20032" y="598211"/>
                    </a:lnTo>
                    <a:lnTo>
                      <a:pt x="18829" y="598575"/>
                    </a:lnTo>
                    <a:lnTo>
                      <a:pt x="13221" y="600028"/>
                    </a:lnTo>
                    <a:lnTo>
                      <a:pt x="10417" y="600392"/>
                    </a:lnTo>
                    <a:lnTo>
                      <a:pt x="9615" y="600392"/>
                    </a:lnTo>
                    <a:lnTo>
                      <a:pt x="9214" y="600392"/>
                    </a:lnTo>
                    <a:lnTo>
                      <a:pt x="8013" y="600755"/>
                    </a:lnTo>
                    <a:lnTo>
                      <a:pt x="4808" y="600755"/>
                    </a:lnTo>
                    <a:lnTo>
                      <a:pt x="2404" y="600755"/>
                    </a:lnTo>
                    <a:lnTo>
                      <a:pt x="0" y="600755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2F765D-8966-4A34-9AEA-A0E99AFE1297}"/>
                </a:ext>
              </a:extLst>
            </p:cNvPr>
            <p:cNvSpPr txBox="1"/>
            <p:nvPr/>
          </p:nvSpPr>
          <p:spPr>
            <a:xfrm>
              <a:off x="1930400" y="2552700"/>
              <a:ext cx="36764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 - 34"/>
                </a:rPr>
                <a:t>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BD81C27-6CCF-4993-B83F-4B4DB4FB81EC}"/>
                </a:ext>
              </a:extLst>
            </p:cNvPr>
            <p:cNvSpPr txBox="1"/>
            <p:nvPr/>
          </p:nvSpPr>
          <p:spPr>
            <a:xfrm>
              <a:off x="2895600" y="2578100"/>
              <a:ext cx="36764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 - 34"/>
                </a:rPr>
                <a:t>a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CCD0EA8-EE35-4F09-B557-CBAF41FB8382}"/>
              </a:ext>
            </a:extLst>
          </p:cNvPr>
          <p:cNvGrpSpPr/>
          <p:nvPr/>
        </p:nvGrpSpPr>
        <p:grpSpPr>
          <a:xfrm>
            <a:off x="1365124" y="3820774"/>
            <a:ext cx="5685310" cy="1215717"/>
            <a:chOff x="1386840" y="2255399"/>
            <a:chExt cx="6377686" cy="171125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819493B-6D1C-4E6D-9E5C-90E58BA5FD39}"/>
                </a:ext>
              </a:extLst>
            </p:cNvPr>
            <p:cNvGrpSpPr/>
            <p:nvPr/>
          </p:nvGrpSpPr>
          <p:grpSpPr>
            <a:xfrm>
              <a:off x="1386840" y="3279394"/>
              <a:ext cx="6377686" cy="687255"/>
              <a:chOff x="1386840" y="3279394"/>
              <a:chExt cx="6377686" cy="687255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A2DC2C9-392D-4EF8-A2B3-1DD102376AF3}"/>
                  </a:ext>
                </a:extLst>
              </p:cNvPr>
              <p:cNvCxnSpPr/>
              <p:nvPr/>
            </p:nvCxnSpPr>
            <p:spPr>
              <a:xfrm>
                <a:off x="1386840" y="3279394"/>
                <a:ext cx="6377686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E9D01F1-999A-41C6-93AA-8FB767EA8207}"/>
                  </a:ext>
                </a:extLst>
              </p:cNvPr>
              <p:cNvSpPr/>
              <p:nvPr/>
            </p:nvSpPr>
            <p:spPr>
              <a:xfrm>
                <a:off x="4320103" y="3329720"/>
                <a:ext cx="385508" cy="636929"/>
              </a:xfrm>
              <a:custGeom>
                <a:avLst/>
                <a:gdLst/>
                <a:ahLst/>
                <a:cxnLst/>
                <a:rect l="0" t="0" r="0" b="0"/>
                <a:pathLst>
                  <a:path w="385508" h="636929">
                    <a:moveTo>
                      <a:pt x="192785" y="0"/>
                    </a:moveTo>
                    <a:lnTo>
                      <a:pt x="385507" y="636928"/>
                    </a:lnTo>
                    <a:lnTo>
                      <a:pt x="0" y="636928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AD8E0F9-19FC-4DE6-8411-CBF280E355EA}"/>
                </a:ext>
              </a:extLst>
            </p:cNvPr>
            <p:cNvSpPr/>
            <p:nvPr/>
          </p:nvSpPr>
          <p:spPr>
            <a:xfrm>
              <a:off x="7334031" y="29439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B4D9B3A-9B7E-46C8-BE45-A5B287116775}"/>
                </a:ext>
              </a:extLst>
            </p:cNvPr>
            <p:cNvSpPr/>
            <p:nvPr/>
          </p:nvSpPr>
          <p:spPr>
            <a:xfrm>
              <a:off x="6927631" y="29439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AEB0405-9C53-4B35-9F38-6D0671F493AB}"/>
                </a:ext>
              </a:extLst>
            </p:cNvPr>
            <p:cNvSpPr/>
            <p:nvPr/>
          </p:nvSpPr>
          <p:spPr>
            <a:xfrm>
              <a:off x="6521231" y="29439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AB9B4A3-5E8F-4D30-B518-B38D5E472433}"/>
                </a:ext>
              </a:extLst>
            </p:cNvPr>
            <p:cNvSpPr/>
            <p:nvPr/>
          </p:nvSpPr>
          <p:spPr>
            <a:xfrm>
              <a:off x="6127531" y="29312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0D7A92D-7A74-4344-BA1D-6BA9935A6E6D}"/>
                </a:ext>
              </a:extLst>
            </p:cNvPr>
            <p:cNvSpPr/>
            <p:nvPr/>
          </p:nvSpPr>
          <p:spPr>
            <a:xfrm>
              <a:off x="2977932" y="29312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6FB1E80-E387-4FDA-816C-4AFA4B663B0E}"/>
                </a:ext>
              </a:extLst>
            </p:cNvPr>
            <p:cNvSpPr/>
            <p:nvPr/>
          </p:nvSpPr>
          <p:spPr>
            <a:xfrm>
              <a:off x="3397031" y="29439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AA0AF78-E686-4923-A6A4-86FAEA8DBC1B}"/>
                </a:ext>
              </a:extLst>
            </p:cNvPr>
            <p:cNvSpPr/>
            <p:nvPr/>
          </p:nvSpPr>
          <p:spPr>
            <a:xfrm>
              <a:off x="3397031" y="25502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A28B2D4-D801-4B03-A5FF-FC3C81665A0F}"/>
                </a:ext>
              </a:extLst>
            </p:cNvPr>
            <p:cNvSpPr/>
            <p:nvPr/>
          </p:nvSpPr>
          <p:spPr>
            <a:xfrm>
              <a:off x="2977932" y="25375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7196A9E-39C9-4FED-BE31-A0F9CAA2852B}"/>
                </a:ext>
              </a:extLst>
            </p:cNvPr>
            <p:cNvSpPr/>
            <p:nvPr/>
          </p:nvSpPr>
          <p:spPr>
            <a:xfrm>
              <a:off x="6152931" y="25375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3769DF5-3337-4AD1-98EE-D16BFF1056CA}"/>
                </a:ext>
              </a:extLst>
            </p:cNvPr>
            <p:cNvSpPr/>
            <p:nvPr/>
          </p:nvSpPr>
          <p:spPr>
            <a:xfrm>
              <a:off x="6546631" y="25502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8701F53-57B8-42EA-90DD-06A20740839A}"/>
                </a:ext>
              </a:extLst>
            </p:cNvPr>
            <p:cNvSpPr/>
            <p:nvPr/>
          </p:nvSpPr>
          <p:spPr>
            <a:xfrm>
              <a:off x="6965731" y="25375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600DD34-9210-487A-9015-0D6BCF164630}"/>
                </a:ext>
              </a:extLst>
            </p:cNvPr>
            <p:cNvSpPr/>
            <p:nvPr/>
          </p:nvSpPr>
          <p:spPr>
            <a:xfrm>
              <a:off x="7372131" y="25375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429ED4C-7E93-4AAB-95F0-D0B54A6BB290}"/>
                </a:ext>
              </a:extLst>
            </p:cNvPr>
            <p:cNvSpPr/>
            <p:nvPr/>
          </p:nvSpPr>
          <p:spPr>
            <a:xfrm>
              <a:off x="3765331" y="29439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9B7DA6-3A31-43C6-89C9-5AFB3C3B0823}"/>
                </a:ext>
              </a:extLst>
            </p:cNvPr>
            <p:cNvSpPr/>
            <p:nvPr/>
          </p:nvSpPr>
          <p:spPr>
            <a:xfrm>
              <a:off x="3765331" y="2550262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95A725C-A857-40ED-A980-5FA1E363CAEC}"/>
                </a:ext>
              </a:extLst>
            </p:cNvPr>
            <p:cNvGrpSpPr/>
            <p:nvPr/>
          </p:nvGrpSpPr>
          <p:grpSpPr>
            <a:xfrm rot="5400000">
              <a:off x="1638300" y="2438400"/>
              <a:ext cx="966795" cy="600794"/>
              <a:chOff x="1638300" y="2438400"/>
              <a:chExt cx="966795" cy="600794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C036748-E5F5-4278-969A-529765AD1F0A}"/>
                  </a:ext>
                </a:extLst>
              </p:cNvPr>
              <p:cNvSpPr/>
              <p:nvPr/>
            </p:nvSpPr>
            <p:spPr>
              <a:xfrm>
                <a:off x="2380822" y="2438400"/>
                <a:ext cx="224273" cy="600794"/>
              </a:xfrm>
              <a:custGeom>
                <a:avLst/>
                <a:gdLst/>
                <a:ahLst/>
                <a:cxnLst/>
                <a:rect l="0" t="0" r="0" b="0"/>
                <a:pathLst>
                  <a:path w="224273" h="600794">
                    <a:moveTo>
                      <a:pt x="191421" y="512878"/>
                    </a:moveTo>
                    <a:lnTo>
                      <a:pt x="187174" y="523055"/>
                    </a:lnTo>
                    <a:lnTo>
                      <a:pt x="185050" y="527851"/>
                    </a:lnTo>
                    <a:lnTo>
                      <a:pt x="184450" y="528978"/>
                    </a:lnTo>
                    <a:lnTo>
                      <a:pt x="184009" y="530214"/>
                    </a:lnTo>
                    <a:lnTo>
                      <a:pt x="183088" y="532685"/>
                    </a:lnTo>
                    <a:lnTo>
                      <a:pt x="180965" y="537192"/>
                    </a:lnTo>
                    <a:lnTo>
                      <a:pt x="178841" y="541589"/>
                    </a:lnTo>
                    <a:lnTo>
                      <a:pt x="174595" y="550130"/>
                    </a:lnTo>
                    <a:lnTo>
                      <a:pt x="170067" y="557798"/>
                    </a:lnTo>
                    <a:lnTo>
                      <a:pt x="167783" y="561397"/>
                    </a:lnTo>
                    <a:lnTo>
                      <a:pt x="165660" y="564958"/>
                    </a:lnTo>
                    <a:lnTo>
                      <a:pt x="163257" y="568265"/>
                    </a:lnTo>
                    <a:lnTo>
                      <a:pt x="162015" y="569755"/>
                    </a:lnTo>
                    <a:lnTo>
                      <a:pt x="160972" y="571391"/>
                    </a:lnTo>
                    <a:lnTo>
                      <a:pt x="158570" y="574444"/>
                    </a:lnTo>
                    <a:lnTo>
                      <a:pt x="156446" y="577315"/>
                    </a:lnTo>
                    <a:lnTo>
                      <a:pt x="155684" y="577860"/>
                    </a:lnTo>
                    <a:lnTo>
                      <a:pt x="155083" y="578551"/>
                    </a:lnTo>
                    <a:lnTo>
                      <a:pt x="153842" y="579931"/>
                    </a:lnTo>
                    <a:lnTo>
                      <a:pt x="151439" y="582403"/>
                    </a:lnTo>
                    <a:lnTo>
                      <a:pt x="148994" y="584730"/>
                    </a:lnTo>
                    <a:lnTo>
                      <a:pt x="146591" y="586946"/>
                    </a:lnTo>
                    <a:lnTo>
                      <a:pt x="141422" y="590762"/>
                    </a:lnTo>
                    <a:lnTo>
                      <a:pt x="138858" y="592433"/>
                    </a:lnTo>
                    <a:lnTo>
                      <a:pt x="136455" y="594069"/>
                    </a:lnTo>
                    <a:lnTo>
                      <a:pt x="133730" y="595305"/>
                    </a:lnTo>
                    <a:lnTo>
                      <a:pt x="132368" y="595850"/>
                    </a:lnTo>
                    <a:lnTo>
                      <a:pt x="131126" y="596541"/>
                    </a:lnTo>
                    <a:lnTo>
                      <a:pt x="128402" y="597632"/>
                    </a:lnTo>
                    <a:lnTo>
                      <a:pt x="127681" y="597776"/>
                    </a:lnTo>
                    <a:lnTo>
                      <a:pt x="127039" y="598067"/>
                    </a:lnTo>
                    <a:lnTo>
                      <a:pt x="125838" y="598612"/>
                    </a:lnTo>
                    <a:lnTo>
                      <a:pt x="120390" y="599994"/>
                    </a:lnTo>
                    <a:lnTo>
                      <a:pt x="117665" y="600392"/>
                    </a:lnTo>
                    <a:lnTo>
                      <a:pt x="116903" y="600392"/>
                    </a:lnTo>
                    <a:lnTo>
                      <a:pt x="116303" y="600539"/>
                    </a:lnTo>
                    <a:lnTo>
                      <a:pt x="115101" y="600793"/>
                    </a:lnTo>
                    <a:lnTo>
                      <a:pt x="107368" y="600648"/>
                    </a:lnTo>
                    <a:lnTo>
                      <a:pt x="104644" y="600248"/>
                    </a:lnTo>
                    <a:lnTo>
                      <a:pt x="101920" y="599703"/>
                    </a:lnTo>
                    <a:lnTo>
                      <a:pt x="96632" y="598321"/>
                    </a:lnTo>
                    <a:lnTo>
                      <a:pt x="91304" y="596141"/>
                    </a:lnTo>
                    <a:lnTo>
                      <a:pt x="88740" y="594905"/>
                    </a:lnTo>
                    <a:lnTo>
                      <a:pt x="86336" y="593524"/>
                    </a:lnTo>
                    <a:lnTo>
                      <a:pt x="83732" y="591888"/>
                    </a:lnTo>
                    <a:lnTo>
                      <a:pt x="81328" y="590071"/>
                    </a:lnTo>
                    <a:lnTo>
                      <a:pt x="76481" y="586255"/>
                    </a:lnTo>
                    <a:lnTo>
                      <a:pt x="71633" y="581567"/>
                    </a:lnTo>
                    <a:lnTo>
                      <a:pt x="69229" y="579096"/>
                    </a:lnTo>
                    <a:lnTo>
                      <a:pt x="67106" y="576480"/>
                    </a:lnTo>
                    <a:lnTo>
                      <a:pt x="64662" y="573608"/>
                    </a:lnTo>
                    <a:lnTo>
                      <a:pt x="62418" y="570592"/>
                    </a:lnTo>
                    <a:lnTo>
                      <a:pt x="57851" y="564267"/>
                    </a:lnTo>
                    <a:lnTo>
                      <a:pt x="53323" y="557108"/>
                    </a:lnTo>
                    <a:lnTo>
                      <a:pt x="51200" y="553401"/>
                    </a:lnTo>
                    <a:lnTo>
                      <a:pt x="49078" y="549548"/>
                    </a:lnTo>
                    <a:lnTo>
                      <a:pt x="46954" y="545442"/>
                    </a:lnTo>
                    <a:lnTo>
                      <a:pt x="44831" y="541190"/>
                    </a:lnTo>
                    <a:lnTo>
                      <a:pt x="40744" y="532394"/>
                    </a:lnTo>
                    <a:lnTo>
                      <a:pt x="36659" y="522764"/>
                    </a:lnTo>
                    <a:lnTo>
                      <a:pt x="32892" y="512878"/>
                    </a:lnTo>
                    <a:lnTo>
                      <a:pt x="28806" y="501612"/>
                    </a:lnTo>
                    <a:lnTo>
                      <a:pt x="25000" y="490237"/>
                    </a:lnTo>
                    <a:lnTo>
                      <a:pt x="21514" y="478533"/>
                    </a:lnTo>
                    <a:lnTo>
                      <a:pt x="18349" y="466613"/>
                    </a:lnTo>
                    <a:lnTo>
                      <a:pt x="15305" y="454110"/>
                    </a:lnTo>
                    <a:lnTo>
                      <a:pt x="12741" y="441608"/>
                    </a:lnTo>
                    <a:lnTo>
                      <a:pt x="10176" y="428815"/>
                    </a:lnTo>
                    <a:lnTo>
                      <a:pt x="8174" y="415769"/>
                    </a:lnTo>
                    <a:lnTo>
                      <a:pt x="6210" y="402176"/>
                    </a:lnTo>
                    <a:lnTo>
                      <a:pt x="4567" y="388583"/>
                    </a:lnTo>
                    <a:lnTo>
                      <a:pt x="3045" y="374446"/>
                    </a:lnTo>
                    <a:lnTo>
                      <a:pt x="2004" y="360272"/>
                    </a:lnTo>
                    <a:lnTo>
                      <a:pt x="922" y="345590"/>
                    </a:lnTo>
                    <a:lnTo>
                      <a:pt x="481" y="330871"/>
                    </a:lnTo>
                    <a:lnTo>
                      <a:pt x="0" y="315642"/>
                    </a:lnTo>
                    <a:lnTo>
                      <a:pt x="0" y="300378"/>
                    </a:lnTo>
                    <a:lnTo>
                      <a:pt x="0" y="284860"/>
                    </a:lnTo>
                    <a:lnTo>
                      <a:pt x="481" y="269631"/>
                    </a:lnTo>
                    <a:lnTo>
                      <a:pt x="922" y="254658"/>
                    </a:lnTo>
                    <a:lnTo>
                      <a:pt x="2004" y="240229"/>
                    </a:lnTo>
                    <a:lnTo>
                      <a:pt x="3045" y="225801"/>
                    </a:lnTo>
                    <a:lnTo>
                      <a:pt x="4567" y="211918"/>
                    </a:lnTo>
                    <a:lnTo>
                      <a:pt x="6210" y="198181"/>
                    </a:lnTo>
                    <a:lnTo>
                      <a:pt x="8174" y="184879"/>
                    </a:lnTo>
                    <a:lnTo>
                      <a:pt x="10176" y="171540"/>
                    </a:lnTo>
                    <a:lnTo>
                      <a:pt x="12741" y="158784"/>
                    </a:lnTo>
                    <a:lnTo>
                      <a:pt x="15305" y="146282"/>
                    </a:lnTo>
                    <a:lnTo>
                      <a:pt x="18349" y="134034"/>
                    </a:lnTo>
                    <a:lnTo>
                      <a:pt x="21514" y="122113"/>
                    </a:lnTo>
                    <a:lnTo>
                      <a:pt x="25000" y="110411"/>
                    </a:lnTo>
                    <a:lnTo>
                      <a:pt x="28806" y="99036"/>
                    </a:lnTo>
                    <a:lnTo>
                      <a:pt x="32892" y="87878"/>
                    </a:lnTo>
                    <a:lnTo>
                      <a:pt x="36819" y="77302"/>
                    </a:lnTo>
                    <a:lnTo>
                      <a:pt x="41065" y="67417"/>
                    </a:lnTo>
                    <a:lnTo>
                      <a:pt x="45272" y="58222"/>
                    </a:lnTo>
                    <a:lnTo>
                      <a:pt x="49679" y="49863"/>
                    </a:lnTo>
                    <a:lnTo>
                      <a:pt x="54086" y="42013"/>
                    </a:lnTo>
                    <a:lnTo>
                      <a:pt x="58773" y="34889"/>
                    </a:lnTo>
                    <a:lnTo>
                      <a:pt x="63461" y="28420"/>
                    </a:lnTo>
                    <a:lnTo>
                      <a:pt x="68468" y="22642"/>
                    </a:lnTo>
                    <a:lnTo>
                      <a:pt x="73316" y="17445"/>
                    </a:lnTo>
                    <a:lnTo>
                      <a:pt x="78283" y="12902"/>
                    </a:lnTo>
                    <a:lnTo>
                      <a:pt x="83452" y="9049"/>
                    </a:lnTo>
                    <a:lnTo>
                      <a:pt x="88740" y="5888"/>
                    </a:lnTo>
                    <a:lnTo>
                      <a:pt x="94028" y="3270"/>
                    </a:lnTo>
                    <a:lnTo>
                      <a:pt x="99516" y="1490"/>
                    </a:lnTo>
                    <a:lnTo>
                      <a:pt x="105085" y="400"/>
                    </a:lnTo>
                    <a:lnTo>
                      <a:pt x="110855" y="0"/>
                    </a:lnTo>
                    <a:lnTo>
                      <a:pt x="112056" y="0"/>
                    </a:lnTo>
                    <a:lnTo>
                      <a:pt x="114780" y="0"/>
                    </a:lnTo>
                    <a:lnTo>
                      <a:pt x="117665" y="254"/>
                    </a:lnTo>
                    <a:lnTo>
                      <a:pt x="120390" y="654"/>
                    </a:lnTo>
                    <a:lnTo>
                      <a:pt x="123274" y="1345"/>
                    </a:lnTo>
                    <a:lnTo>
                      <a:pt x="128722" y="3016"/>
                    </a:lnTo>
                    <a:lnTo>
                      <a:pt x="131446" y="4106"/>
                    </a:lnTo>
                    <a:lnTo>
                      <a:pt x="134332" y="5488"/>
                    </a:lnTo>
                    <a:lnTo>
                      <a:pt x="139459" y="8504"/>
                    </a:lnTo>
                    <a:lnTo>
                      <a:pt x="142064" y="10284"/>
                    </a:lnTo>
                    <a:lnTo>
                      <a:pt x="144788" y="12357"/>
                    </a:lnTo>
                    <a:lnTo>
                      <a:pt x="149916" y="16754"/>
                    </a:lnTo>
                    <a:lnTo>
                      <a:pt x="155083" y="21951"/>
                    </a:lnTo>
                    <a:lnTo>
                      <a:pt x="157328" y="24713"/>
                    </a:lnTo>
                    <a:lnTo>
                      <a:pt x="159771" y="27730"/>
                    </a:lnTo>
                    <a:lnTo>
                      <a:pt x="164619" y="34308"/>
                    </a:lnTo>
                    <a:lnTo>
                      <a:pt x="166863" y="37761"/>
                    </a:lnTo>
                    <a:lnTo>
                      <a:pt x="169306" y="41468"/>
                    </a:lnTo>
                    <a:lnTo>
                      <a:pt x="171590" y="45320"/>
                    </a:lnTo>
                    <a:lnTo>
                      <a:pt x="173994" y="49427"/>
                    </a:lnTo>
                    <a:lnTo>
                      <a:pt x="176117" y="53570"/>
                    </a:lnTo>
                    <a:lnTo>
                      <a:pt x="178401" y="57968"/>
                    </a:lnTo>
                    <a:lnTo>
                      <a:pt x="180524" y="62474"/>
                    </a:lnTo>
                    <a:lnTo>
                      <a:pt x="182767" y="67308"/>
                    </a:lnTo>
                    <a:lnTo>
                      <a:pt x="187014" y="77193"/>
                    </a:lnTo>
                    <a:lnTo>
                      <a:pt x="189137" y="82390"/>
                    </a:lnTo>
                    <a:lnTo>
                      <a:pt x="191421" y="87878"/>
                    </a:lnTo>
                    <a:lnTo>
                      <a:pt x="195186" y="99036"/>
                    </a:lnTo>
                    <a:lnTo>
                      <a:pt x="198992" y="110411"/>
                    </a:lnTo>
                    <a:lnTo>
                      <a:pt x="202479" y="122113"/>
                    </a:lnTo>
                    <a:lnTo>
                      <a:pt x="205644" y="134034"/>
                    </a:lnTo>
                    <a:lnTo>
                      <a:pt x="208528" y="146282"/>
                    </a:lnTo>
                    <a:lnTo>
                      <a:pt x="211252" y="158784"/>
                    </a:lnTo>
                    <a:lnTo>
                      <a:pt x="213656" y="171540"/>
                    </a:lnTo>
                    <a:lnTo>
                      <a:pt x="215939" y="184879"/>
                    </a:lnTo>
                    <a:lnTo>
                      <a:pt x="217743" y="198181"/>
                    </a:lnTo>
                    <a:lnTo>
                      <a:pt x="218503" y="204940"/>
                    </a:lnTo>
                    <a:lnTo>
                      <a:pt x="219425" y="211918"/>
                    </a:lnTo>
                    <a:lnTo>
                      <a:pt x="220787" y="225801"/>
                    </a:lnTo>
                    <a:lnTo>
                      <a:pt x="222150" y="240229"/>
                    </a:lnTo>
                    <a:lnTo>
                      <a:pt x="222910" y="254658"/>
                    </a:lnTo>
                    <a:lnTo>
                      <a:pt x="223671" y="269631"/>
                    </a:lnTo>
                    <a:lnTo>
                      <a:pt x="224112" y="284860"/>
                    </a:lnTo>
                    <a:lnTo>
                      <a:pt x="224272" y="300378"/>
                    </a:lnTo>
                    <a:lnTo>
                      <a:pt x="224112" y="302195"/>
                    </a:lnTo>
                    <a:lnTo>
                      <a:pt x="224112" y="304085"/>
                    </a:lnTo>
                    <a:lnTo>
                      <a:pt x="224112" y="307938"/>
                    </a:lnTo>
                    <a:lnTo>
                      <a:pt x="224112" y="315642"/>
                    </a:lnTo>
                    <a:lnTo>
                      <a:pt x="223832" y="323202"/>
                    </a:lnTo>
                    <a:lnTo>
                      <a:pt x="223671" y="330871"/>
                    </a:lnTo>
                    <a:lnTo>
                      <a:pt x="223351" y="334469"/>
                    </a:lnTo>
                    <a:lnTo>
                      <a:pt x="223191" y="336249"/>
                    </a:lnTo>
                    <a:lnTo>
                      <a:pt x="223191" y="338176"/>
                    </a:lnTo>
                    <a:lnTo>
                      <a:pt x="222910" y="345590"/>
                    </a:lnTo>
                    <a:lnTo>
                      <a:pt x="222590" y="349151"/>
                    </a:lnTo>
                    <a:lnTo>
                      <a:pt x="222470" y="350931"/>
                    </a:lnTo>
                    <a:lnTo>
                      <a:pt x="222470" y="352858"/>
                    </a:lnTo>
                    <a:lnTo>
                      <a:pt x="222150" y="360272"/>
                    </a:lnTo>
                    <a:lnTo>
                      <a:pt x="221828" y="361944"/>
                    </a:lnTo>
                    <a:lnTo>
                      <a:pt x="221708" y="363724"/>
                    </a:lnTo>
                    <a:lnTo>
                      <a:pt x="221388" y="367286"/>
                    </a:lnTo>
                    <a:lnTo>
                      <a:pt x="220787" y="374446"/>
                    </a:lnTo>
                    <a:lnTo>
                      <a:pt x="220467" y="376081"/>
                    </a:lnTo>
                    <a:lnTo>
                      <a:pt x="220346" y="377862"/>
                    </a:lnTo>
                    <a:lnTo>
                      <a:pt x="220026" y="381424"/>
                    </a:lnTo>
                    <a:lnTo>
                      <a:pt x="219425" y="388583"/>
                    </a:lnTo>
                    <a:lnTo>
                      <a:pt x="218503" y="395306"/>
                    </a:lnTo>
                    <a:lnTo>
                      <a:pt x="217743" y="402176"/>
                    </a:lnTo>
                    <a:lnTo>
                      <a:pt x="215939" y="415769"/>
                    </a:lnTo>
                    <a:lnTo>
                      <a:pt x="214738" y="422238"/>
                    </a:lnTo>
                    <a:lnTo>
                      <a:pt x="213656" y="428815"/>
                    </a:lnTo>
                    <a:lnTo>
                      <a:pt x="211252" y="441608"/>
                    </a:lnTo>
                    <a:lnTo>
                      <a:pt x="208528" y="454110"/>
                    </a:lnTo>
                    <a:lnTo>
                      <a:pt x="207005" y="460289"/>
                    </a:lnTo>
                    <a:lnTo>
                      <a:pt x="205644" y="466613"/>
                    </a:lnTo>
                    <a:lnTo>
                      <a:pt x="204722" y="469483"/>
                    </a:lnTo>
                    <a:lnTo>
                      <a:pt x="203961" y="472501"/>
                    </a:lnTo>
                    <a:lnTo>
                      <a:pt x="202479" y="478533"/>
                    </a:lnTo>
                    <a:lnTo>
                      <a:pt x="200636" y="484312"/>
                    </a:lnTo>
                    <a:lnTo>
                      <a:pt x="199755" y="487220"/>
                    </a:lnTo>
                    <a:lnTo>
                      <a:pt x="198992" y="490237"/>
                    </a:lnTo>
                    <a:lnTo>
                      <a:pt x="197912" y="492962"/>
                    </a:lnTo>
                    <a:lnTo>
                      <a:pt x="197030" y="495869"/>
                    </a:lnTo>
                    <a:lnTo>
                      <a:pt x="195186" y="501612"/>
                    </a:lnTo>
                    <a:lnTo>
                      <a:pt x="194145" y="504374"/>
                    </a:lnTo>
                    <a:lnTo>
                      <a:pt x="193224" y="507244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A5D6B0C-C752-48F8-BC9E-E50270B0D523}"/>
                  </a:ext>
                </a:extLst>
              </p:cNvPr>
              <p:cNvSpPr/>
              <p:nvPr/>
            </p:nvSpPr>
            <p:spPr>
              <a:xfrm>
                <a:off x="1751997" y="2438400"/>
                <a:ext cx="739681" cy="600794"/>
              </a:xfrm>
              <a:custGeom>
                <a:avLst/>
                <a:gdLst/>
                <a:ahLst/>
                <a:cxnLst/>
                <a:rect l="0" t="0" r="0" b="0"/>
                <a:pathLst>
                  <a:path w="739681" h="600794">
                    <a:moveTo>
                      <a:pt x="0" y="0"/>
                    </a:moveTo>
                    <a:lnTo>
                      <a:pt x="739680" y="0"/>
                    </a:lnTo>
                    <a:lnTo>
                      <a:pt x="733910" y="400"/>
                    </a:lnTo>
                    <a:lnTo>
                      <a:pt x="728341" y="1490"/>
                    </a:lnTo>
                    <a:lnTo>
                      <a:pt x="722853" y="3270"/>
                    </a:lnTo>
                    <a:lnTo>
                      <a:pt x="717565" y="5888"/>
                    </a:lnTo>
                    <a:lnTo>
                      <a:pt x="712277" y="9049"/>
                    </a:lnTo>
                    <a:lnTo>
                      <a:pt x="707108" y="12902"/>
                    </a:lnTo>
                    <a:lnTo>
                      <a:pt x="702141" y="17445"/>
                    </a:lnTo>
                    <a:lnTo>
                      <a:pt x="697293" y="22642"/>
                    </a:lnTo>
                    <a:lnTo>
                      <a:pt x="692286" y="28420"/>
                    </a:lnTo>
                    <a:lnTo>
                      <a:pt x="687598" y="34889"/>
                    </a:lnTo>
                    <a:lnTo>
                      <a:pt x="682911" y="42013"/>
                    </a:lnTo>
                    <a:lnTo>
                      <a:pt x="678504" y="49863"/>
                    </a:lnTo>
                    <a:lnTo>
                      <a:pt x="674097" y="58222"/>
                    </a:lnTo>
                    <a:lnTo>
                      <a:pt x="669890" y="67417"/>
                    </a:lnTo>
                    <a:lnTo>
                      <a:pt x="665644" y="77302"/>
                    </a:lnTo>
                    <a:lnTo>
                      <a:pt x="661717" y="87878"/>
                    </a:lnTo>
                    <a:lnTo>
                      <a:pt x="657631" y="99036"/>
                    </a:lnTo>
                    <a:lnTo>
                      <a:pt x="653825" y="110411"/>
                    </a:lnTo>
                    <a:lnTo>
                      <a:pt x="650339" y="122113"/>
                    </a:lnTo>
                    <a:lnTo>
                      <a:pt x="647174" y="134034"/>
                    </a:lnTo>
                    <a:lnTo>
                      <a:pt x="644130" y="146282"/>
                    </a:lnTo>
                    <a:lnTo>
                      <a:pt x="641566" y="158784"/>
                    </a:lnTo>
                    <a:lnTo>
                      <a:pt x="639001" y="171540"/>
                    </a:lnTo>
                    <a:lnTo>
                      <a:pt x="636999" y="184879"/>
                    </a:lnTo>
                    <a:lnTo>
                      <a:pt x="635035" y="198181"/>
                    </a:lnTo>
                    <a:lnTo>
                      <a:pt x="633393" y="211918"/>
                    </a:lnTo>
                    <a:lnTo>
                      <a:pt x="631870" y="225801"/>
                    </a:lnTo>
                    <a:lnTo>
                      <a:pt x="630829" y="240229"/>
                    </a:lnTo>
                    <a:lnTo>
                      <a:pt x="629747" y="254658"/>
                    </a:lnTo>
                    <a:lnTo>
                      <a:pt x="629306" y="269631"/>
                    </a:lnTo>
                    <a:lnTo>
                      <a:pt x="628825" y="284860"/>
                    </a:lnTo>
                    <a:lnTo>
                      <a:pt x="628825" y="300378"/>
                    </a:lnTo>
                    <a:lnTo>
                      <a:pt x="628825" y="315642"/>
                    </a:lnTo>
                    <a:lnTo>
                      <a:pt x="629306" y="330871"/>
                    </a:lnTo>
                    <a:lnTo>
                      <a:pt x="629747" y="345590"/>
                    </a:lnTo>
                    <a:lnTo>
                      <a:pt x="630829" y="360272"/>
                    </a:lnTo>
                    <a:lnTo>
                      <a:pt x="631870" y="374446"/>
                    </a:lnTo>
                    <a:lnTo>
                      <a:pt x="633393" y="388583"/>
                    </a:lnTo>
                    <a:lnTo>
                      <a:pt x="635035" y="402176"/>
                    </a:lnTo>
                    <a:lnTo>
                      <a:pt x="636999" y="415769"/>
                    </a:lnTo>
                    <a:lnTo>
                      <a:pt x="639001" y="428815"/>
                    </a:lnTo>
                    <a:lnTo>
                      <a:pt x="641566" y="441608"/>
                    </a:lnTo>
                    <a:lnTo>
                      <a:pt x="644130" y="454110"/>
                    </a:lnTo>
                    <a:lnTo>
                      <a:pt x="647174" y="466613"/>
                    </a:lnTo>
                    <a:lnTo>
                      <a:pt x="650339" y="478533"/>
                    </a:lnTo>
                    <a:lnTo>
                      <a:pt x="653825" y="490237"/>
                    </a:lnTo>
                    <a:lnTo>
                      <a:pt x="657631" y="501612"/>
                    </a:lnTo>
                    <a:lnTo>
                      <a:pt x="661717" y="512878"/>
                    </a:lnTo>
                    <a:lnTo>
                      <a:pt x="665484" y="522764"/>
                    </a:lnTo>
                    <a:lnTo>
                      <a:pt x="669569" y="532394"/>
                    </a:lnTo>
                    <a:lnTo>
                      <a:pt x="673656" y="541190"/>
                    </a:lnTo>
                    <a:lnTo>
                      <a:pt x="675779" y="545442"/>
                    </a:lnTo>
                    <a:lnTo>
                      <a:pt x="677903" y="549548"/>
                    </a:lnTo>
                    <a:lnTo>
                      <a:pt x="680025" y="553401"/>
                    </a:lnTo>
                    <a:lnTo>
                      <a:pt x="682148" y="557108"/>
                    </a:lnTo>
                    <a:lnTo>
                      <a:pt x="686676" y="564267"/>
                    </a:lnTo>
                    <a:lnTo>
                      <a:pt x="691243" y="570592"/>
                    </a:lnTo>
                    <a:lnTo>
                      <a:pt x="693487" y="573608"/>
                    </a:lnTo>
                    <a:lnTo>
                      <a:pt x="695931" y="576480"/>
                    </a:lnTo>
                    <a:lnTo>
                      <a:pt x="698054" y="579096"/>
                    </a:lnTo>
                    <a:lnTo>
                      <a:pt x="700458" y="581567"/>
                    </a:lnTo>
                    <a:lnTo>
                      <a:pt x="705306" y="586255"/>
                    </a:lnTo>
                    <a:lnTo>
                      <a:pt x="710153" y="590071"/>
                    </a:lnTo>
                    <a:lnTo>
                      <a:pt x="712557" y="591888"/>
                    </a:lnTo>
                    <a:lnTo>
                      <a:pt x="715161" y="593524"/>
                    </a:lnTo>
                    <a:lnTo>
                      <a:pt x="717565" y="594905"/>
                    </a:lnTo>
                    <a:lnTo>
                      <a:pt x="720129" y="596141"/>
                    </a:lnTo>
                    <a:lnTo>
                      <a:pt x="725457" y="598321"/>
                    </a:lnTo>
                    <a:lnTo>
                      <a:pt x="730745" y="599703"/>
                    </a:lnTo>
                    <a:lnTo>
                      <a:pt x="733469" y="600248"/>
                    </a:lnTo>
                    <a:lnTo>
                      <a:pt x="736193" y="600648"/>
                    </a:lnTo>
                    <a:lnTo>
                      <a:pt x="0" y="600793"/>
                    </a:lnTo>
                    <a:lnTo>
                      <a:pt x="2725" y="600539"/>
                    </a:lnTo>
                    <a:lnTo>
                      <a:pt x="5449" y="600103"/>
                    </a:lnTo>
                    <a:lnTo>
                      <a:pt x="8173" y="599557"/>
                    </a:lnTo>
                    <a:lnTo>
                      <a:pt x="11058" y="599012"/>
                    </a:lnTo>
                    <a:lnTo>
                      <a:pt x="12259" y="598467"/>
                    </a:lnTo>
                    <a:lnTo>
                      <a:pt x="12860" y="598176"/>
                    </a:lnTo>
                    <a:lnTo>
                      <a:pt x="13622" y="598067"/>
                    </a:lnTo>
                    <a:lnTo>
                      <a:pt x="16346" y="597085"/>
                    </a:lnTo>
                    <a:lnTo>
                      <a:pt x="19070" y="595996"/>
                    </a:lnTo>
                    <a:lnTo>
                      <a:pt x="21794" y="594760"/>
                    </a:lnTo>
                    <a:lnTo>
                      <a:pt x="26963" y="591453"/>
                    </a:lnTo>
                    <a:lnTo>
                      <a:pt x="29366" y="589671"/>
                    </a:lnTo>
                    <a:lnTo>
                      <a:pt x="32090" y="587746"/>
                    </a:lnTo>
                    <a:lnTo>
                      <a:pt x="34535" y="585565"/>
                    </a:lnTo>
                    <a:lnTo>
                      <a:pt x="35736" y="584329"/>
                    </a:lnTo>
                    <a:lnTo>
                      <a:pt x="37099" y="583203"/>
                    </a:lnTo>
                    <a:lnTo>
                      <a:pt x="39502" y="580732"/>
                    </a:lnTo>
                    <a:lnTo>
                      <a:pt x="40744" y="579387"/>
                    </a:lnTo>
                    <a:lnTo>
                      <a:pt x="41345" y="578696"/>
                    </a:lnTo>
                    <a:lnTo>
                      <a:pt x="42107" y="578151"/>
                    </a:lnTo>
                    <a:lnTo>
                      <a:pt x="42547" y="577315"/>
                    </a:lnTo>
                    <a:lnTo>
                      <a:pt x="43148" y="576624"/>
                    </a:lnTo>
                    <a:lnTo>
                      <a:pt x="44349" y="575244"/>
                    </a:lnTo>
                    <a:lnTo>
                      <a:pt x="46794" y="572227"/>
                    </a:lnTo>
                    <a:lnTo>
                      <a:pt x="47836" y="570592"/>
                    </a:lnTo>
                    <a:lnTo>
                      <a:pt x="49078" y="569065"/>
                    </a:lnTo>
                    <a:lnTo>
                      <a:pt x="51481" y="565758"/>
                    </a:lnTo>
                    <a:lnTo>
                      <a:pt x="53604" y="562196"/>
                    </a:lnTo>
                    <a:lnTo>
                      <a:pt x="56008" y="558489"/>
                    </a:lnTo>
                    <a:lnTo>
                      <a:pt x="60575" y="550821"/>
                    </a:lnTo>
                    <a:lnTo>
                      <a:pt x="62698" y="546532"/>
                    </a:lnTo>
                    <a:lnTo>
                      <a:pt x="64822" y="542135"/>
                    </a:lnTo>
                    <a:lnTo>
                      <a:pt x="66945" y="537628"/>
                    </a:lnTo>
                    <a:lnTo>
                      <a:pt x="67386" y="536392"/>
                    </a:lnTo>
                    <a:lnTo>
                      <a:pt x="67987" y="535266"/>
                    </a:lnTo>
                    <a:lnTo>
                      <a:pt x="69189" y="533085"/>
                    </a:lnTo>
                    <a:lnTo>
                      <a:pt x="73435" y="523199"/>
                    </a:lnTo>
                    <a:lnTo>
                      <a:pt x="75558" y="518112"/>
                    </a:lnTo>
                    <a:lnTo>
                      <a:pt x="77682" y="512878"/>
                    </a:lnTo>
                    <a:lnTo>
                      <a:pt x="79485" y="507244"/>
                    </a:lnTo>
                    <a:lnTo>
                      <a:pt x="80406" y="504374"/>
                    </a:lnTo>
                    <a:lnTo>
                      <a:pt x="81447" y="501612"/>
                    </a:lnTo>
                    <a:lnTo>
                      <a:pt x="83290" y="495869"/>
                    </a:lnTo>
                    <a:lnTo>
                      <a:pt x="84172" y="492962"/>
                    </a:lnTo>
                    <a:lnTo>
                      <a:pt x="85254" y="490237"/>
                    </a:lnTo>
                    <a:lnTo>
                      <a:pt x="86016" y="487220"/>
                    </a:lnTo>
                    <a:lnTo>
                      <a:pt x="86897" y="484312"/>
                    </a:lnTo>
                    <a:lnTo>
                      <a:pt x="88740" y="478533"/>
                    </a:lnTo>
                    <a:lnTo>
                      <a:pt x="90261" y="472501"/>
                    </a:lnTo>
                    <a:lnTo>
                      <a:pt x="91023" y="469483"/>
                    </a:lnTo>
                    <a:lnTo>
                      <a:pt x="91905" y="466613"/>
                    </a:lnTo>
                    <a:lnTo>
                      <a:pt x="93266" y="460289"/>
                    </a:lnTo>
                    <a:lnTo>
                      <a:pt x="94789" y="454110"/>
                    </a:lnTo>
                    <a:lnTo>
                      <a:pt x="97513" y="441608"/>
                    </a:lnTo>
                    <a:lnTo>
                      <a:pt x="99958" y="428815"/>
                    </a:lnTo>
                    <a:lnTo>
                      <a:pt x="100999" y="422238"/>
                    </a:lnTo>
                    <a:lnTo>
                      <a:pt x="102200" y="415769"/>
                    </a:lnTo>
                    <a:lnTo>
                      <a:pt x="104043" y="402176"/>
                    </a:lnTo>
                    <a:lnTo>
                      <a:pt x="104765" y="395306"/>
                    </a:lnTo>
                    <a:lnTo>
                      <a:pt x="105685" y="388583"/>
                    </a:lnTo>
                    <a:lnTo>
                      <a:pt x="106287" y="381424"/>
                    </a:lnTo>
                    <a:lnTo>
                      <a:pt x="106607" y="377862"/>
                    </a:lnTo>
                    <a:lnTo>
                      <a:pt x="106767" y="376081"/>
                    </a:lnTo>
                    <a:lnTo>
                      <a:pt x="107048" y="374446"/>
                    </a:lnTo>
                    <a:lnTo>
                      <a:pt x="107649" y="367286"/>
                    </a:lnTo>
                    <a:lnTo>
                      <a:pt x="107970" y="363724"/>
                    </a:lnTo>
                    <a:lnTo>
                      <a:pt x="108130" y="361944"/>
                    </a:lnTo>
                    <a:lnTo>
                      <a:pt x="108411" y="360272"/>
                    </a:lnTo>
                    <a:lnTo>
                      <a:pt x="108731" y="352858"/>
                    </a:lnTo>
                    <a:lnTo>
                      <a:pt x="108731" y="350931"/>
                    </a:lnTo>
                    <a:lnTo>
                      <a:pt x="108891" y="349151"/>
                    </a:lnTo>
                    <a:lnTo>
                      <a:pt x="109172" y="345590"/>
                    </a:lnTo>
                    <a:lnTo>
                      <a:pt x="109492" y="338176"/>
                    </a:lnTo>
                    <a:lnTo>
                      <a:pt x="109492" y="336249"/>
                    </a:lnTo>
                    <a:lnTo>
                      <a:pt x="109612" y="334469"/>
                    </a:lnTo>
                    <a:lnTo>
                      <a:pt x="109932" y="330871"/>
                    </a:lnTo>
                    <a:lnTo>
                      <a:pt x="110092" y="323202"/>
                    </a:lnTo>
                    <a:lnTo>
                      <a:pt x="110373" y="315642"/>
                    </a:lnTo>
                    <a:lnTo>
                      <a:pt x="110373" y="307938"/>
                    </a:lnTo>
                    <a:lnTo>
                      <a:pt x="110373" y="304085"/>
                    </a:lnTo>
                    <a:lnTo>
                      <a:pt x="110373" y="302195"/>
                    </a:lnTo>
                    <a:lnTo>
                      <a:pt x="110533" y="300378"/>
                    </a:lnTo>
                    <a:lnTo>
                      <a:pt x="110373" y="284860"/>
                    </a:lnTo>
                    <a:lnTo>
                      <a:pt x="109932" y="269631"/>
                    </a:lnTo>
                    <a:lnTo>
                      <a:pt x="109172" y="254658"/>
                    </a:lnTo>
                    <a:lnTo>
                      <a:pt x="108411" y="240229"/>
                    </a:lnTo>
                    <a:lnTo>
                      <a:pt x="107048" y="225801"/>
                    </a:lnTo>
                    <a:lnTo>
                      <a:pt x="105685" y="211918"/>
                    </a:lnTo>
                    <a:lnTo>
                      <a:pt x="104765" y="204940"/>
                    </a:lnTo>
                    <a:lnTo>
                      <a:pt x="104043" y="198181"/>
                    </a:lnTo>
                    <a:lnTo>
                      <a:pt x="102200" y="184879"/>
                    </a:lnTo>
                    <a:lnTo>
                      <a:pt x="99958" y="171540"/>
                    </a:lnTo>
                    <a:lnTo>
                      <a:pt x="97513" y="158784"/>
                    </a:lnTo>
                    <a:lnTo>
                      <a:pt x="94789" y="146282"/>
                    </a:lnTo>
                    <a:lnTo>
                      <a:pt x="91905" y="134034"/>
                    </a:lnTo>
                    <a:lnTo>
                      <a:pt x="88740" y="122113"/>
                    </a:lnTo>
                    <a:lnTo>
                      <a:pt x="85254" y="110411"/>
                    </a:lnTo>
                    <a:lnTo>
                      <a:pt x="81447" y="99036"/>
                    </a:lnTo>
                    <a:lnTo>
                      <a:pt x="77682" y="87878"/>
                    </a:lnTo>
                    <a:lnTo>
                      <a:pt x="73435" y="77302"/>
                    </a:lnTo>
                    <a:lnTo>
                      <a:pt x="69189" y="67417"/>
                    </a:lnTo>
                    <a:lnTo>
                      <a:pt x="66945" y="62620"/>
                    </a:lnTo>
                    <a:lnTo>
                      <a:pt x="64822" y="58222"/>
                    </a:lnTo>
                    <a:lnTo>
                      <a:pt x="60575" y="49863"/>
                    </a:lnTo>
                    <a:lnTo>
                      <a:pt x="56008" y="42013"/>
                    </a:lnTo>
                    <a:lnTo>
                      <a:pt x="51481" y="34889"/>
                    </a:lnTo>
                    <a:lnTo>
                      <a:pt x="49078" y="31436"/>
                    </a:lnTo>
                    <a:lnTo>
                      <a:pt x="46794" y="28420"/>
                    </a:lnTo>
                    <a:lnTo>
                      <a:pt x="44349" y="25404"/>
                    </a:lnTo>
                    <a:lnTo>
                      <a:pt x="42107" y="22642"/>
                    </a:lnTo>
                    <a:lnTo>
                      <a:pt x="39502" y="19916"/>
                    </a:lnTo>
                    <a:lnTo>
                      <a:pt x="37099" y="17445"/>
                    </a:lnTo>
                    <a:lnTo>
                      <a:pt x="34535" y="14973"/>
                    </a:lnTo>
                    <a:lnTo>
                      <a:pt x="32090" y="12902"/>
                    </a:lnTo>
                    <a:lnTo>
                      <a:pt x="26963" y="9049"/>
                    </a:lnTo>
                    <a:lnTo>
                      <a:pt x="21794" y="5888"/>
                    </a:lnTo>
                    <a:lnTo>
                      <a:pt x="16346" y="3270"/>
                    </a:lnTo>
                    <a:lnTo>
                      <a:pt x="13622" y="2181"/>
                    </a:lnTo>
                    <a:lnTo>
                      <a:pt x="11058" y="1490"/>
                    </a:lnTo>
                    <a:lnTo>
                      <a:pt x="8173" y="799"/>
                    </a:lnTo>
                    <a:lnTo>
                      <a:pt x="5449" y="400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BF20147-9536-4557-A2EA-E6A080DF153A}"/>
                  </a:ext>
                </a:extLst>
              </p:cNvPr>
              <p:cNvSpPr/>
              <p:nvPr/>
            </p:nvSpPr>
            <p:spPr>
              <a:xfrm>
                <a:off x="1638300" y="2438400"/>
                <a:ext cx="224232" cy="600794"/>
              </a:xfrm>
              <a:custGeom>
                <a:avLst/>
                <a:gdLst/>
                <a:ahLst/>
                <a:cxnLst/>
                <a:rect l="0" t="0" r="0" b="0"/>
                <a:pathLst>
                  <a:path w="224232" h="600794">
                    <a:moveTo>
                      <a:pt x="191379" y="87878"/>
                    </a:moveTo>
                    <a:lnTo>
                      <a:pt x="195146" y="99036"/>
                    </a:lnTo>
                    <a:lnTo>
                      <a:pt x="198952" y="110411"/>
                    </a:lnTo>
                    <a:lnTo>
                      <a:pt x="202437" y="122113"/>
                    </a:lnTo>
                    <a:lnTo>
                      <a:pt x="205602" y="134034"/>
                    </a:lnTo>
                    <a:lnTo>
                      <a:pt x="208486" y="146282"/>
                    </a:lnTo>
                    <a:lnTo>
                      <a:pt x="211211" y="158784"/>
                    </a:lnTo>
                    <a:lnTo>
                      <a:pt x="213655" y="171540"/>
                    </a:lnTo>
                    <a:lnTo>
                      <a:pt x="215897" y="184879"/>
                    </a:lnTo>
                    <a:lnTo>
                      <a:pt x="217740" y="198181"/>
                    </a:lnTo>
                    <a:lnTo>
                      <a:pt x="218462" y="204940"/>
                    </a:lnTo>
                    <a:lnTo>
                      <a:pt x="219384" y="211918"/>
                    </a:lnTo>
                    <a:lnTo>
                      <a:pt x="220745" y="225801"/>
                    </a:lnTo>
                    <a:lnTo>
                      <a:pt x="222108" y="240229"/>
                    </a:lnTo>
                    <a:lnTo>
                      <a:pt x="222869" y="254658"/>
                    </a:lnTo>
                    <a:lnTo>
                      <a:pt x="223631" y="269631"/>
                    </a:lnTo>
                    <a:lnTo>
                      <a:pt x="224071" y="284860"/>
                    </a:lnTo>
                    <a:lnTo>
                      <a:pt x="224231" y="300378"/>
                    </a:lnTo>
                    <a:lnTo>
                      <a:pt x="224071" y="302195"/>
                    </a:lnTo>
                    <a:lnTo>
                      <a:pt x="224071" y="304085"/>
                    </a:lnTo>
                    <a:lnTo>
                      <a:pt x="224071" y="307938"/>
                    </a:lnTo>
                    <a:lnTo>
                      <a:pt x="224071" y="315642"/>
                    </a:lnTo>
                    <a:lnTo>
                      <a:pt x="223791" y="323202"/>
                    </a:lnTo>
                    <a:lnTo>
                      <a:pt x="223631" y="330871"/>
                    </a:lnTo>
                    <a:lnTo>
                      <a:pt x="223309" y="334469"/>
                    </a:lnTo>
                    <a:lnTo>
                      <a:pt x="223190" y="336249"/>
                    </a:lnTo>
                    <a:lnTo>
                      <a:pt x="223190" y="338176"/>
                    </a:lnTo>
                    <a:lnTo>
                      <a:pt x="222869" y="345590"/>
                    </a:lnTo>
                    <a:lnTo>
                      <a:pt x="222588" y="349151"/>
                    </a:lnTo>
                    <a:lnTo>
                      <a:pt x="222428" y="350931"/>
                    </a:lnTo>
                    <a:lnTo>
                      <a:pt x="222428" y="352858"/>
                    </a:lnTo>
                    <a:lnTo>
                      <a:pt x="222108" y="360272"/>
                    </a:lnTo>
                    <a:lnTo>
                      <a:pt x="221827" y="361944"/>
                    </a:lnTo>
                    <a:lnTo>
                      <a:pt x="221667" y="363724"/>
                    </a:lnTo>
                    <a:lnTo>
                      <a:pt x="221346" y="367286"/>
                    </a:lnTo>
                    <a:lnTo>
                      <a:pt x="220745" y="374446"/>
                    </a:lnTo>
                    <a:lnTo>
                      <a:pt x="220466" y="376081"/>
                    </a:lnTo>
                    <a:lnTo>
                      <a:pt x="220304" y="377862"/>
                    </a:lnTo>
                    <a:lnTo>
                      <a:pt x="219984" y="381424"/>
                    </a:lnTo>
                    <a:lnTo>
                      <a:pt x="219384" y="388583"/>
                    </a:lnTo>
                    <a:lnTo>
                      <a:pt x="218462" y="395306"/>
                    </a:lnTo>
                    <a:lnTo>
                      <a:pt x="217740" y="402176"/>
                    </a:lnTo>
                    <a:lnTo>
                      <a:pt x="215897" y="415769"/>
                    </a:lnTo>
                    <a:lnTo>
                      <a:pt x="214696" y="422238"/>
                    </a:lnTo>
                    <a:lnTo>
                      <a:pt x="213655" y="428815"/>
                    </a:lnTo>
                    <a:lnTo>
                      <a:pt x="211211" y="441608"/>
                    </a:lnTo>
                    <a:lnTo>
                      <a:pt x="208486" y="454110"/>
                    </a:lnTo>
                    <a:lnTo>
                      <a:pt x="206964" y="460289"/>
                    </a:lnTo>
                    <a:lnTo>
                      <a:pt x="205602" y="466613"/>
                    </a:lnTo>
                    <a:lnTo>
                      <a:pt x="204720" y="469483"/>
                    </a:lnTo>
                    <a:lnTo>
                      <a:pt x="203959" y="472501"/>
                    </a:lnTo>
                    <a:lnTo>
                      <a:pt x="202437" y="478533"/>
                    </a:lnTo>
                    <a:lnTo>
                      <a:pt x="200594" y="484312"/>
                    </a:lnTo>
                    <a:lnTo>
                      <a:pt x="199713" y="487220"/>
                    </a:lnTo>
                    <a:lnTo>
                      <a:pt x="198952" y="490237"/>
                    </a:lnTo>
                    <a:lnTo>
                      <a:pt x="197870" y="492962"/>
                    </a:lnTo>
                    <a:lnTo>
                      <a:pt x="196988" y="495869"/>
                    </a:lnTo>
                    <a:lnTo>
                      <a:pt x="195146" y="501612"/>
                    </a:lnTo>
                    <a:lnTo>
                      <a:pt x="194104" y="504374"/>
                    </a:lnTo>
                    <a:lnTo>
                      <a:pt x="193182" y="507244"/>
                    </a:lnTo>
                    <a:lnTo>
                      <a:pt x="191379" y="512878"/>
                    </a:lnTo>
                    <a:lnTo>
                      <a:pt x="189257" y="518112"/>
                    </a:lnTo>
                    <a:lnTo>
                      <a:pt x="187133" y="523199"/>
                    </a:lnTo>
                    <a:lnTo>
                      <a:pt x="182886" y="533085"/>
                    </a:lnTo>
                    <a:lnTo>
                      <a:pt x="181684" y="535266"/>
                    </a:lnTo>
                    <a:lnTo>
                      <a:pt x="181083" y="536392"/>
                    </a:lnTo>
                    <a:lnTo>
                      <a:pt x="180642" y="537628"/>
                    </a:lnTo>
                    <a:lnTo>
                      <a:pt x="178519" y="542135"/>
                    </a:lnTo>
                    <a:lnTo>
                      <a:pt x="176397" y="546532"/>
                    </a:lnTo>
                    <a:lnTo>
                      <a:pt x="174273" y="550821"/>
                    </a:lnTo>
                    <a:lnTo>
                      <a:pt x="169705" y="558489"/>
                    </a:lnTo>
                    <a:lnTo>
                      <a:pt x="167302" y="562196"/>
                    </a:lnTo>
                    <a:lnTo>
                      <a:pt x="165179" y="565758"/>
                    </a:lnTo>
                    <a:lnTo>
                      <a:pt x="162775" y="569065"/>
                    </a:lnTo>
                    <a:lnTo>
                      <a:pt x="161533" y="570592"/>
                    </a:lnTo>
                    <a:lnTo>
                      <a:pt x="160491" y="572227"/>
                    </a:lnTo>
                    <a:lnTo>
                      <a:pt x="158048" y="575244"/>
                    </a:lnTo>
                    <a:lnTo>
                      <a:pt x="156845" y="576624"/>
                    </a:lnTo>
                    <a:lnTo>
                      <a:pt x="156244" y="577315"/>
                    </a:lnTo>
                    <a:lnTo>
                      <a:pt x="155804" y="578151"/>
                    </a:lnTo>
                    <a:lnTo>
                      <a:pt x="155043" y="578696"/>
                    </a:lnTo>
                    <a:lnTo>
                      <a:pt x="154442" y="579387"/>
                    </a:lnTo>
                    <a:lnTo>
                      <a:pt x="153200" y="580732"/>
                    </a:lnTo>
                    <a:lnTo>
                      <a:pt x="150796" y="583203"/>
                    </a:lnTo>
                    <a:lnTo>
                      <a:pt x="149433" y="584329"/>
                    </a:lnTo>
                    <a:lnTo>
                      <a:pt x="148232" y="585565"/>
                    </a:lnTo>
                    <a:lnTo>
                      <a:pt x="145788" y="587746"/>
                    </a:lnTo>
                    <a:lnTo>
                      <a:pt x="143064" y="589671"/>
                    </a:lnTo>
                    <a:lnTo>
                      <a:pt x="140660" y="591453"/>
                    </a:lnTo>
                    <a:lnTo>
                      <a:pt x="135493" y="594760"/>
                    </a:lnTo>
                    <a:lnTo>
                      <a:pt x="132767" y="595996"/>
                    </a:lnTo>
                    <a:lnTo>
                      <a:pt x="130043" y="597085"/>
                    </a:lnTo>
                    <a:lnTo>
                      <a:pt x="127319" y="598067"/>
                    </a:lnTo>
                    <a:lnTo>
                      <a:pt x="126558" y="598176"/>
                    </a:lnTo>
                    <a:lnTo>
                      <a:pt x="125957" y="598467"/>
                    </a:lnTo>
                    <a:lnTo>
                      <a:pt x="124755" y="599012"/>
                    </a:lnTo>
                    <a:lnTo>
                      <a:pt x="121870" y="599557"/>
                    </a:lnTo>
                    <a:lnTo>
                      <a:pt x="119146" y="600103"/>
                    </a:lnTo>
                    <a:lnTo>
                      <a:pt x="116422" y="600539"/>
                    </a:lnTo>
                    <a:lnTo>
                      <a:pt x="113698" y="600793"/>
                    </a:lnTo>
                    <a:lnTo>
                      <a:pt x="112175" y="600793"/>
                    </a:lnTo>
                    <a:lnTo>
                      <a:pt x="110813" y="600793"/>
                    </a:lnTo>
                    <a:lnTo>
                      <a:pt x="109451" y="600793"/>
                    </a:lnTo>
                    <a:lnTo>
                      <a:pt x="103843" y="599994"/>
                    </a:lnTo>
                    <a:lnTo>
                      <a:pt x="101119" y="599412"/>
                    </a:lnTo>
                    <a:lnTo>
                      <a:pt x="98393" y="598758"/>
                    </a:lnTo>
                    <a:lnTo>
                      <a:pt x="92945" y="596831"/>
                    </a:lnTo>
                    <a:lnTo>
                      <a:pt x="87817" y="594360"/>
                    </a:lnTo>
                    <a:lnTo>
                      <a:pt x="82489" y="591053"/>
                    </a:lnTo>
                    <a:lnTo>
                      <a:pt x="77521" y="587201"/>
                    </a:lnTo>
                    <a:lnTo>
                      <a:pt x="74917" y="585019"/>
                    </a:lnTo>
                    <a:lnTo>
                      <a:pt x="72513" y="582657"/>
                    </a:lnTo>
                    <a:lnTo>
                      <a:pt x="70109" y="580186"/>
                    </a:lnTo>
                    <a:lnTo>
                      <a:pt x="67826" y="577606"/>
                    </a:lnTo>
                    <a:lnTo>
                      <a:pt x="65382" y="574698"/>
                    </a:lnTo>
                    <a:lnTo>
                      <a:pt x="62978" y="571682"/>
                    </a:lnTo>
                    <a:lnTo>
                      <a:pt x="60534" y="568519"/>
                    </a:lnTo>
                    <a:lnTo>
                      <a:pt x="58411" y="565212"/>
                    </a:lnTo>
                    <a:lnTo>
                      <a:pt x="53884" y="558089"/>
                    </a:lnTo>
                    <a:lnTo>
                      <a:pt x="49517" y="550385"/>
                    </a:lnTo>
                    <a:lnTo>
                      <a:pt x="45110" y="541880"/>
                    </a:lnTo>
                    <a:lnTo>
                      <a:pt x="40864" y="532794"/>
                    </a:lnTo>
                    <a:lnTo>
                      <a:pt x="38740" y="527997"/>
                    </a:lnTo>
                    <a:lnTo>
                      <a:pt x="36777" y="523055"/>
                    </a:lnTo>
                    <a:lnTo>
                      <a:pt x="32851" y="512878"/>
                    </a:lnTo>
                    <a:lnTo>
                      <a:pt x="28764" y="501612"/>
                    </a:lnTo>
                    <a:lnTo>
                      <a:pt x="24959" y="490237"/>
                    </a:lnTo>
                    <a:lnTo>
                      <a:pt x="21473" y="478533"/>
                    </a:lnTo>
                    <a:lnTo>
                      <a:pt x="18308" y="466613"/>
                    </a:lnTo>
                    <a:lnTo>
                      <a:pt x="15264" y="454110"/>
                    </a:lnTo>
                    <a:lnTo>
                      <a:pt x="12700" y="441608"/>
                    </a:lnTo>
                    <a:lnTo>
                      <a:pt x="10136" y="428815"/>
                    </a:lnTo>
                    <a:lnTo>
                      <a:pt x="8172" y="415769"/>
                    </a:lnTo>
                    <a:lnTo>
                      <a:pt x="6209" y="402176"/>
                    </a:lnTo>
                    <a:lnTo>
                      <a:pt x="4526" y="388583"/>
                    </a:lnTo>
                    <a:lnTo>
                      <a:pt x="3005" y="374446"/>
                    </a:lnTo>
                    <a:lnTo>
                      <a:pt x="1962" y="360272"/>
                    </a:lnTo>
                    <a:lnTo>
                      <a:pt x="881" y="345590"/>
                    </a:lnTo>
                    <a:lnTo>
                      <a:pt x="441" y="330871"/>
                    </a:lnTo>
                    <a:lnTo>
                      <a:pt x="0" y="315642"/>
                    </a:lnTo>
                    <a:lnTo>
                      <a:pt x="0" y="300378"/>
                    </a:lnTo>
                    <a:lnTo>
                      <a:pt x="0" y="284860"/>
                    </a:lnTo>
                    <a:lnTo>
                      <a:pt x="441" y="269631"/>
                    </a:lnTo>
                    <a:lnTo>
                      <a:pt x="881" y="254658"/>
                    </a:lnTo>
                    <a:lnTo>
                      <a:pt x="1962" y="240229"/>
                    </a:lnTo>
                    <a:lnTo>
                      <a:pt x="3005" y="225801"/>
                    </a:lnTo>
                    <a:lnTo>
                      <a:pt x="4526" y="211918"/>
                    </a:lnTo>
                    <a:lnTo>
                      <a:pt x="6209" y="198181"/>
                    </a:lnTo>
                    <a:lnTo>
                      <a:pt x="8172" y="184879"/>
                    </a:lnTo>
                    <a:lnTo>
                      <a:pt x="10136" y="171540"/>
                    </a:lnTo>
                    <a:lnTo>
                      <a:pt x="12700" y="158784"/>
                    </a:lnTo>
                    <a:lnTo>
                      <a:pt x="15264" y="146282"/>
                    </a:lnTo>
                    <a:lnTo>
                      <a:pt x="18308" y="134034"/>
                    </a:lnTo>
                    <a:lnTo>
                      <a:pt x="21473" y="122113"/>
                    </a:lnTo>
                    <a:lnTo>
                      <a:pt x="24959" y="110411"/>
                    </a:lnTo>
                    <a:lnTo>
                      <a:pt x="28764" y="99036"/>
                    </a:lnTo>
                    <a:lnTo>
                      <a:pt x="32851" y="87878"/>
                    </a:lnTo>
                    <a:lnTo>
                      <a:pt x="36777" y="77302"/>
                    </a:lnTo>
                    <a:lnTo>
                      <a:pt x="41023" y="67417"/>
                    </a:lnTo>
                    <a:lnTo>
                      <a:pt x="45270" y="58222"/>
                    </a:lnTo>
                    <a:lnTo>
                      <a:pt x="49637" y="49863"/>
                    </a:lnTo>
                    <a:lnTo>
                      <a:pt x="54044" y="41867"/>
                    </a:lnTo>
                    <a:lnTo>
                      <a:pt x="58731" y="34745"/>
                    </a:lnTo>
                    <a:lnTo>
                      <a:pt x="63419" y="28275"/>
                    </a:lnTo>
                    <a:lnTo>
                      <a:pt x="68426" y="22497"/>
                    </a:lnTo>
                    <a:lnTo>
                      <a:pt x="73274" y="17300"/>
                    </a:lnTo>
                    <a:lnTo>
                      <a:pt x="78402" y="12756"/>
                    </a:lnTo>
                    <a:lnTo>
                      <a:pt x="83571" y="8904"/>
                    </a:lnTo>
                    <a:lnTo>
                      <a:pt x="88858" y="5888"/>
                    </a:lnTo>
                    <a:lnTo>
                      <a:pt x="94148" y="3270"/>
                    </a:lnTo>
                    <a:lnTo>
                      <a:pt x="99756" y="1490"/>
                    </a:lnTo>
                    <a:lnTo>
                      <a:pt x="105364" y="400"/>
                    </a:lnTo>
                    <a:lnTo>
                      <a:pt x="111134" y="0"/>
                    </a:lnTo>
                    <a:lnTo>
                      <a:pt x="112175" y="0"/>
                    </a:lnTo>
                    <a:lnTo>
                      <a:pt x="113698" y="0"/>
                    </a:lnTo>
                    <a:lnTo>
                      <a:pt x="119146" y="400"/>
                    </a:lnTo>
                    <a:lnTo>
                      <a:pt x="121870" y="799"/>
                    </a:lnTo>
                    <a:lnTo>
                      <a:pt x="124755" y="1490"/>
                    </a:lnTo>
                    <a:lnTo>
                      <a:pt x="127319" y="2181"/>
                    </a:lnTo>
                    <a:lnTo>
                      <a:pt x="130043" y="3270"/>
                    </a:lnTo>
                    <a:lnTo>
                      <a:pt x="135493" y="5888"/>
                    </a:lnTo>
                    <a:lnTo>
                      <a:pt x="140660" y="9049"/>
                    </a:lnTo>
                    <a:lnTo>
                      <a:pt x="145788" y="12902"/>
                    </a:lnTo>
                    <a:lnTo>
                      <a:pt x="148232" y="14973"/>
                    </a:lnTo>
                    <a:lnTo>
                      <a:pt x="150796" y="17445"/>
                    </a:lnTo>
                    <a:lnTo>
                      <a:pt x="153200" y="19916"/>
                    </a:lnTo>
                    <a:lnTo>
                      <a:pt x="155804" y="22642"/>
                    </a:lnTo>
                    <a:lnTo>
                      <a:pt x="158048" y="25404"/>
                    </a:lnTo>
                    <a:lnTo>
                      <a:pt x="160491" y="28420"/>
                    </a:lnTo>
                    <a:lnTo>
                      <a:pt x="162775" y="31436"/>
                    </a:lnTo>
                    <a:lnTo>
                      <a:pt x="165179" y="34889"/>
                    </a:lnTo>
                    <a:lnTo>
                      <a:pt x="169705" y="42013"/>
                    </a:lnTo>
                    <a:lnTo>
                      <a:pt x="174273" y="49863"/>
                    </a:lnTo>
                    <a:lnTo>
                      <a:pt x="178519" y="58222"/>
                    </a:lnTo>
                    <a:lnTo>
                      <a:pt x="180642" y="62620"/>
                    </a:lnTo>
                    <a:lnTo>
                      <a:pt x="182886" y="67417"/>
                    </a:lnTo>
                    <a:lnTo>
                      <a:pt x="187133" y="77302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526EFBA-D759-4EA6-A813-B24EF861FBA0}"/>
                  </a:ext>
                </a:extLst>
              </p:cNvPr>
              <p:cNvSpPr/>
              <p:nvPr/>
            </p:nvSpPr>
            <p:spPr>
              <a:xfrm>
                <a:off x="1750476" y="2438400"/>
                <a:ext cx="742362" cy="1"/>
              </a:xfrm>
              <a:custGeom>
                <a:avLst/>
                <a:gdLst/>
                <a:ahLst/>
                <a:cxnLst/>
                <a:rect l="0" t="0" r="0" b="0"/>
                <a:pathLst>
                  <a:path w="742362" h="1">
                    <a:moveTo>
                      <a:pt x="0" y="0"/>
                    </a:moveTo>
                    <a:lnTo>
                      <a:pt x="1602" y="0"/>
                    </a:lnTo>
                    <a:lnTo>
                      <a:pt x="741159" y="0"/>
                    </a:lnTo>
                    <a:lnTo>
                      <a:pt x="742361" y="0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3CFF392-E1D7-4EA2-BC27-DBDF060986C6}"/>
                  </a:ext>
                </a:extLst>
              </p:cNvPr>
              <p:cNvSpPr/>
              <p:nvPr/>
            </p:nvSpPr>
            <p:spPr>
              <a:xfrm>
                <a:off x="1638300" y="2438400"/>
                <a:ext cx="112177" cy="600756"/>
              </a:xfrm>
              <a:custGeom>
                <a:avLst/>
                <a:gdLst/>
                <a:ahLst/>
                <a:cxnLst/>
                <a:rect l="0" t="0" r="0" b="0"/>
                <a:pathLst>
                  <a:path w="112177" h="600756">
                    <a:moveTo>
                      <a:pt x="109371" y="600755"/>
                    </a:moveTo>
                    <a:lnTo>
                      <a:pt x="103762" y="600028"/>
                    </a:lnTo>
                    <a:lnTo>
                      <a:pt x="100958" y="599301"/>
                    </a:lnTo>
                    <a:lnTo>
                      <a:pt x="98554" y="598938"/>
                    </a:lnTo>
                    <a:lnTo>
                      <a:pt x="92945" y="596757"/>
                    </a:lnTo>
                    <a:lnTo>
                      <a:pt x="87737" y="594213"/>
                    </a:lnTo>
                    <a:lnTo>
                      <a:pt x="82529" y="590942"/>
                    </a:lnTo>
                    <a:lnTo>
                      <a:pt x="77321" y="587308"/>
                    </a:lnTo>
                    <a:lnTo>
                      <a:pt x="74917" y="585127"/>
                    </a:lnTo>
                    <a:lnTo>
                      <a:pt x="72513" y="582583"/>
                    </a:lnTo>
                    <a:lnTo>
                      <a:pt x="70109" y="580039"/>
                    </a:lnTo>
                    <a:lnTo>
                      <a:pt x="67706" y="577495"/>
                    </a:lnTo>
                    <a:lnTo>
                      <a:pt x="65302" y="574588"/>
                    </a:lnTo>
                    <a:lnTo>
                      <a:pt x="62898" y="571680"/>
                    </a:lnTo>
                    <a:lnTo>
                      <a:pt x="60495" y="568409"/>
                    </a:lnTo>
                    <a:lnTo>
                      <a:pt x="58491" y="565139"/>
                    </a:lnTo>
                    <a:lnTo>
                      <a:pt x="53684" y="558233"/>
                    </a:lnTo>
                    <a:lnTo>
                      <a:pt x="49678" y="550238"/>
                    </a:lnTo>
                    <a:lnTo>
                      <a:pt x="45271" y="541879"/>
                    </a:lnTo>
                    <a:lnTo>
                      <a:pt x="40864" y="532793"/>
                    </a:lnTo>
                    <a:lnTo>
                      <a:pt x="38861" y="528068"/>
                    </a:lnTo>
                    <a:lnTo>
                      <a:pt x="36857" y="522980"/>
                    </a:lnTo>
                    <a:lnTo>
                      <a:pt x="32851" y="512804"/>
                    </a:lnTo>
                    <a:lnTo>
                      <a:pt x="28845" y="501538"/>
                    </a:lnTo>
                    <a:lnTo>
                      <a:pt x="24839" y="490271"/>
                    </a:lnTo>
                    <a:lnTo>
                      <a:pt x="21634" y="478641"/>
                    </a:lnTo>
                    <a:lnTo>
                      <a:pt x="18429" y="466648"/>
                    </a:lnTo>
                    <a:lnTo>
                      <a:pt x="15223" y="453928"/>
                    </a:lnTo>
                    <a:lnTo>
                      <a:pt x="12820" y="441571"/>
                    </a:lnTo>
                    <a:lnTo>
                      <a:pt x="10015" y="428851"/>
                    </a:lnTo>
                    <a:lnTo>
                      <a:pt x="8012" y="415767"/>
                    </a:lnTo>
                    <a:lnTo>
                      <a:pt x="6009" y="402320"/>
                    </a:lnTo>
                    <a:lnTo>
                      <a:pt x="4407" y="388510"/>
                    </a:lnTo>
                    <a:lnTo>
                      <a:pt x="2804" y="374336"/>
                    </a:lnTo>
                    <a:lnTo>
                      <a:pt x="2003" y="360162"/>
                    </a:lnTo>
                    <a:lnTo>
                      <a:pt x="801" y="345625"/>
                    </a:lnTo>
                    <a:lnTo>
                      <a:pt x="400" y="330724"/>
                    </a:lnTo>
                    <a:lnTo>
                      <a:pt x="0" y="315460"/>
                    </a:lnTo>
                    <a:lnTo>
                      <a:pt x="0" y="300559"/>
                    </a:lnTo>
                    <a:lnTo>
                      <a:pt x="0" y="284931"/>
                    </a:lnTo>
                    <a:lnTo>
                      <a:pt x="400" y="269667"/>
                    </a:lnTo>
                    <a:lnTo>
                      <a:pt x="801" y="254767"/>
                    </a:lnTo>
                    <a:lnTo>
                      <a:pt x="2003" y="240229"/>
                    </a:lnTo>
                    <a:lnTo>
                      <a:pt x="2804" y="225692"/>
                    </a:lnTo>
                    <a:lnTo>
                      <a:pt x="4407" y="211881"/>
                    </a:lnTo>
                    <a:lnTo>
                      <a:pt x="6009" y="198071"/>
                    </a:lnTo>
                    <a:lnTo>
                      <a:pt x="8012" y="184987"/>
                    </a:lnTo>
                    <a:lnTo>
                      <a:pt x="10015" y="171540"/>
                    </a:lnTo>
                    <a:lnTo>
                      <a:pt x="12820" y="158820"/>
                    </a:lnTo>
                    <a:lnTo>
                      <a:pt x="15223" y="146463"/>
                    </a:lnTo>
                    <a:lnTo>
                      <a:pt x="18429" y="134107"/>
                    </a:lnTo>
                    <a:lnTo>
                      <a:pt x="21634" y="122113"/>
                    </a:lnTo>
                    <a:lnTo>
                      <a:pt x="24839" y="110484"/>
                    </a:lnTo>
                    <a:lnTo>
                      <a:pt x="28845" y="99217"/>
                    </a:lnTo>
                    <a:lnTo>
                      <a:pt x="32851" y="87951"/>
                    </a:lnTo>
                    <a:lnTo>
                      <a:pt x="36857" y="77411"/>
                    </a:lnTo>
                    <a:lnTo>
                      <a:pt x="40864" y="67235"/>
                    </a:lnTo>
                    <a:lnTo>
                      <a:pt x="45271" y="58149"/>
                    </a:lnTo>
                    <a:lnTo>
                      <a:pt x="49678" y="49790"/>
                    </a:lnTo>
                    <a:lnTo>
                      <a:pt x="54084" y="41795"/>
                    </a:lnTo>
                    <a:lnTo>
                      <a:pt x="58892" y="34889"/>
                    </a:lnTo>
                    <a:lnTo>
                      <a:pt x="63299" y="28348"/>
                    </a:lnTo>
                    <a:lnTo>
                      <a:pt x="68507" y="22533"/>
                    </a:lnTo>
                    <a:lnTo>
                      <a:pt x="73315" y="17445"/>
                    </a:lnTo>
                    <a:lnTo>
                      <a:pt x="78523" y="12720"/>
                    </a:lnTo>
                    <a:lnTo>
                      <a:pt x="83731" y="8722"/>
                    </a:lnTo>
                    <a:lnTo>
                      <a:pt x="88939" y="5815"/>
                    </a:lnTo>
                    <a:lnTo>
                      <a:pt x="94147" y="3271"/>
                    </a:lnTo>
                    <a:lnTo>
                      <a:pt x="99756" y="1454"/>
                    </a:lnTo>
                    <a:lnTo>
                      <a:pt x="105365" y="363"/>
                    </a:lnTo>
                    <a:lnTo>
                      <a:pt x="110974" y="0"/>
                    </a:lnTo>
                    <a:lnTo>
                      <a:pt x="112176" y="0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B6B3A35-6994-4F11-A3FF-4F33889D7619}"/>
                  </a:ext>
                </a:extLst>
              </p:cNvPr>
              <p:cNvSpPr/>
              <p:nvPr/>
            </p:nvSpPr>
            <p:spPr>
              <a:xfrm>
                <a:off x="1752078" y="2438400"/>
                <a:ext cx="110574" cy="600756"/>
              </a:xfrm>
              <a:custGeom>
                <a:avLst/>
                <a:gdLst/>
                <a:ahLst/>
                <a:cxnLst/>
                <a:rect l="0" t="0" r="0" b="0"/>
                <a:pathLst>
                  <a:path w="110574" h="600756">
                    <a:moveTo>
                      <a:pt x="0" y="0"/>
                    </a:moveTo>
                    <a:lnTo>
                      <a:pt x="5208" y="363"/>
                    </a:lnTo>
                    <a:lnTo>
                      <a:pt x="8012" y="727"/>
                    </a:lnTo>
                    <a:lnTo>
                      <a:pt x="10817" y="1454"/>
                    </a:lnTo>
                    <a:lnTo>
                      <a:pt x="13621" y="2180"/>
                    </a:lnTo>
                    <a:lnTo>
                      <a:pt x="16426" y="3271"/>
                    </a:lnTo>
                    <a:lnTo>
                      <a:pt x="21634" y="5815"/>
                    </a:lnTo>
                    <a:lnTo>
                      <a:pt x="26842" y="9086"/>
                    </a:lnTo>
                    <a:lnTo>
                      <a:pt x="32050" y="12720"/>
                    </a:lnTo>
                    <a:lnTo>
                      <a:pt x="34454" y="14901"/>
                    </a:lnTo>
                    <a:lnTo>
                      <a:pt x="36858" y="17445"/>
                    </a:lnTo>
                    <a:lnTo>
                      <a:pt x="39261" y="19989"/>
                    </a:lnTo>
                    <a:lnTo>
                      <a:pt x="42066" y="22533"/>
                    </a:lnTo>
                    <a:lnTo>
                      <a:pt x="44069" y="25440"/>
                    </a:lnTo>
                    <a:lnTo>
                      <a:pt x="46873" y="28348"/>
                    </a:lnTo>
                    <a:lnTo>
                      <a:pt x="48876" y="31255"/>
                    </a:lnTo>
                    <a:lnTo>
                      <a:pt x="51280" y="34889"/>
                    </a:lnTo>
                    <a:lnTo>
                      <a:pt x="56088" y="42158"/>
                    </a:lnTo>
                    <a:lnTo>
                      <a:pt x="60495" y="49790"/>
                    </a:lnTo>
                    <a:lnTo>
                      <a:pt x="64901" y="58149"/>
                    </a:lnTo>
                    <a:lnTo>
                      <a:pt x="66904" y="62510"/>
                    </a:lnTo>
                    <a:lnTo>
                      <a:pt x="68908" y="67235"/>
                    </a:lnTo>
                    <a:lnTo>
                      <a:pt x="73314" y="77411"/>
                    </a:lnTo>
                    <a:lnTo>
                      <a:pt x="77721" y="87951"/>
                    </a:lnTo>
                    <a:lnTo>
                      <a:pt x="81327" y="99217"/>
                    </a:lnTo>
                    <a:lnTo>
                      <a:pt x="85333" y="110484"/>
                    </a:lnTo>
                    <a:lnTo>
                      <a:pt x="88538" y="122113"/>
                    </a:lnTo>
                    <a:lnTo>
                      <a:pt x="91743" y="134107"/>
                    </a:lnTo>
                    <a:lnTo>
                      <a:pt x="94548" y="146463"/>
                    </a:lnTo>
                    <a:lnTo>
                      <a:pt x="97352" y="158820"/>
                    </a:lnTo>
                    <a:lnTo>
                      <a:pt x="99756" y="171540"/>
                    </a:lnTo>
                    <a:lnTo>
                      <a:pt x="102160" y="184987"/>
                    </a:lnTo>
                    <a:lnTo>
                      <a:pt x="103762" y="198071"/>
                    </a:lnTo>
                    <a:lnTo>
                      <a:pt x="104563" y="204976"/>
                    </a:lnTo>
                    <a:lnTo>
                      <a:pt x="105765" y="211881"/>
                    </a:lnTo>
                    <a:lnTo>
                      <a:pt x="106967" y="225692"/>
                    </a:lnTo>
                    <a:lnTo>
                      <a:pt x="108169" y="240229"/>
                    </a:lnTo>
                    <a:lnTo>
                      <a:pt x="108970" y="254767"/>
                    </a:lnTo>
                    <a:lnTo>
                      <a:pt x="109771" y="269667"/>
                    </a:lnTo>
                    <a:lnTo>
                      <a:pt x="110172" y="284931"/>
                    </a:lnTo>
                    <a:lnTo>
                      <a:pt x="110573" y="300559"/>
                    </a:lnTo>
                    <a:lnTo>
                      <a:pt x="110172" y="302376"/>
                    </a:lnTo>
                    <a:lnTo>
                      <a:pt x="110172" y="304193"/>
                    </a:lnTo>
                    <a:lnTo>
                      <a:pt x="110172" y="307828"/>
                    </a:lnTo>
                    <a:lnTo>
                      <a:pt x="110172" y="315460"/>
                    </a:lnTo>
                    <a:lnTo>
                      <a:pt x="110172" y="323092"/>
                    </a:lnTo>
                    <a:lnTo>
                      <a:pt x="109771" y="330724"/>
                    </a:lnTo>
                    <a:lnTo>
                      <a:pt x="109371" y="334358"/>
                    </a:lnTo>
                    <a:lnTo>
                      <a:pt x="109371" y="336176"/>
                    </a:lnTo>
                    <a:lnTo>
                      <a:pt x="109371" y="337993"/>
                    </a:lnTo>
                    <a:lnTo>
                      <a:pt x="108970" y="345625"/>
                    </a:lnTo>
                    <a:lnTo>
                      <a:pt x="108970" y="349259"/>
                    </a:lnTo>
                    <a:lnTo>
                      <a:pt x="108569" y="351076"/>
                    </a:lnTo>
                    <a:lnTo>
                      <a:pt x="108569" y="352894"/>
                    </a:lnTo>
                    <a:lnTo>
                      <a:pt x="108169" y="360162"/>
                    </a:lnTo>
                    <a:lnTo>
                      <a:pt x="108169" y="361979"/>
                    </a:lnTo>
                    <a:lnTo>
                      <a:pt x="107768" y="363796"/>
                    </a:lnTo>
                    <a:lnTo>
                      <a:pt x="107768" y="367431"/>
                    </a:lnTo>
                    <a:lnTo>
                      <a:pt x="106967" y="374336"/>
                    </a:lnTo>
                    <a:lnTo>
                      <a:pt x="106566" y="376153"/>
                    </a:lnTo>
                    <a:lnTo>
                      <a:pt x="106566" y="377970"/>
                    </a:lnTo>
                    <a:lnTo>
                      <a:pt x="106166" y="381241"/>
                    </a:lnTo>
                    <a:lnTo>
                      <a:pt x="105765" y="388510"/>
                    </a:lnTo>
                    <a:lnTo>
                      <a:pt x="104563" y="395415"/>
                    </a:lnTo>
                    <a:lnTo>
                      <a:pt x="103762" y="402320"/>
                    </a:lnTo>
                    <a:lnTo>
                      <a:pt x="102160" y="415767"/>
                    </a:lnTo>
                    <a:lnTo>
                      <a:pt x="100958" y="422309"/>
                    </a:lnTo>
                    <a:lnTo>
                      <a:pt x="99756" y="428851"/>
                    </a:lnTo>
                    <a:lnTo>
                      <a:pt x="97352" y="441571"/>
                    </a:lnTo>
                    <a:lnTo>
                      <a:pt x="94548" y="453928"/>
                    </a:lnTo>
                    <a:lnTo>
                      <a:pt x="93346" y="460106"/>
                    </a:lnTo>
                    <a:lnTo>
                      <a:pt x="91743" y="466648"/>
                    </a:lnTo>
                    <a:lnTo>
                      <a:pt x="90942" y="469555"/>
                    </a:lnTo>
                    <a:lnTo>
                      <a:pt x="90141" y="472463"/>
                    </a:lnTo>
                    <a:lnTo>
                      <a:pt x="88538" y="478641"/>
                    </a:lnTo>
                    <a:lnTo>
                      <a:pt x="86936" y="484456"/>
                    </a:lnTo>
                    <a:lnTo>
                      <a:pt x="85734" y="487364"/>
                    </a:lnTo>
                    <a:lnTo>
                      <a:pt x="85333" y="490271"/>
                    </a:lnTo>
                    <a:lnTo>
                      <a:pt x="84131" y="492815"/>
                    </a:lnTo>
                    <a:lnTo>
                      <a:pt x="83330" y="495723"/>
                    </a:lnTo>
                    <a:lnTo>
                      <a:pt x="81327" y="501538"/>
                    </a:lnTo>
                    <a:lnTo>
                      <a:pt x="80125" y="504445"/>
                    </a:lnTo>
                    <a:lnTo>
                      <a:pt x="79324" y="507353"/>
                    </a:lnTo>
                    <a:lnTo>
                      <a:pt x="77721" y="512804"/>
                    </a:lnTo>
                    <a:lnTo>
                      <a:pt x="75318" y="518256"/>
                    </a:lnTo>
                    <a:lnTo>
                      <a:pt x="73314" y="523344"/>
                    </a:lnTo>
                    <a:lnTo>
                      <a:pt x="68908" y="533156"/>
                    </a:lnTo>
                    <a:lnTo>
                      <a:pt x="67706" y="535337"/>
                    </a:lnTo>
                    <a:lnTo>
                      <a:pt x="67305" y="536427"/>
                    </a:lnTo>
                    <a:lnTo>
                      <a:pt x="66904" y="537518"/>
                    </a:lnTo>
                    <a:lnTo>
                      <a:pt x="64901" y="542242"/>
                    </a:lnTo>
                    <a:lnTo>
                      <a:pt x="62497" y="546603"/>
                    </a:lnTo>
                    <a:lnTo>
                      <a:pt x="60495" y="550965"/>
                    </a:lnTo>
                    <a:lnTo>
                      <a:pt x="56088" y="558597"/>
                    </a:lnTo>
                    <a:lnTo>
                      <a:pt x="53684" y="562231"/>
                    </a:lnTo>
                    <a:lnTo>
                      <a:pt x="51280" y="565865"/>
                    </a:lnTo>
                    <a:lnTo>
                      <a:pt x="48876" y="569136"/>
                    </a:lnTo>
                    <a:lnTo>
                      <a:pt x="47674" y="570590"/>
                    </a:lnTo>
                    <a:lnTo>
                      <a:pt x="46873" y="572044"/>
                    </a:lnTo>
                    <a:lnTo>
                      <a:pt x="44069" y="575315"/>
                    </a:lnTo>
                    <a:lnTo>
                      <a:pt x="42867" y="576768"/>
                    </a:lnTo>
                    <a:lnTo>
                      <a:pt x="42466" y="577132"/>
                    </a:lnTo>
                    <a:lnTo>
                      <a:pt x="42066" y="578222"/>
                    </a:lnTo>
                    <a:lnTo>
                      <a:pt x="41264" y="578586"/>
                    </a:lnTo>
                    <a:lnTo>
                      <a:pt x="40463" y="579312"/>
                    </a:lnTo>
                    <a:lnTo>
                      <a:pt x="39261" y="580766"/>
                    </a:lnTo>
                    <a:lnTo>
                      <a:pt x="36858" y="583310"/>
                    </a:lnTo>
                    <a:lnTo>
                      <a:pt x="35656" y="584401"/>
                    </a:lnTo>
                    <a:lnTo>
                      <a:pt x="34454" y="585491"/>
                    </a:lnTo>
                    <a:lnTo>
                      <a:pt x="32050" y="587671"/>
                    </a:lnTo>
                    <a:lnTo>
                      <a:pt x="29246" y="589852"/>
                    </a:lnTo>
                    <a:lnTo>
                      <a:pt x="26842" y="591306"/>
                    </a:lnTo>
                    <a:lnTo>
                      <a:pt x="21634" y="594577"/>
                    </a:lnTo>
                    <a:lnTo>
                      <a:pt x="18829" y="596030"/>
                    </a:lnTo>
                    <a:lnTo>
                      <a:pt x="16426" y="597121"/>
                    </a:lnTo>
                    <a:lnTo>
                      <a:pt x="13621" y="598211"/>
                    </a:lnTo>
                    <a:lnTo>
                      <a:pt x="12820" y="598211"/>
                    </a:lnTo>
                    <a:lnTo>
                      <a:pt x="12019" y="598574"/>
                    </a:lnTo>
                    <a:lnTo>
                      <a:pt x="10817" y="598938"/>
                    </a:lnTo>
                    <a:lnTo>
                      <a:pt x="8012" y="599665"/>
                    </a:lnTo>
                    <a:lnTo>
                      <a:pt x="5208" y="600028"/>
                    </a:lnTo>
                    <a:lnTo>
                      <a:pt x="2804" y="600392"/>
                    </a:lnTo>
                    <a:lnTo>
                      <a:pt x="0" y="600755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48CD163-F680-4BF7-A5B0-516F87110DBF}"/>
                  </a:ext>
                </a:extLst>
              </p:cNvPr>
              <p:cNvSpPr/>
              <p:nvPr/>
            </p:nvSpPr>
            <p:spPr>
              <a:xfrm>
                <a:off x="1750476" y="3039154"/>
                <a:ext cx="745569" cy="1"/>
              </a:xfrm>
              <a:custGeom>
                <a:avLst/>
                <a:gdLst/>
                <a:ahLst/>
                <a:cxnLst/>
                <a:rect l="0" t="0" r="0" b="0"/>
                <a:pathLst>
                  <a:path w="745569" h="1">
                    <a:moveTo>
                      <a:pt x="0" y="0"/>
                    </a:moveTo>
                    <a:lnTo>
                      <a:pt x="1602" y="0"/>
                    </a:lnTo>
                    <a:lnTo>
                      <a:pt x="737556" y="0"/>
                    </a:lnTo>
                    <a:lnTo>
                      <a:pt x="745568" y="0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DF7F7BFE-FCA1-4BFA-9C0B-54EB073D6B4B}"/>
                  </a:ext>
                </a:extLst>
              </p:cNvPr>
              <p:cNvCxnSpPr/>
              <p:nvPr/>
            </p:nvCxnSpPr>
            <p:spPr>
              <a:xfrm>
                <a:off x="1742440" y="3034411"/>
                <a:ext cx="4064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1C0E6C4-0149-4F78-BCDB-E2C19987F497}"/>
                  </a:ext>
                </a:extLst>
              </p:cNvPr>
              <p:cNvSpPr/>
              <p:nvPr/>
            </p:nvSpPr>
            <p:spPr>
              <a:xfrm>
                <a:off x="2488030" y="2438400"/>
                <a:ext cx="116983" cy="600756"/>
              </a:xfrm>
              <a:custGeom>
                <a:avLst/>
                <a:gdLst/>
                <a:ahLst/>
                <a:cxnLst/>
                <a:rect l="0" t="0" r="0" b="0"/>
                <a:pathLst>
                  <a:path w="116983" h="600756">
                    <a:moveTo>
                      <a:pt x="4808" y="0"/>
                    </a:moveTo>
                    <a:lnTo>
                      <a:pt x="7612" y="0"/>
                    </a:lnTo>
                    <a:lnTo>
                      <a:pt x="10417" y="363"/>
                    </a:lnTo>
                    <a:lnTo>
                      <a:pt x="13221" y="727"/>
                    </a:lnTo>
                    <a:lnTo>
                      <a:pt x="16025" y="1454"/>
                    </a:lnTo>
                    <a:lnTo>
                      <a:pt x="21634" y="2907"/>
                    </a:lnTo>
                    <a:lnTo>
                      <a:pt x="24038" y="3998"/>
                    </a:lnTo>
                    <a:lnTo>
                      <a:pt x="27243" y="5451"/>
                    </a:lnTo>
                    <a:lnTo>
                      <a:pt x="32050" y="8359"/>
                    </a:lnTo>
                    <a:lnTo>
                      <a:pt x="34855" y="10176"/>
                    </a:lnTo>
                    <a:lnTo>
                      <a:pt x="37659" y="12357"/>
                    </a:lnTo>
                    <a:lnTo>
                      <a:pt x="42867" y="16718"/>
                    </a:lnTo>
                    <a:lnTo>
                      <a:pt x="48075" y="21806"/>
                    </a:lnTo>
                    <a:lnTo>
                      <a:pt x="50078" y="24713"/>
                    </a:lnTo>
                    <a:lnTo>
                      <a:pt x="52482" y="27621"/>
                    </a:lnTo>
                    <a:lnTo>
                      <a:pt x="57289" y="34162"/>
                    </a:lnTo>
                    <a:lnTo>
                      <a:pt x="59693" y="37797"/>
                    </a:lnTo>
                    <a:lnTo>
                      <a:pt x="62097" y="41431"/>
                    </a:lnTo>
                    <a:lnTo>
                      <a:pt x="64501" y="45429"/>
                    </a:lnTo>
                    <a:lnTo>
                      <a:pt x="66905" y="49427"/>
                    </a:lnTo>
                    <a:lnTo>
                      <a:pt x="68908" y="53424"/>
                    </a:lnTo>
                    <a:lnTo>
                      <a:pt x="71311" y="57786"/>
                    </a:lnTo>
                    <a:lnTo>
                      <a:pt x="73314" y="62510"/>
                    </a:lnTo>
                    <a:lnTo>
                      <a:pt x="75718" y="67235"/>
                    </a:lnTo>
                    <a:lnTo>
                      <a:pt x="79724" y="77048"/>
                    </a:lnTo>
                    <a:lnTo>
                      <a:pt x="82128" y="82499"/>
                    </a:lnTo>
                    <a:lnTo>
                      <a:pt x="84131" y="87951"/>
                    </a:lnTo>
                    <a:lnTo>
                      <a:pt x="88138" y="99217"/>
                    </a:lnTo>
                    <a:lnTo>
                      <a:pt x="91743" y="110484"/>
                    </a:lnTo>
                    <a:lnTo>
                      <a:pt x="95349" y="122113"/>
                    </a:lnTo>
                    <a:lnTo>
                      <a:pt x="98554" y="134107"/>
                    </a:lnTo>
                    <a:lnTo>
                      <a:pt x="101358" y="146463"/>
                    </a:lnTo>
                    <a:lnTo>
                      <a:pt x="104162" y="158820"/>
                    </a:lnTo>
                    <a:lnTo>
                      <a:pt x="106566" y="171540"/>
                    </a:lnTo>
                    <a:lnTo>
                      <a:pt x="108569" y="184987"/>
                    </a:lnTo>
                    <a:lnTo>
                      <a:pt x="110572" y="198071"/>
                    </a:lnTo>
                    <a:lnTo>
                      <a:pt x="111374" y="204976"/>
                    </a:lnTo>
                    <a:lnTo>
                      <a:pt x="112175" y="211881"/>
                    </a:lnTo>
                    <a:lnTo>
                      <a:pt x="113377" y="225692"/>
                    </a:lnTo>
                    <a:lnTo>
                      <a:pt x="114979" y="240229"/>
                    </a:lnTo>
                    <a:lnTo>
                      <a:pt x="115780" y="254767"/>
                    </a:lnTo>
                    <a:lnTo>
                      <a:pt x="116582" y="269667"/>
                    </a:lnTo>
                    <a:lnTo>
                      <a:pt x="116982" y="284931"/>
                    </a:lnTo>
                    <a:lnTo>
                      <a:pt x="116982" y="300559"/>
                    </a:lnTo>
                    <a:lnTo>
                      <a:pt x="116982" y="302376"/>
                    </a:lnTo>
                    <a:lnTo>
                      <a:pt x="116982" y="304193"/>
                    </a:lnTo>
                    <a:lnTo>
                      <a:pt x="116982" y="307828"/>
                    </a:lnTo>
                    <a:lnTo>
                      <a:pt x="116982" y="315460"/>
                    </a:lnTo>
                    <a:lnTo>
                      <a:pt x="116582" y="323092"/>
                    </a:lnTo>
                    <a:lnTo>
                      <a:pt x="116582" y="330724"/>
                    </a:lnTo>
                    <a:lnTo>
                      <a:pt x="116181" y="334358"/>
                    </a:lnTo>
                    <a:lnTo>
                      <a:pt x="116181" y="336176"/>
                    </a:lnTo>
                    <a:lnTo>
                      <a:pt x="116181" y="337993"/>
                    </a:lnTo>
                    <a:lnTo>
                      <a:pt x="115780" y="345625"/>
                    </a:lnTo>
                    <a:lnTo>
                      <a:pt x="115380" y="349259"/>
                    </a:lnTo>
                    <a:lnTo>
                      <a:pt x="115380" y="351076"/>
                    </a:lnTo>
                    <a:lnTo>
                      <a:pt x="115380" y="352894"/>
                    </a:lnTo>
                    <a:lnTo>
                      <a:pt x="114979" y="360162"/>
                    </a:lnTo>
                    <a:lnTo>
                      <a:pt x="114579" y="361979"/>
                    </a:lnTo>
                    <a:lnTo>
                      <a:pt x="114579" y="363796"/>
                    </a:lnTo>
                    <a:lnTo>
                      <a:pt x="114178" y="367431"/>
                    </a:lnTo>
                    <a:lnTo>
                      <a:pt x="113377" y="374336"/>
                    </a:lnTo>
                    <a:lnTo>
                      <a:pt x="113377" y="376153"/>
                    </a:lnTo>
                    <a:lnTo>
                      <a:pt x="112976" y="377970"/>
                    </a:lnTo>
                    <a:lnTo>
                      <a:pt x="112976" y="381241"/>
                    </a:lnTo>
                    <a:lnTo>
                      <a:pt x="112175" y="388510"/>
                    </a:lnTo>
                    <a:lnTo>
                      <a:pt x="111374" y="395415"/>
                    </a:lnTo>
                    <a:lnTo>
                      <a:pt x="110572" y="402320"/>
                    </a:lnTo>
                    <a:lnTo>
                      <a:pt x="108569" y="415767"/>
                    </a:lnTo>
                    <a:lnTo>
                      <a:pt x="107367" y="422309"/>
                    </a:lnTo>
                    <a:lnTo>
                      <a:pt x="106566" y="428851"/>
                    </a:lnTo>
                    <a:lnTo>
                      <a:pt x="104162" y="441571"/>
                    </a:lnTo>
                    <a:lnTo>
                      <a:pt x="101358" y="453928"/>
                    </a:lnTo>
                    <a:lnTo>
                      <a:pt x="99755" y="460106"/>
                    </a:lnTo>
                    <a:lnTo>
                      <a:pt x="98554" y="466648"/>
                    </a:lnTo>
                    <a:lnTo>
                      <a:pt x="97352" y="469555"/>
                    </a:lnTo>
                    <a:lnTo>
                      <a:pt x="96951" y="472463"/>
                    </a:lnTo>
                    <a:lnTo>
                      <a:pt x="95349" y="478641"/>
                    </a:lnTo>
                    <a:lnTo>
                      <a:pt x="93346" y="484456"/>
                    </a:lnTo>
                    <a:lnTo>
                      <a:pt x="92544" y="487364"/>
                    </a:lnTo>
                    <a:lnTo>
                      <a:pt x="91743" y="490271"/>
                    </a:lnTo>
                    <a:lnTo>
                      <a:pt x="90541" y="492815"/>
                    </a:lnTo>
                    <a:lnTo>
                      <a:pt x="89740" y="495723"/>
                    </a:lnTo>
                    <a:lnTo>
                      <a:pt x="88138" y="501538"/>
                    </a:lnTo>
                    <a:lnTo>
                      <a:pt x="86936" y="504445"/>
                    </a:lnTo>
                    <a:lnTo>
                      <a:pt x="86134" y="507353"/>
                    </a:lnTo>
                    <a:lnTo>
                      <a:pt x="84131" y="512804"/>
                    </a:lnTo>
                    <a:lnTo>
                      <a:pt x="80125" y="522980"/>
                    </a:lnTo>
                    <a:lnTo>
                      <a:pt x="77721" y="527705"/>
                    </a:lnTo>
                    <a:lnTo>
                      <a:pt x="77321" y="529159"/>
                    </a:lnTo>
                    <a:lnTo>
                      <a:pt x="76920" y="530249"/>
                    </a:lnTo>
                    <a:lnTo>
                      <a:pt x="75718" y="532793"/>
                    </a:lnTo>
                    <a:lnTo>
                      <a:pt x="73715" y="537154"/>
                    </a:lnTo>
                    <a:lnTo>
                      <a:pt x="71712" y="541515"/>
                    </a:lnTo>
                    <a:lnTo>
                      <a:pt x="67305" y="550238"/>
                    </a:lnTo>
                    <a:lnTo>
                      <a:pt x="62898" y="557870"/>
                    </a:lnTo>
                    <a:lnTo>
                      <a:pt x="60494" y="561504"/>
                    </a:lnTo>
                    <a:lnTo>
                      <a:pt x="58491" y="564775"/>
                    </a:lnTo>
                    <a:lnTo>
                      <a:pt x="56088" y="568409"/>
                    </a:lnTo>
                    <a:lnTo>
                      <a:pt x="54886" y="569863"/>
                    </a:lnTo>
                    <a:lnTo>
                      <a:pt x="53684" y="571317"/>
                    </a:lnTo>
                    <a:lnTo>
                      <a:pt x="51280" y="574588"/>
                    </a:lnTo>
                    <a:lnTo>
                      <a:pt x="49277" y="577132"/>
                    </a:lnTo>
                    <a:lnTo>
                      <a:pt x="48476" y="577859"/>
                    </a:lnTo>
                    <a:lnTo>
                      <a:pt x="48075" y="578586"/>
                    </a:lnTo>
                    <a:lnTo>
                      <a:pt x="46473" y="580039"/>
                    </a:lnTo>
                    <a:lnTo>
                      <a:pt x="44069" y="582583"/>
                    </a:lnTo>
                    <a:lnTo>
                      <a:pt x="41665" y="584764"/>
                    </a:lnTo>
                    <a:lnTo>
                      <a:pt x="39261" y="586944"/>
                    </a:lnTo>
                    <a:lnTo>
                      <a:pt x="34053" y="590942"/>
                    </a:lnTo>
                    <a:lnTo>
                      <a:pt x="31650" y="592396"/>
                    </a:lnTo>
                    <a:lnTo>
                      <a:pt x="29246" y="594213"/>
                    </a:lnTo>
                    <a:lnTo>
                      <a:pt x="26442" y="595304"/>
                    </a:lnTo>
                    <a:lnTo>
                      <a:pt x="25240" y="595667"/>
                    </a:lnTo>
                    <a:lnTo>
                      <a:pt x="24038" y="596394"/>
                    </a:lnTo>
                    <a:lnTo>
                      <a:pt x="21234" y="597484"/>
                    </a:lnTo>
                    <a:lnTo>
                      <a:pt x="20432" y="597848"/>
                    </a:lnTo>
                    <a:lnTo>
                      <a:pt x="20032" y="598211"/>
                    </a:lnTo>
                    <a:lnTo>
                      <a:pt x="18830" y="598574"/>
                    </a:lnTo>
                    <a:lnTo>
                      <a:pt x="13221" y="600028"/>
                    </a:lnTo>
                    <a:lnTo>
                      <a:pt x="10417" y="600392"/>
                    </a:lnTo>
                    <a:lnTo>
                      <a:pt x="9615" y="600392"/>
                    </a:lnTo>
                    <a:lnTo>
                      <a:pt x="9215" y="600392"/>
                    </a:lnTo>
                    <a:lnTo>
                      <a:pt x="8013" y="600755"/>
                    </a:lnTo>
                    <a:lnTo>
                      <a:pt x="4808" y="600755"/>
                    </a:lnTo>
                    <a:lnTo>
                      <a:pt x="2404" y="600755"/>
                    </a:lnTo>
                    <a:lnTo>
                      <a:pt x="0" y="600755"/>
                    </a:lnTo>
                  </a:path>
                </a:pathLst>
              </a:custGeom>
              <a:ln w="3683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F211345-8714-4FC4-992C-B1C435E971D1}"/>
                </a:ext>
              </a:extLst>
            </p:cNvPr>
            <p:cNvSpPr txBox="1"/>
            <p:nvPr/>
          </p:nvSpPr>
          <p:spPr>
            <a:xfrm>
              <a:off x="1930400" y="2552700"/>
              <a:ext cx="36764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 - 34"/>
                </a:rPr>
                <a:t>a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087EEF6-464C-4CFD-9183-93E5642F6DCA}"/>
              </a:ext>
            </a:extLst>
          </p:cNvPr>
          <p:cNvGrpSpPr/>
          <p:nvPr/>
        </p:nvGrpSpPr>
        <p:grpSpPr>
          <a:xfrm>
            <a:off x="1596021" y="5866212"/>
            <a:ext cx="5455159" cy="1364682"/>
            <a:chOff x="773937" y="1102060"/>
            <a:chExt cx="5455159" cy="136468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24296E4-E1F4-48EE-9357-CB19CDF65253}"/>
                </a:ext>
              </a:extLst>
            </p:cNvPr>
            <p:cNvCxnSpPr/>
            <p:nvPr/>
          </p:nvCxnSpPr>
          <p:spPr>
            <a:xfrm>
              <a:off x="788162" y="1938655"/>
              <a:ext cx="5440934" cy="0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C433263-7DEC-4B0E-A22D-69A2FAED80A2}"/>
                </a:ext>
              </a:extLst>
            </p:cNvPr>
            <p:cNvSpPr/>
            <p:nvPr/>
          </p:nvSpPr>
          <p:spPr>
            <a:xfrm>
              <a:off x="3252335" y="1988560"/>
              <a:ext cx="416197" cy="478182"/>
            </a:xfrm>
            <a:custGeom>
              <a:avLst/>
              <a:gdLst/>
              <a:ahLst/>
              <a:cxnLst/>
              <a:rect l="0" t="0" r="0" b="0"/>
              <a:pathLst>
                <a:path w="416197" h="478182">
                  <a:moveTo>
                    <a:pt x="208133" y="0"/>
                  </a:moveTo>
                  <a:lnTo>
                    <a:pt x="416196" y="478181"/>
                  </a:lnTo>
                  <a:lnTo>
                    <a:pt x="0" y="478181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4569CDE-B936-4642-AB59-F8040EFC195D}"/>
                </a:ext>
              </a:extLst>
            </p:cNvPr>
            <p:cNvGrpSpPr/>
            <p:nvPr/>
          </p:nvGrpSpPr>
          <p:grpSpPr>
            <a:xfrm rot="5400000">
              <a:off x="615994" y="1260003"/>
              <a:ext cx="747601" cy="431715"/>
              <a:chOff x="615994" y="1260003"/>
              <a:chExt cx="747601" cy="431715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34EE792-E52B-4717-9BBE-19F329B104BA}"/>
                  </a:ext>
                </a:extLst>
              </p:cNvPr>
              <p:cNvSpPr/>
              <p:nvPr/>
            </p:nvSpPr>
            <p:spPr>
              <a:xfrm>
                <a:off x="1190170" y="1260003"/>
                <a:ext cx="173425" cy="431715"/>
              </a:xfrm>
              <a:custGeom>
                <a:avLst/>
                <a:gdLst/>
                <a:ahLst/>
                <a:cxnLst/>
                <a:rect l="0" t="0" r="0" b="0"/>
                <a:pathLst>
                  <a:path w="173425" h="431715">
                    <a:moveTo>
                      <a:pt x="148021" y="368541"/>
                    </a:moveTo>
                    <a:lnTo>
                      <a:pt x="144737" y="375854"/>
                    </a:lnTo>
                    <a:lnTo>
                      <a:pt x="143095" y="379302"/>
                    </a:lnTo>
                    <a:lnTo>
                      <a:pt x="142630" y="380111"/>
                    </a:lnTo>
                    <a:lnTo>
                      <a:pt x="142290" y="380998"/>
                    </a:lnTo>
                    <a:lnTo>
                      <a:pt x="141577" y="382774"/>
                    </a:lnTo>
                    <a:lnTo>
                      <a:pt x="139935" y="386012"/>
                    </a:lnTo>
                    <a:lnTo>
                      <a:pt x="138293" y="389173"/>
                    </a:lnTo>
                    <a:lnTo>
                      <a:pt x="135009" y="395310"/>
                    </a:lnTo>
                    <a:lnTo>
                      <a:pt x="131509" y="400820"/>
                    </a:lnTo>
                    <a:lnTo>
                      <a:pt x="129744" y="403406"/>
                    </a:lnTo>
                    <a:lnTo>
                      <a:pt x="128101" y="405965"/>
                    </a:lnTo>
                    <a:lnTo>
                      <a:pt x="126242" y="408341"/>
                    </a:lnTo>
                    <a:lnTo>
                      <a:pt x="125282" y="409412"/>
                    </a:lnTo>
                    <a:lnTo>
                      <a:pt x="124477" y="410587"/>
                    </a:lnTo>
                    <a:lnTo>
                      <a:pt x="122618" y="412781"/>
                    </a:lnTo>
                    <a:lnTo>
                      <a:pt x="120975" y="414844"/>
                    </a:lnTo>
                    <a:lnTo>
                      <a:pt x="120387" y="415236"/>
                    </a:lnTo>
                    <a:lnTo>
                      <a:pt x="119923" y="415732"/>
                    </a:lnTo>
                    <a:lnTo>
                      <a:pt x="118962" y="416725"/>
                    </a:lnTo>
                    <a:lnTo>
                      <a:pt x="117103" y="418500"/>
                    </a:lnTo>
                    <a:lnTo>
                      <a:pt x="115213" y="420171"/>
                    </a:lnTo>
                    <a:lnTo>
                      <a:pt x="113355" y="421765"/>
                    </a:lnTo>
                    <a:lnTo>
                      <a:pt x="109359" y="424507"/>
                    </a:lnTo>
                    <a:lnTo>
                      <a:pt x="107376" y="425709"/>
                    </a:lnTo>
                    <a:lnTo>
                      <a:pt x="105517" y="426883"/>
                    </a:lnTo>
                    <a:lnTo>
                      <a:pt x="103410" y="427771"/>
                    </a:lnTo>
                    <a:lnTo>
                      <a:pt x="102357" y="428164"/>
                    </a:lnTo>
                    <a:lnTo>
                      <a:pt x="101397" y="428659"/>
                    </a:lnTo>
                    <a:lnTo>
                      <a:pt x="99290" y="429443"/>
                    </a:lnTo>
                    <a:lnTo>
                      <a:pt x="98733" y="429547"/>
                    </a:lnTo>
                    <a:lnTo>
                      <a:pt x="98237" y="429756"/>
                    </a:lnTo>
                    <a:lnTo>
                      <a:pt x="97308" y="430147"/>
                    </a:lnTo>
                    <a:lnTo>
                      <a:pt x="93094" y="431140"/>
                    </a:lnTo>
                    <a:lnTo>
                      <a:pt x="90988" y="431427"/>
                    </a:lnTo>
                    <a:lnTo>
                      <a:pt x="90399" y="431427"/>
                    </a:lnTo>
                    <a:lnTo>
                      <a:pt x="89934" y="431532"/>
                    </a:lnTo>
                    <a:lnTo>
                      <a:pt x="89004" y="431714"/>
                    </a:lnTo>
                    <a:lnTo>
                      <a:pt x="83025" y="431610"/>
                    </a:lnTo>
                    <a:lnTo>
                      <a:pt x="80920" y="431323"/>
                    </a:lnTo>
                    <a:lnTo>
                      <a:pt x="78813" y="430931"/>
                    </a:lnTo>
                    <a:lnTo>
                      <a:pt x="74723" y="429939"/>
                    </a:lnTo>
                    <a:lnTo>
                      <a:pt x="70603" y="428372"/>
                    </a:lnTo>
                    <a:lnTo>
                      <a:pt x="68621" y="427484"/>
                    </a:lnTo>
                    <a:lnTo>
                      <a:pt x="66762" y="426491"/>
                    </a:lnTo>
                    <a:lnTo>
                      <a:pt x="64747" y="425316"/>
                    </a:lnTo>
                    <a:lnTo>
                      <a:pt x="62889" y="424011"/>
                    </a:lnTo>
                    <a:lnTo>
                      <a:pt x="59140" y="421269"/>
                    </a:lnTo>
                    <a:lnTo>
                      <a:pt x="55393" y="417899"/>
                    </a:lnTo>
                    <a:lnTo>
                      <a:pt x="53533" y="416124"/>
                    </a:lnTo>
                    <a:lnTo>
                      <a:pt x="51891" y="414243"/>
                    </a:lnTo>
                    <a:lnTo>
                      <a:pt x="50001" y="412181"/>
                    </a:lnTo>
                    <a:lnTo>
                      <a:pt x="48267" y="410013"/>
                    </a:lnTo>
                    <a:lnTo>
                      <a:pt x="44735" y="405469"/>
                    </a:lnTo>
                    <a:lnTo>
                      <a:pt x="41235" y="400324"/>
                    </a:lnTo>
                    <a:lnTo>
                      <a:pt x="39593" y="397661"/>
                    </a:lnTo>
                    <a:lnTo>
                      <a:pt x="37950" y="394892"/>
                    </a:lnTo>
                    <a:lnTo>
                      <a:pt x="36308" y="391941"/>
                    </a:lnTo>
                    <a:lnTo>
                      <a:pt x="34666" y="388885"/>
                    </a:lnTo>
                    <a:lnTo>
                      <a:pt x="31506" y="382566"/>
                    </a:lnTo>
                    <a:lnTo>
                      <a:pt x="28347" y="375645"/>
                    </a:lnTo>
                    <a:lnTo>
                      <a:pt x="25435" y="368541"/>
                    </a:lnTo>
                    <a:lnTo>
                      <a:pt x="22275" y="360446"/>
                    </a:lnTo>
                    <a:lnTo>
                      <a:pt x="19332" y="352271"/>
                    </a:lnTo>
                    <a:lnTo>
                      <a:pt x="16637" y="343862"/>
                    </a:lnTo>
                    <a:lnTo>
                      <a:pt x="14189" y="335296"/>
                    </a:lnTo>
                    <a:lnTo>
                      <a:pt x="11836" y="326312"/>
                    </a:lnTo>
                    <a:lnTo>
                      <a:pt x="9852" y="317329"/>
                    </a:lnTo>
                    <a:lnTo>
                      <a:pt x="7869" y="308136"/>
                    </a:lnTo>
                    <a:lnTo>
                      <a:pt x="6321" y="298761"/>
                    </a:lnTo>
                    <a:lnTo>
                      <a:pt x="4802" y="288993"/>
                    </a:lnTo>
                    <a:lnTo>
                      <a:pt x="3532" y="279227"/>
                    </a:lnTo>
                    <a:lnTo>
                      <a:pt x="2355" y="269068"/>
                    </a:lnTo>
                    <a:lnTo>
                      <a:pt x="1550" y="258883"/>
                    </a:lnTo>
                    <a:lnTo>
                      <a:pt x="713" y="248332"/>
                    </a:lnTo>
                    <a:lnTo>
                      <a:pt x="372" y="237755"/>
                    </a:lnTo>
                    <a:lnTo>
                      <a:pt x="0" y="226813"/>
                    </a:lnTo>
                    <a:lnTo>
                      <a:pt x="0" y="215844"/>
                    </a:lnTo>
                    <a:lnTo>
                      <a:pt x="0" y="204693"/>
                    </a:lnTo>
                    <a:lnTo>
                      <a:pt x="372" y="193751"/>
                    </a:lnTo>
                    <a:lnTo>
                      <a:pt x="713" y="182991"/>
                    </a:lnTo>
                    <a:lnTo>
                      <a:pt x="1550" y="172623"/>
                    </a:lnTo>
                    <a:lnTo>
                      <a:pt x="2355" y="162255"/>
                    </a:lnTo>
                    <a:lnTo>
                      <a:pt x="3532" y="152279"/>
                    </a:lnTo>
                    <a:lnTo>
                      <a:pt x="4802" y="142407"/>
                    </a:lnTo>
                    <a:lnTo>
                      <a:pt x="6321" y="132849"/>
                    </a:lnTo>
                    <a:lnTo>
                      <a:pt x="7869" y="123265"/>
                    </a:lnTo>
                    <a:lnTo>
                      <a:pt x="9852" y="114099"/>
                    </a:lnTo>
                    <a:lnTo>
                      <a:pt x="11836" y="105115"/>
                    </a:lnTo>
                    <a:lnTo>
                      <a:pt x="14189" y="96314"/>
                    </a:lnTo>
                    <a:lnTo>
                      <a:pt x="16637" y="87748"/>
                    </a:lnTo>
                    <a:lnTo>
                      <a:pt x="19332" y="79339"/>
                    </a:lnTo>
                    <a:lnTo>
                      <a:pt x="22275" y="71164"/>
                    </a:lnTo>
                    <a:lnTo>
                      <a:pt x="25435" y="63148"/>
                    </a:lnTo>
                    <a:lnTo>
                      <a:pt x="28471" y="55548"/>
                    </a:lnTo>
                    <a:lnTo>
                      <a:pt x="31754" y="48444"/>
                    </a:lnTo>
                    <a:lnTo>
                      <a:pt x="35008" y="41837"/>
                    </a:lnTo>
                    <a:lnTo>
                      <a:pt x="38415" y="35830"/>
                    </a:lnTo>
                    <a:lnTo>
                      <a:pt x="41823" y="30190"/>
                    </a:lnTo>
                    <a:lnTo>
                      <a:pt x="45447" y="25071"/>
                    </a:lnTo>
                    <a:lnTo>
                      <a:pt x="49072" y="20422"/>
                    </a:lnTo>
                    <a:lnTo>
                      <a:pt x="52944" y="16269"/>
                    </a:lnTo>
                    <a:lnTo>
                      <a:pt x="56693" y="12536"/>
                    </a:lnTo>
                    <a:lnTo>
                      <a:pt x="60535" y="9271"/>
                    </a:lnTo>
                    <a:lnTo>
                      <a:pt x="64532" y="6503"/>
                    </a:lnTo>
                    <a:lnTo>
                      <a:pt x="68621" y="4231"/>
                    </a:lnTo>
                    <a:lnTo>
                      <a:pt x="72709" y="2350"/>
                    </a:lnTo>
                    <a:lnTo>
                      <a:pt x="76953" y="1070"/>
                    </a:lnTo>
                    <a:lnTo>
                      <a:pt x="81260" y="288"/>
                    </a:lnTo>
                    <a:lnTo>
                      <a:pt x="85722" y="0"/>
                    </a:lnTo>
                    <a:lnTo>
                      <a:pt x="86650" y="0"/>
                    </a:lnTo>
                    <a:lnTo>
                      <a:pt x="88757" y="0"/>
                    </a:lnTo>
                    <a:lnTo>
                      <a:pt x="90988" y="182"/>
                    </a:lnTo>
                    <a:lnTo>
                      <a:pt x="93094" y="469"/>
                    </a:lnTo>
                    <a:lnTo>
                      <a:pt x="95325" y="966"/>
                    </a:lnTo>
                    <a:lnTo>
                      <a:pt x="99538" y="2167"/>
                    </a:lnTo>
                    <a:lnTo>
                      <a:pt x="101645" y="2951"/>
                    </a:lnTo>
                    <a:lnTo>
                      <a:pt x="103875" y="3943"/>
                    </a:lnTo>
                    <a:lnTo>
                      <a:pt x="107841" y="6111"/>
                    </a:lnTo>
                    <a:lnTo>
                      <a:pt x="109854" y="7391"/>
                    </a:lnTo>
                    <a:lnTo>
                      <a:pt x="111961" y="8879"/>
                    </a:lnTo>
                    <a:lnTo>
                      <a:pt x="115926" y="12039"/>
                    </a:lnTo>
                    <a:lnTo>
                      <a:pt x="119923" y="15774"/>
                    </a:lnTo>
                    <a:lnTo>
                      <a:pt x="121657" y="17758"/>
                    </a:lnTo>
                    <a:lnTo>
                      <a:pt x="123547" y="19926"/>
                    </a:lnTo>
                    <a:lnTo>
                      <a:pt x="127296" y="24653"/>
                    </a:lnTo>
                    <a:lnTo>
                      <a:pt x="129031" y="27134"/>
                    </a:lnTo>
                    <a:lnTo>
                      <a:pt x="130921" y="29798"/>
                    </a:lnTo>
                    <a:lnTo>
                      <a:pt x="132686" y="32566"/>
                    </a:lnTo>
                    <a:lnTo>
                      <a:pt x="134545" y="35516"/>
                    </a:lnTo>
                    <a:lnTo>
                      <a:pt x="136186" y="38494"/>
                    </a:lnTo>
                    <a:lnTo>
                      <a:pt x="137953" y="41654"/>
                    </a:lnTo>
                    <a:lnTo>
                      <a:pt x="139595" y="44893"/>
                    </a:lnTo>
                    <a:lnTo>
                      <a:pt x="141330" y="48366"/>
                    </a:lnTo>
                    <a:lnTo>
                      <a:pt x="144613" y="55469"/>
                    </a:lnTo>
                    <a:lnTo>
                      <a:pt x="146255" y="59203"/>
                    </a:lnTo>
                    <a:lnTo>
                      <a:pt x="148021" y="63148"/>
                    </a:lnTo>
                    <a:lnTo>
                      <a:pt x="150934" y="71164"/>
                    </a:lnTo>
                    <a:lnTo>
                      <a:pt x="153876" y="79339"/>
                    </a:lnTo>
                    <a:lnTo>
                      <a:pt x="156571" y="87748"/>
                    </a:lnTo>
                    <a:lnTo>
                      <a:pt x="159018" y="96314"/>
                    </a:lnTo>
                    <a:lnTo>
                      <a:pt x="161250" y="105115"/>
                    </a:lnTo>
                    <a:lnTo>
                      <a:pt x="163355" y="114099"/>
                    </a:lnTo>
                    <a:lnTo>
                      <a:pt x="165215" y="123265"/>
                    </a:lnTo>
                    <a:lnTo>
                      <a:pt x="166980" y="132849"/>
                    </a:lnTo>
                    <a:lnTo>
                      <a:pt x="168374" y="142407"/>
                    </a:lnTo>
                    <a:lnTo>
                      <a:pt x="168964" y="147265"/>
                    </a:lnTo>
                    <a:lnTo>
                      <a:pt x="169676" y="152279"/>
                    </a:lnTo>
                    <a:lnTo>
                      <a:pt x="170729" y="162255"/>
                    </a:lnTo>
                    <a:lnTo>
                      <a:pt x="171782" y="172623"/>
                    </a:lnTo>
                    <a:lnTo>
                      <a:pt x="172371" y="182991"/>
                    </a:lnTo>
                    <a:lnTo>
                      <a:pt x="172959" y="193751"/>
                    </a:lnTo>
                    <a:lnTo>
                      <a:pt x="173301" y="204693"/>
                    </a:lnTo>
                    <a:lnTo>
                      <a:pt x="173424" y="215844"/>
                    </a:lnTo>
                    <a:lnTo>
                      <a:pt x="173301" y="217151"/>
                    </a:lnTo>
                    <a:lnTo>
                      <a:pt x="173301" y="218508"/>
                    </a:lnTo>
                    <a:lnTo>
                      <a:pt x="173301" y="221277"/>
                    </a:lnTo>
                    <a:lnTo>
                      <a:pt x="173301" y="226813"/>
                    </a:lnTo>
                    <a:lnTo>
                      <a:pt x="173084" y="232244"/>
                    </a:lnTo>
                    <a:lnTo>
                      <a:pt x="172959" y="237755"/>
                    </a:lnTo>
                    <a:lnTo>
                      <a:pt x="172711" y="240341"/>
                    </a:lnTo>
                    <a:lnTo>
                      <a:pt x="172588" y="241620"/>
                    </a:lnTo>
                    <a:lnTo>
                      <a:pt x="172588" y="243004"/>
                    </a:lnTo>
                    <a:lnTo>
                      <a:pt x="172371" y="248332"/>
                    </a:lnTo>
                    <a:lnTo>
                      <a:pt x="172123" y="250891"/>
                    </a:lnTo>
                    <a:lnTo>
                      <a:pt x="172031" y="252171"/>
                    </a:lnTo>
                    <a:lnTo>
                      <a:pt x="172031" y="253555"/>
                    </a:lnTo>
                    <a:lnTo>
                      <a:pt x="171782" y="258883"/>
                    </a:lnTo>
                    <a:lnTo>
                      <a:pt x="171534" y="260084"/>
                    </a:lnTo>
                    <a:lnTo>
                      <a:pt x="171441" y="261363"/>
                    </a:lnTo>
                    <a:lnTo>
                      <a:pt x="171194" y="263923"/>
                    </a:lnTo>
                    <a:lnTo>
                      <a:pt x="170729" y="269068"/>
                    </a:lnTo>
                    <a:lnTo>
                      <a:pt x="170481" y="270243"/>
                    </a:lnTo>
                    <a:lnTo>
                      <a:pt x="170389" y="271523"/>
                    </a:lnTo>
                    <a:lnTo>
                      <a:pt x="170141" y="274082"/>
                    </a:lnTo>
                    <a:lnTo>
                      <a:pt x="169676" y="279227"/>
                    </a:lnTo>
                    <a:lnTo>
                      <a:pt x="168964" y="284058"/>
                    </a:lnTo>
                    <a:lnTo>
                      <a:pt x="168374" y="288993"/>
                    </a:lnTo>
                    <a:lnTo>
                      <a:pt x="166980" y="298761"/>
                    </a:lnTo>
                    <a:lnTo>
                      <a:pt x="166052" y="303409"/>
                    </a:lnTo>
                    <a:lnTo>
                      <a:pt x="165215" y="308136"/>
                    </a:lnTo>
                    <a:lnTo>
                      <a:pt x="163355" y="317329"/>
                    </a:lnTo>
                    <a:lnTo>
                      <a:pt x="161250" y="326312"/>
                    </a:lnTo>
                    <a:lnTo>
                      <a:pt x="160072" y="330752"/>
                    </a:lnTo>
                    <a:lnTo>
                      <a:pt x="159018" y="335296"/>
                    </a:lnTo>
                    <a:lnTo>
                      <a:pt x="158306" y="337360"/>
                    </a:lnTo>
                    <a:lnTo>
                      <a:pt x="157718" y="339528"/>
                    </a:lnTo>
                    <a:lnTo>
                      <a:pt x="156571" y="343862"/>
                    </a:lnTo>
                    <a:lnTo>
                      <a:pt x="155146" y="348015"/>
                    </a:lnTo>
                    <a:lnTo>
                      <a:pt x="154465" y="350104"/>
                    </a:lnTo>
                    <a:lnTo>
                      <a:pt x="153876" y="352271"/>
                    </a:lnTo>
                    <a:lnTo>
                      <a:pt x="153039" y="354231"/>
                    </a:lnTo>
                    <a:lnTo>
                      <a:pt x="152358" y="356320"/>
                    </a:lnTo>
                    <a:lnTo>
                      <a:pt x="150934" y="360446"/>
                    </a:lnTo>
                    <a:lnTo>
                      <a:pt x="150127" y="362431"/>
                    </a:lnTo>
                    <a:lnTo>
                      <a:pt x="149415" y="364493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FC58D00-03FA-4FF8-B875-A2E54A02C4E1}"/>
                  </a:ext>
                </a:extLst>
              </p:cNvPr>
              <p:cNvSpPr/>
              <p:nvPr/>
            </p:nvSpPr>
            <p:spPr>
              <a:xfrm>
                <a:off x="703914" y="1260003"/>
                <a:ext cx="571977" cy="431715"/>
              </a:xfrm>
              <a:custGeom>
                <a:avLst/>
                <a:gdLst/>
                <a:ahLst/>
                <a:cxnLst/>
                <a:rect l="0" t="0" r="0" b="0"/>
                <a:pathLst>
                  <a:path w="571977" h="431715">
                    <a:moveTo>
                      <a:pt x="0" y="0"/>
                    </a:moveTo>
                    <a:lnTo>
                      <a:pt x="571976" y="0"/>
                    </a:lnTo>
                    <a:lnTo>
                      <a:pt x="567515" y="288"/>
                    </a:lnTo>
                    <a:lnTo>
                      <a:pt x="563208" y="1070"/>
                    </a:lnTo>
                    <a:lnTo>
                      <a:pt x="558965" y="2350"/>
                    </a:lnTo>
                    <a:lnTo>
                      <a:pt x="554876" y="4231"/>
                    </a:lnTo>
                    <a:lnTo>
                      <a:pt x="550786" y="6503"/>
                    </a:lnTo>
                    <a:lnTo>
                      <a:pt x="546790" y="9271"/>
                    </a:lnTo>
                    <a:lnTo>
                      <a:pt x="542948" y="12536"/>
                    </a:lnTo>
                    <a:lnTo>
                      <a:pt x="539200" y="16269"/>
                    </a:lnTo>
                    <a:lnTo>
                      <a:pt x="535327" y="20422"/>
                    </a:lnTo>
                    <a:lnTo>
                      <a:pt x="531702" y="25071"/>
                    </a:lnTo>
                    <a:lnTo>
                      <a:pt x="528077" y="30190"/>
                    </a:lnTo>
                    <a:lnTo>
                      <a:pt x="524670" y="35830"/>
                    </a:lnTo>
                    <a:lnTo>
                      <a:pt x="521263" y="41837"/>
                    </a:lnTo>
                    <a:lnTo>
                      <a:pt x="518010" y="48444"/>
                    </a:lnTo>
                    <a:lnTo>
                      <a:pt x="514726" y="55548"/>
                    </a:lnTo>
                    <a:lnTo>
                      <a:pt x="511689" y="63148"/>
                    </a:lnTo>
                    <a:lnTo>
                      <a:pt x="508530" y="71164"/>
                    </a:lnTo>
                    <a:lnTo>
                      <a:pt x="505587" y="79339"/>
                    </a:lnTo>
                    <a:lnTo>
                      <a:pt x="502892" y="87748"/>
                    </a:lnTo>
                    <a:lnTo>
                      <a:pt x="500445" y="96314"/>
                    </a:lnTo>
                    <a:lnTo>
                      <a:pt x="498090" y="105115"/>
                    </a:lnTo>
                    <a:lnTo>
                      <a:pt x="496106" y="114099"/>
                    </a:lnTo>
                    <a:lnTo>
                      <a:pt x="494124" y="123265"/>
                    </a:lnTo>
                    <a:lnTo>
                      <a:pt x="492576" y="132849"/>
                    </a:lnTo>
                    <a:lnTo>
                      <a:pt x="491057" y="142407"/>
                    </a:lnTo>
                    <a:lnTo>
                      <a:pt x="489787" y="152279"/>
                    </a:lnTo>
                    <a:lnTo>
                      <a:pt x="488610" y="162255"/>
                    </a:lnTo>
                    <a:lnTo>
                      <a:pt x="487804" y="172623"/>
                    </a:lnTo>
                    <a:lnTo>
                      <a:pt x="486968" y="182991"/>
                    </a:lnTo>
                    <a:lnTo>
                      <a:pt x="486627" y="193751"/>
                    </a:lnTo>
                    <a:lnTo>
                      <a:pt x="486255" y="204693"/>
                    </a:lnTo>
                    <a:lnTo>
                      <a:pt x="486255" y="215844"/>
                    </a:lnTo>
                    <a:lnTo>
                      <a:pt x="486255" y="226813"/>
                    </a:lnTo>
                    <a:lnTo>
                      <a:pt x="486627" y="237755"/>
                    </a:lnTo>
                    <a:lnTo>
                      <a:pt x="486968" y="248332"/>
                    </a:lnTo>
                    <a:lnTo>
                      <a:pt x="487804" y="258883"/>
                    </a:lnTo>
                    <a:lnTo>
                      <a:pt x="488610" y="269068"/>
                    </a:lnTo>
                    <a:lnTo>
                      <a:pt x="489787" y="279227"/>
                    </a:lnTo>
                    <a:lnTo>
                      <a:pt x="491057" y="288993"/>
                    </a:lnTo>
                    <a:lnTo>
                      <a:pt x="492576" y="298761"/>
                    </a:lnTo>
                    <a:lnTo>
                      <a:pt x="494124" y="308136"/>
                    </a:lnTo>
                    <a:lnTo>
                      <a:pt x="496106" y="317329"/>
                    </a:lnTo>
                    <a:lnTo>
                      <a:pt x="498090" y="326312"/>
                    </a:lnTo>
                    <a:lnTo>
                      <a:pt x="500445" y="335296"/>
                    </a:lnTo>
                    <a:lnTo>
                      <a:pt x="502892" y="343862"/>
                    </a:lnTo>
                    <a:lnTo>
                      <a:pt x="505587" y="352271"/>
                    </a:lnTo>
                    <a:lnTo>
                      <a:pt x="508530" y="360446"/>
                    </a:lnTo>
                    <a:lnTo>
                      <a:pt x="511689" y="368541"/>
                    </a:lnTo>
                    <a:lnTo>
                      <a:pt x="514601" y="375645"/>
                    </a:lnTo>
                    <a:lnTo>
                      <a:pt x="517761" y="382566"/>
                    </a:lnTo>
                    <a:lnTo>
                      <a:pt x="520922" y="388885"/>
                    </a:lnTo>
                    <a:lnTo>
                      <a:pt x="522563" y="391941"/>
                    </a:lnTo>
                    <a:lnTo>
                      <a:pt x="524205" y="394892"/>
                    </a:lnTo>
                    <a:lnTo>
                      <a:pt x="525847" y="397661"/>
                    </a:lnTo>
                    <a:lnTo>
                      <a:pt x="527489" y="400324"/>
                    </a:lnTo>
                    <a:lnTo>
                      <a:pt x="530990" y="405469"/>
                    </a:lnTo>
                    <a:lnTo>
                      <a:pt x="534521" y="410013"/>
                    </a:lnTo>
                    <a:lnTo>
                      <a:pt x="536256" y="412181"/>
                    </a:lnTo>
                    <a:lnTo>
                      <a:pt x="538146" y="414243"/>
                    </a:lnTo>
                    <a:lnTo>
                      <a:pt x="539788" y="416124"/>
                    </a:lnTo>
                    <a:lnTo>
                      <a:pt x="541647" y="417899"/>
                    </a:lnTo>
                    <a:lnTo>
                      <a:pt x="545395" y="421269"/>
                    </a:lnTo>
                    <a:lnTo>
                      <a:pt x="549144" y="424011"/>
                    </a:lnTo>
                    <a:lnTo>
                      <a:pt x="551002" y="425316"/>
                    </a:lnTo>
                    <a:lnTo>
                      <a:pt x="553016" y="426491"/>
                    </a:lnTo>
                    <a:lnTo>
                      <a:pt x="554876" y="427484"/>
                    </a:lnTo>
                    <a:lnTo>
                      <a:pt x="556858" y="428372"/>
                    </a:lnTo>
                    <a:lnTo>
                      <a:pt x="560978" y="429939"/>
                    </a:lnTo>
                    <a:lnTo>
                      <a:pt x="565067" y="430931"/>
                    </a:lnTo>
                    <a:lnTo>
                      <a:pt x="567174" y="431323"/>
                    </a:lnTo>
                    <a:lnTo>
                      <a:pt x="569281" y="431610"/>
                    </a:lnTo>
                    <a:lnTo>
                      <a:pt x="0" y="431714"/>
                    </a:lnTo>
                    <a:lnTo>
                      <a:pt x="2107" y="431532"/>
                    </a:lnTo>
                    <a:lnTo>
                      <a:pt x="4214" y="431219"/>
                    </a:lnTo>
                    <a:lnTo>
                      <a:pt x="6320" y="430827"/>
                    </a:lnTo>
                    <a:lnTo>
                      <a:pt x="8551" y="430435"/>
                    </a:lnTo>
                    <a:lnTo>
                      <a:pt x="9481" y="430043"/>
                    </a:lnTo>
                    <a:lnTo>
                      <a:pt x="9945" y="429835"/>
                    </a:lnTo>
                    <a:lnTo>
                      <a:pt x="10533" y="429756"/>
                    </a:lnTo>
                    <a:lnTo>
                      <a:pt x="12640" y="429051"/>
                    </a:lnTo>
                    <a:lnTo>
                      <a:pt x="14746" y="428268"/>
                    </a:lnTo>
                    <a:lnTo>
                      <a:pt x="16853" y="427380"/>
                    </a:lnTo>
                    <a:lnTo>
                      <a:pt x="20850" y="425002"/>
                    </a:lnTo>
                    <a:lnTo>
                      <a:pt x="22709" y="423724"/>
                    </a:lnTo>
                    <a:lnTo>
                      <a:pt x="24815" y="422339"/>
                    </a:lnTo>
                    <a:lnTo>
                      <a:pt x="26704" y="420772"/>
                    </a:lnTo>
                    <a:lnTo>
                      <a:pt x="27634" y="419884"/>
                    </a:lnTo>
                    <a:lnTo>
                      <a:pt x="28687" y="419074"/>
                    </a:lnTo>
                    <a:lnTo>
                      <a:pt x="30546" y="417299"/>
                    </a:lnTo>
                    <a:lnTo>
                      <a:pt x="31506" y="416332"/>
                    </a:lnTo>
                    <a:lnTo>
                      <a:pt x="31971" y="415837"/>
                    </a:lnTo>
                    <a:lnTo>
                      <a:pt x="32560" y="415445"/>
                    </a:lnTo>
                    <a:lnTo>
                      <a:pt x="32901" y="414844"/>
                    </a:lnTo>
                    <a:lnTo>
                      <a:pt x="33365" y="414348"/>
                    </a:lnTo>
                    <a:lnTo>
                      <a:pt x="34295" y="413355"/>
                    </a:lnTo>
                    <a:lnTo>
                      <a:pt x="36185" y="411187"/>
                    </a:lnTo>
                    <a:lnTo>
                      <a:pt x="36990" y="410013"/>
                    </a:lnTo>
                    <a:lnTo>
                      <a:pt x="37950" y="408915"/>
                    </a:lnTo>
                    <a:lnTo>
                      <a:pt x="39809" y="406539"/>
                    </a:lnTo>
                    <a:lnTo>
                      <a:pt x="41452" y="403980"/>
                    </a:lnTo>
                    <a:lnTo>
                      <a:pt x="43310" y="401316"/>
                    </a:lnTo>
                    <a:lnTo>
                      <a:pt x="46841" y="395806"/>
                    </a:lnTo>
                    <a:lnTo>
                      <a:pt x="48484" y="392724"/>
                    </a:lnTo>
                    <a:lnTo>
                      <a:pt x="50126" y="389565"/>
                    </a:lnTo>
                    <a:lnTo>
                      <a:pt x="51768" y="386326"/>
                    </a:lnTo>
                    <a:lnTo>
                      <a:pt x="52108" y="385438"/>
                    </a:lnTo>
                    <a:lnTo>
                      <a:pt x="52573" y="384628"/>
                    </a:lnTo>
                    <a:lnTo>
                      <a:pt x="53503" y="383062"/>
                    </a:lnTo>
                    <a:lnTo>
                      <a:pt x="56785" y="375958"/>
                    </a:lnTo>
                    <a:lnTo>
                      <a:pt x="58428" y="372303"/>
                    </a:lnTo>
                    <a:lnTo>
                      <a:pt x="60070" y="368541"/>
                    </a:lnTo>
                    <a:lnTo>
                      <a:pt x="61464" y="364493"/>
                    </a:lnTo>
                    <a:lnTo>
                      <a:pt x="62177" y="362431"/>
                    </a:lnTo>
                    <a:lnTo>
                      <a:pt x="62982" y="360446"/>
                    </a:lnTo>
                    <a:lnTo>
                      <a:pt x="64407" y="356320"/>
                    </a:lnTo>
                    <a:lnTo>
                      <a:pt x="65089" y="354231"/>
                    </a:lnTo>
                    <a:lnTo>
                      <a:pt x="65924" y="352271"/>
                    </a:lnTo>
                    <a:lnTo>
                      <a:pt x="66514" y="350104"/>
                    </a:lnTo>
                    <a:lnTo>
                      <a:pt x="67194" y="348015"/>
                    </a:lnTo>
                    <a:lnTo>
                      <a:pt x="68621" y="343862"/>
                    </a:lnTo>
                    <a:lnTo>
                      <a:pt x="69797" y="339528"/>
                    </a:lnTo>
                    <a:lnTo>
                      <a:pt x="70386" y="337360"/>
                    </a:lnTo>
                    <a:lnTo>
                      <a:pt x="71068" y="335296"/>
                    </a:lnTo>
                    <a:lnTo>
                      <a:pt x="72121" y="330752"/>
                    </a:lnTo>
                    <a:lnTo>
                      <a:pt x="73298" y="326312"/>
                    </a:lnTo>
                    <a:lnTo>
                      <a:pt x="75405" y="317329"/>
                    </a:lnTo>
                    <a:lnTo>
                      <a:pt x="77295" y="308136"/>
                    </a:lnTo>
                    <a:lnTo>
                      <a:pt x="78100" y="303409"/>
                    </a:lnTo>
                    <a:lnTo>
                      <a:pt x="79030" y="298761"/>
                    </a:lnTo>
                    <a:lnTo>
                      <a:pt x="80454" y="288993"/>
                    </a:lnTo>
                    <a:lnTo>
                      <a:pt x="81012" y="284058"/>
                    </a:lnTo>
                    <a:lnTo>
                      <a:pt x="81725" y="279227"/>
                    </a:lnTo>
                    <a:lnTo>
                      <a:pt x="82189" y="274082"/>
                    </a:lnTo>
                    <a:lnTo>
                      <a:pt x="82437" y="271523"/>
                    </a:lnTo>
                    <a:lnTo>
                      <a:pt x="82561" y="270243"/>
                    </a:lnTo>
                    <a:lnTo>
                      <a:pt x="82777" y="269068"/>
                    </a:lnTo>
                    <a:lnTo>
                      <a:pt x="83242" y="263923"/>
                    </a:lnTo>
                    <a:lnTo>
                      <a:pt x="83490" y="261363"/>
                    </a:lnTo>
                    <a:lnTo>
                      <a:pt x="83614" y="260084"/>
                    </a:lnTo>
                    <a:lnTo>
                      <a:pt x="83831" y="258883"/>
                    </a:lnTo>
                    <a:lnTo>
                      <a:pt x="84079" y="253555"/>
                    </a:lnTo>
                    <a:lnTo>
                      <a:pt x="84079" y="252171"/>
                    </a:lnTo>
                    <a:lnTo>
                      <a:pt x="84202" y="250891"/>
                    </a:lnTo>
                    <a:lnTo>
                      <a:pt x="84419" y="248332"/>
                    </a:lnTo>
                    <a:lnTo>
                      <a:pt x="84667" y="243004"/>
                    </a:lnTo>
                    <a:lnTo>
                      <a:pt x="84667" y="241620"/>
                    </a:lnTo>
                    <a:lnTo>
                      <a:pt x="84760" y="240341"/>
                    </a:lnTo>
                    <a:lnTo>
                      <a:pt x="85009" y="237755"/>
                    </a:lnTo>
                    <a:lnTo>
                      <a:pt x="85132" y="232244"/>
                    </a:lnTo>
                    <a:lnTo>
                      <a:pt x="85349" y="226813"/>
                    </a:lnTo>
                    <a:lnTo>
                      <a:pt x="85349" y="221277"/>
                    </a:lnTo>
                    <a:lnTo>
                      <a:pt x="85349" y="218508"/>
                    </a:lnTo>
                    <a:lnTo>
                      <a:pt x="85349" y="217151"/>
                    </a:lnTo>
                    <a:lnTo>
                      <a:pt x="85474" y="215844"/>
                    </a:lnTo>
                    <a:lnTo>
                      <a:pt x="85349" y="204693"/>
                    </a:lnTo>
                    <a:lnTo>
                      <a:pt x="85009" y="193751"/>
                    </a:lnTo>
                    <a:lnTo>
                      <a:pt x="84419" y="182991"/>
                    </a:lnTo>
                    <a:lnTo>
                      <a:pt x="83831" y="172623"/>
                    </a:lnTo>
                    <a:lnTo>
                      <a:pt x="82777" y="162255"/>
                    </a:lnTo>
                    <a:lnTo>
                      <a:pt x="81725" y="152279"/>
                    </a:lnTo>
                    <a:lnTo>
                      <a:pt x="81012" y="147265"/>
                    </a:lnTo>
                    <a:lnTo>
                      <a:pt x="80454" y="142407"/>
                    </a:lnTo>
                    <a:lnTo>
                      <a:pt x="79030" y="132849"/>
                    </a:lnTo>
                    <a:lnTo>
                      <a:pt x="77295" y="123265"/>
                    </a:lnTo>
                    <a:lnTo>
                      <a:pt x="75405" y="114099"/>
                    </a:lnTo>
                    <a:lnTo>
                      <a:pt x="73298" y="105115"/>
                    </a:lnTo>
                    <a:lnTo>
                      <a:pt x="71068" y="96314"/>
                    </a:lnTo>
                    <a:lnTo>
                      <a:pt x="68621" y="87748"/>
                    </a:lnTo>
                    <a:lnTo>
                      <a:pt x="65924" y="79339"/>
                    </a:lnTo>
                    <a:lnTo>
                      <a:pt x="62982" y="71164"/>
                    </a:lnTo>
                    <a:lnTo>
                      <a:pt x="60070" y="63148"/>
                    </a:lnTo>
                    <a:lnTo>
                      <a:pt x="56785" y="55548"/>
                    </a:lnTo>
                    <a:lnTo>
                      <a:pt x="53503" y="48444"/>
                    </a:lnTo>
                    <a:lnTo>
                      <a:pt x="51768" y="44997"/>
                    </a:lnTo>
                    <a:lnTo>
                      <a:pt x="50126" y="41837"/>
                    </a:lnTo>
                    <a:lnTo>
                      <a:pt x="46841" y="35830"/>
                    </a:lnTo>
                    <a:lnTo>
                      <a:pt x="43310" y="30190"/>
                    </a:lnTo>
                    <a:lnTo>
                      <a:pt x="39809" y="25071"/>
                    </a:lnTo>
                    <a:lnTo>
                      <a:pt x="37950" y="22590"/>
                    </a:lnTo>
                    <a:lnTo>
                      <a:pt x="36185" y="20422"/>
                    </a:lnTo>
                    <a:lnTo>
                      <a:pt x="34295" y="18255"/>
                    </a:lnTo>
                    <a:lnTo>
                      <a:pt x="32560" y="16269"/>
                    </a:lnTo>
                    <a:lnTo>
                      <a:pt x="30546" y="14311"/>
                    </a:lnTo>
                    <a:lnTo>
                      <a:pt x="28687" y="12536"/>
                    </a:lnTo>
                    <a:lnTo>
                      <a:pt x="26704" y="10759"/>
                    </a:lnTo>
                    <a:lnTo>
                      <a:pt x="24815" y="9271"/>
                    </a:lnTo>
                    <a:lnTo>
                      <a:pt x="20850" y="6503"/>
                    </a:lnTo>
                    <a:lnTo>
                      <a:pt x="16853" y="4231"/>
                    </a:lnTo>
                    <a:lnTo>
                      <a:pt x="12640" y="2350"/>
                    </a:lnTo>
                    <a:lnTo>
                      <a:pt x="10533" y="1567"/>
                    </a:lnTo>
                    <a:lnTo>
                      <a:pt x="8551" y="1070"/>
                    </a:lnTo>
                    <a:lnTo>
                      <a:pt x="6320" y="575"/>
                    </a:lnTo>
                    <a:lnTo>
                      <a:pt x="4214" y="288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5B30A985-D38B-4076-B704-69E6EA7D04F8}"/>
                  </a:ext>
                </a:extLst>
              </p:cNvPr>
              <p:cNvSpPr/>
              <p:nvPr/>
            </p:nvSpPr>
            <p:spPr>
              <a:xfrm>
                <a:off x="615994" y="1260003"/>
                <a:ext cx="173393" cy="431715"/>
              </a:xfrm>
              <a:custGeom>
                <a:avLst/>
                <a:gdLst/>
                <a:ahLst/>
                <a:cxnLst/>
                <a:rect l="0" t="0" r="0" b="0"/>
                <a:pathLst>
                  <a:path w="173393" h="431715">
                    <a:moveTo>
                      <a:pt x="147990" y="63148"/>
                    </a:moveTo>
                    <a:lnTo>
                      <a:pt x="150902" y="71164"/>
                    </a:lnTo>
                    <a:lnTo>
                      <a:pt x="153844" y="79339"/>
                    </a:lnTo>
                    <a:lnTo>
                      <a:pt x="156539" y="87748"/>
                    </a:lnTo>
                    <a:lnTo>
                      <a:pt x="158987" y="96314"/>
                    </a:lnTo>
                    <a:lnTo>
                      <a:pt x="161218" y="105115"/>
                    </a:lnTo>
                    <a:lnTo>
                      <a:pt x="163325" y="114099"/>
                    </a:lnTo>
                    <a:lnTo>
                      <a:pt x="165215" y="123265"/>
                    </a:lnTo>
                    <a:lnTo>
                      <a:pt x="166950" y="132849"/>
                    </a:lnTo>
                    <a:lnTo>
                      <a:pt x="168374" y="142407"/>
                    </a:lnTo>
                    <a:lnTo>
                      <a:pt x="168932" y="147265"/>
                    </a:lnTo>
                    <a:lnTo>
                      <a:pt x="169645" y="152279"/>
                    </a:lnTo>
                    <a:lnTo>
                      <a:pt x="170697" y="162255"/>
                    </a:lnTo>
                    <a:lnTo>
                      <a:pt x="171751" y="172623"/>
                    </a:lnTo>
                    <a:lnTo>
                      <a:pt x="172339" y="182991"/>
                    </a:lnTo>
                    <a:lnTo>
                      <a:pt x="172927" y="193751"/>
                    </a:lnTo>
                    <a:lnTo>
                      <a:pt x="173269" y="204693"/>
                    </a:lnTo>
                    <a:lnTo>
                      <a:pt x="173392" y="215844"/>
                    </a:lnTo>
                    <a:lnTo>
                      <a:pt x="173269" y="217151"/>
                    </a:lnTo>
                    <a:lnTo>
                      <a:pt x="173269" y="218508"/>
                    </a:lnTo>
                    <a:lnTo>
                      <a:pt x="173269" y="221277"/>
                    </a:lnTo>
                    <a:lnTo>
                      <a:pt x="173269" y="226813"/>
                    </a:lnTo>
                    <a:lnTo>
                      <a:pt x="173052" y="232244"/>
                    </a:lnTo>
                    <a:lnTo>
                      <a:pt x="172927" y="237755"/>
                    </a:lnTo>
                    <a:lnTo>
                      <a:pt x="172680" y="240341"/>
                    </a:lnTo>
                    <a:lnTo>
                      <a:pt x="172587" y="241620"/>
                    </a:lnTo>
                    <a:lnTo>
                      <a:pt x="172587" y="243004"/>
                    </a:lnTo>
                    <a:lnTo>
                      <a:pt x="172339" y="248332"/>
                    </a:lnTo>
                    <a:lnTo>
                      <a:pt x="172122" y="250891"/>
                    </a:lnTo>
                    <a:lnTo>
                      <a:pt x="171999" y="252171"/>
                    </a:lnTo>
                    <a:lnTo>
                      <a:pt x="171999" y="253555"/>
                    </a:lnTo>
                    <a:lnTo>
                      <a:pt x="171751" y="258883"/>
                    </a:lnTo>
                    <a:lnTo>
                      <a:pt x="171534" y="260084"/>
                    </a:lnTo>
                    <a:lnTo>
                      <a:pt x="171410" y="261363"/>
                    </a:lnTo>
                    <a:lnTo>
                      <a:pt x="171162" y="263923"/>
                    </a:lnTo>
                    <a:lnTo>
                      <a:pt x="170697" y="269068"/>
                    </a:lnTo>
                    <a:lnTo>
                      <a:pt x="170480" y="270243"/>
                    </a:lnTo>
                    <a:lnTo>
                      <a:pt x="170357" y="271523"/>
                    </a:lnTo>
                    <a:lnTo>
                      <a:pt x="170109" y="274082"/>
                    </a:lnTo>
                    <a:lnTo>
                      <a:pt x="169645" y="279227"/>
                    </a:lnTo>
                    <a:lnTo>
                      <a:pt x="168932" y="284058"/>
                    </a:lnTo>
                    <a:lnTo>
                      <a:pt x="168374" y="288993"/>
                    </a:lnTo>
                    <a:lnTo>
                      <a:pt x="166950" y="298761"/>
                    </a:lnTo>
                    <a:lnTo>
                      <a:pt x="166020" y="303409"/>
                    </a:lnTo>
                    <a:lnTo>
                      <a:pt x="165215" y="308136"/>
                    </a:lnTo>
                    <a:lnTo>
                      <a:pt x="163325" y="317329"/>
                    </a:lnTo>
                    <a:lnTo>
                      <a:pt x="161218" y="326312"/>
                    </a:lnTo>
                    <a:lnTo>
                      <a:pt x="160041" y="330752"/>
                    </a:lnTo>
                    <a:lnTo>
                      <a:pt x="158987" y="335296"/>
                    </a:lnTo>
                    <a:lnTo>
                      <a:pt x="158306" y="337360"/>
                    </a:lnTo>
                    <a:lnTo>
                      <a:pt x="157717" y="339528"/>
                    </a:lnTo>
                    <a:lnTo>
                      <a:pt x="156539" y="343862"/>
                    </a:lnTo>
                    <a:lnTo>
                      <a:pt x="155114" y="348015"/>
                    </a:lnTo>
                    <a:lnTo>
                      <a:pt x="154434" y="350104"/>
                    </a:lnTo>
                    <a:lnTo>
                      <a:pt x="153844" y="352271"/>
                    </a:lnTo>
                    <a:lnTo>
                      <a:pt x="153009" y="354231"/>
                    </a:lnTo>
                    <a:lnTo>
                      <a:pt x="152327" y="356320"/>
                    </a:lnTo>
                    <a:lnTo>
                      <a:pt x="150902" y="360446"/>
                    </a:lnTo>
                    <a:lnTo>
                      <a:pt x="150097" y="362431"/>
                    </a:lnTo>
                    <a:lnTo>
                      <a:pt x="149384" y="364493"/>
                    </a:lnTo>
                    <a:lnTo>
                      <a:pt x="147990" y="368541"/>
                    </a:lnTo>
                    <a:lnTo>
                      <a:pt x="146348" y="372303"/>
                    </a:lnTo>
                    <a:lnTo>
                      <a:pt x="144705" y="375958"/>
                    </a:lnTo>
                    <a:lnTo>
                      <a:pt x="141421" y="383062"/>
                    </a:lnTo>
                    <a:lnTo>
                      <a:pt x="140493" y="384628"/>
                    </a:lnTo>
                    <a:lnTo>
                      <a:pt x="140028" y="385438"/>
                    </a:lnTo>
                    <a:lnTo>
                      <a:pt x="139686" y="386326"/>
                    </a:lnTo>
                    <a:lnTo>
                      <a:pt x="138046" y="389565"/>
                    </a:lnTo>
                    <a:lnTo>
                      <a:pt x="136404" y="392724"/>
                    </a:lnTo>
                    <a:lnTo>
                      <a:pt x="134761" y="395806"/>
                    </a:lnTo>
                    <a:lnTo>
                      <a:pt x="131230" y="401316"/>
                    </a:lnTo>
                    <a:lnTo>
                      <a:pt x="129370" y="403980"/>
                    </a:lnTo>
                    <a:lnTo>
                      <a:pt x="127729" y="406539"/>
                    </a:lnTo>
                    <a:lnTo>
                      <a:pt x="125870" y="408915"/>
                    </a:lnTo>
                    <a:lnTo>
                      <a:pt x="124910" y="410013"/>
                    </a:lnTo>
                    <a:lnTo>
                      <a:pt x="124105" y="411187"/>
                    </a:lnTo>
                    <a:lnTo>
                      <a:pt x="122215" y="413355"/>
                    </a:lnTo>
                    <a:lnTo>
                      <a:pt x="121285" y="414348"/>
                    </a:lnTo>
                    <a:lnTo>
                      <a:pt x="120821" y="414844"/>
                    </a:lnTo>
                    <a:lnTo>
                      <a:pt x="120480" y="415445"/>
                    </a:lnTo>
                    <a:lnTo>
                      <a:pt x="119891" y="415837"/>
                    </a:lnTo>
                    <a:lnTo>
                      <a:pt x="119426" y="416332"/>
                    </a:lnTo>
                    <a:lnTo>
                      <a:pt x="118466" y="417299"/>
                    </a:lnTo>
                    <a:lnTo>
                      <a:pt x="116607" y="419074"/>
                    </a:lnTo>
                    <a:lnTo>
                      <a:pt x="115554" y="419884"/>
                    </a:lnTo>
                    <a:lnTo>
                      <a:pt x="114624" y="420772"/>
                    </a:lnTo>
                    <a:lnTo>
                      <a:pt x="112735" y="422339"/>
                    </a:lnTo>
                    <a:lnTo>
                      <a:pt x="110628" y="423724"/>
                    </a:lnTo>
                    <a:lnTo>
                      <a:pt x="108770" y="425002"/>
                    </a:lnTo>
                    <a:lnTo>
                      <a:pt x="104773" y="427380"/>
                    </a:lnTo>
                    <a:lnTo>
                      <a:pt x="102666" y="428268"/>
                    </a:lnTo>
                    <a:lnTo>
                      <a:pt x="100560" y="429051"/>
                    </a:lnTo>
                    <a:lnTo>
                      <a:pt x="98453" y="429756"/>
                    </a:lnTo>
                    <a:lnTo>
                      <a:pt x="97864" y="429835"/>
                    </a:lnTo>
                    <a:lnTo>
                      <a:pt x="97399" y="430043"/>
                    </a:lnTo>
                    <a:lnTo>
                      <a:pt x="96471" y="430435"/>
                    </a:lnTo>
                    <a:lnTo>
                      <a:pt x="94240" y="430827"/>
                    </a:lnTo>
                    <a:lnTo>
                      <a:pt x="92134" y="431219"/>
                    </a:lnTo>
                    <a:lnTo>
                      <a:pt x="90027" y="431532"/>
                    </a:lnTo>
                    <a:lnTo>
                      <a:pt x="87920" y="431714"/>
                    </a:lnTo>
                    <a:lnTo>
                      <a:pt x="86743" y="431714"/>
                    </a:lnTo>
                    <a:lnTo>
                      <a:pt x="85690" y="431714"/>
                    </a:lnTo>
                    <a:lnTo>
                      <a:pt x="84636" y="431714"/>
                    </a:lnTo>
                    <a:lnTo>
                      <a:pt x="80299" y="431140"/>
                    </a:lnTo>
                    <a:lnTo>
                      <a:pt x="78193" y="430723"/>
                    </a:lnTo>
                    <a:lnTo>
                      <a:pt x="76086" y="430253"/>
                    </a:lnTo>
                    <a:lnTo>
                      <a:pt x="71872" y="428868"/>
                    </a:lnTo>
                    <a:lnTo>
                      <a:pt x="67907" y="427092"/>
                    </a:lnTo>
                    <a:lnTo>
                      <a:pt x="63787" y="424715"/>
                    </a:lnTo>
                    <a:lnTo>
                      <a:pt x="59946" y="421947"/>
                    </a:lnTo>
                    <a:lnTo>
                      <a:pt x="57931" y="420381"/>
                    </a:lnTo>
                    <a:lnTo>
                      <a:pt x="56074" y="418683"/>
                    </a:lnTo>
                    <a:lnTo>
                      <a:pt x="54214" y="416908"/>
                    </a:lnTo>
                    <a:lnTo>
                      <a:pt x="52449" y="415053"/>
                    </a:lnTo>
                    <a:lnTo>
                      <a:pt x="50559" y="412964"/>
                    </a:lnTo>
                    <a:lnTo>
                      <a:pt x="48700" y="410796"/>
                    </a:lnTo>
                    <a:lnTo>
                      <a:pt x="46810" y="408524"/>
                    </a:lnTo>
                    <a:lnTo>
                      <a:pt x="45168" y="406148"/>
                    </a:lnTo>
                    <a:lnTo>
                      <a:pt x="41668" y="401029"/>
                    </a:lnTo>
                    <a:lnTo>
                      <a:pt x="38291" y="395493"/>
                    </a:lnTo>
                    <a:lnTo>
                      <a:pt x="34884" y="389382"/>
                    </a:lnTo>
                    <a:lnTo>
                      <a:pt x="31599" y="382853"/>
                    </a:lnTo>
                    <a:lnTo>
                      <a:pt x="29957" y="379406"/>
                    </a:lnTo>
                    <a:lnTo>
                      <a:pt x="28440" y="375854"/>
                    </a:lnTo>
                    <a:lnTo>
                      <a:pt x="25403" y="368541"/>
                    </a:lnTo>
                    <a:lnTo>
                      <a:pt x="22243" y="360446"/>
                    </a:lnTo>
                    <a:lnTo>
                      <a:pt x="19301" y="352271"/>
                    </a:lnTo>
                    <a:lnTo>
                      <a:pt x="16606" y="343862"/>
                    </a:lnTo>
                    <a:lnTo>
                      <a:pt x="14157" y="335296"/>
                    </a:lnTo>
                    <a:lnTo>
                      <a:pt x="11804" y="326312"/>
                    </a:lnTo>
                    <a:lnTo>
                      <a:pt x="9820" y="317329"/>
                    </a:lnTo>
                    <a:lnTo>
                      <a:pt x="7838" y="308136"/>
                    </a:lnTo>
                    <a:lnTo>
                      <a:pt x="6320" y="298761"/>
                    </a:lnTo>
                    <a:lnTo>
                      <a:pt x="4802" y="288993"/>
                    </a:lnTo>
                    <a:lnTo>
                      <a:pt x="3501" y="279227"/>
                    </a:lnTo>
                    <a:lnTo>
                      <a:pt x="2323" y="269068"/>
                    </a:lnTo>
                    <a:lnTo>
                      <a:pt x="1518" y="258883"/>
                    </a:lnTo>
                    <a:lnTo>
                      <a:pt x="681" y="248332"/>
                    </a:lnTo>
                    <a:lnTo>
                      <a:pt x="341" y="237755"/>
                    </a:lnTo>
                    <a:lnTo>
                      <a:pt x="0" y="226813"/>
                    </a:lnTo>
                    <a:lnTo>
                      <a:pt x="0" y="215844"/>
                    </a:lnTo>
                    <a:lnTo>
                      <a:pt x="0" y="204693"/>
                    </a:lnTo>
                    <a:lnTo>
                      <a:pt x="341" y="193751"/>
                    </a:lnTo>
                    <a:lnTo>
                      <a:pt x="681" y="182991"/>
                    </a:lnTo>
                    <a:lnTo>
                      <a:pt x="1518" y="172623"/>
                    </a:lnTo>
                    <a:lnTo>
                      <a:pt x="2323" y="162255"/>
                    </a:lnTo>
                    <a:lnTo>
                      <a:pt x="3501" y="152279"/>
                    </a:lnTo>
                    <a:lnTo>
                      <a:pt x="4802" y="142407"/>
                    </a:lnTo>
                    <a:lnTo>
                      <a:pt x="6320" y="132849"/>
                    </a:lnTo>
                    <a:lnTo>
                      <a:pt x="7838" y="123265"/>
                    </a:lnTo>
                    <a:lnTo>
                      <a:pt x="9820" y="114099"/>
                    </a:lnTo>
                    <a:lnTo>
                      <a:pt x="11804" y="105115"/>
                    </a:lnTo>
                    <a:lnTo>
                      <a:pt x="14157" y="96314"/>
                    </a:lnTo>
                    <a:lnTo>
                      <a:pt x="16606" y="87748"/>
                    </a:lnTo>
                    <a:lnTo>
                      <a:pt x="19301" y="79339"/>
                    </a:lnTo>
                    <a:lnTo>
                      <a:pt x="22243" y="71164"/>
                    </a:lnTo>
                    <a:lnTo>
                      <a:pt x="25403" y="63148"/>
                    </a:lnTo>
                    <a:lnTo>
                      <a:pt x="28440" y="55548"/>
                    </a:lnTo>
                    <a:lnTo>
                      <a:pt x="31724" y="48444"/>
                    </a:lnTo>
                    <a:lnTo>
                      <a:pt x="35007" y="41837"/>
                    </a:lnTo>
                    <a:lnTo>
                      <a:pt x="38384" y="35830"/>
                    </a:lnTo>
                    <a:lnTo>
                      <a:pt x="41791" y="30085"/>
                    </a:lnTo>
                    <a:lnTo>
                      <a:pt x="45416" y="24967"/>
                    </a:lnTo>
                    <a:lnTo>
                      <a:pt x="49040" y="20318"/>
                    </a:lnTo>
                    <a:lnTo>
                      <a:pt x="52914" y="16165"/>
                    </a:lnTo>
                    <a:lnTo>
                      <a:pt x="56662" y="12430"/>
                    </a:lnTo>
                    <a:lnTo>
                      <a:pt x="60626" y="9166"/>
                    </a:lnTo>
                    <a:lnTo>
                      <a:pt x="64623" y="6398"/>
                    </a:lnTo>
                    <a:lnTo>
                      <a:pt x="68713" y="4231"/>
                    </a:lnTo>
                    <a:lnTo>
                      <a:pt x="72802" y="2350"/>
                    </a:lnTo>
                    <a:lnTo>
                      <a:pt x="77139" y="1070"/>
                    </a:lnTo>
                    <a:lnTo>
                      <a:pt x="81476" y="288"/>
                    </a:lnTo>
                    <a:lnTo>
                      <a:pt x="85938" y="0"/>
                    </a:lnTo>
                    <a:lnTo>
                      <a:pt x="86743" y="0"/>
                    </a:lnTo>
                    <a:lnTo>
                      <a:pt x="87920" y="0"/>
                    </a:lnTo>
                    <a:lnTo>
                      <a:pt x="92134" y="288"/>
                    </a:lnTo>
                    <a:lnTo>
                      <a:pt x="94240" y="575"/>
                    </a:lnTo>
                    <a:lnTo>
                      <a:pt x="96471" y="1070"/>
                    </a:lnTo>
                    <a:lnTo>
                      <a:pt x="98453" y="1567"/>
                    </a:lnTo>
                    <a:lnTo>
                      <a:pt x="100560" y="2350"/>
                    </a:lnTo>
                    <a:lnTo>
                      <a:pt x="104773" y="4231"/>
                    </a:lnTo>
                    <a:lnTo>
                      <a:pt x="108770" y="6503"/>
                    </a:lnTo>
                    <a:lnTo>
                      <a:pt x="112735" y="9271"/>
                    </a:lnTo>
                    <a:lnTo>
                      <a:pt x="114624" y="10759"/>
                    </a:lnTo>
                    <a:lnTo>
                      <a:pt x="116607" y="12536"/>
                    </a:lnTo>
                    <a:lnTo>
                      <a:pt x="118466" y="14311"/>
                    </a:lnTo>
                    <a:lnTo>
                      <a:pt x="120480" y="16269"/>
                    </a:lnTo>
                    <a:lnTo>
                      <a:pt x="122215" y="18255"/>
                    </a:lnTo>
                    <a:lnTo>
                      <a:pt x="124105" y="20422"/>
                    </a:lnTo>
                    <a:lnTo>
                      <a:pt x="125870" y="22590"/>
                    </a:lnTo>
                    <a:lnTo>
                      <a:pt x="127729" y="25071"/>
                    </a:lnTo>
                    <a:lnTo>
                      <a:pt x="131230" y="30190"/>
                    </a:lnTo>
                    <a:lnTo>
                      <a:pt x="134761" y="35830"/>
                    </a:lnTo>
                    <a:lnTo>
                      <a:pt x="138046" y="41837"/>
                    </a:lnTo>
                    <a:lnTo>
                      <a:pt x="139686" y="44997"/>
                    </a:lnTo>
                    <a:lnTo>
                      <a:pt x="141421" y="48444"/>
                    </a:lnTo>
                    <a:lnTo>
                      <a:pt x="144705" y="55548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B85A8A5-DC0E-4890-897D-45CFAEDF96AC}"/>
                  </a:ext>
                </a:extLst>
              </p:cNvPr>
              <p:cNvSpPr/>
              <p:nvPr/>
            </p:nvSpPr>
            <p:spPr>
              <a:xfrm>
                <a:off x="702737" y="1260003"/>
                <a:ext cx="574053" cy="1"/>
              </a:xfrm>
              <a:custGeom>
                <a:avLst/>
                <a:gdLst/>
                <a:ahLst/>
                <a:cxnLst/>
                <a:rect l="0" t="0" r="0" b="0"/>
                <a:pathLst>
                  <a:path w="574053" h="1">
                    <a:moveTo>
                      <a:pt x="0" y="0"/>
                    </a:moveTo>
                    <a:lnTo>
                      <a:pt x="1239" y="0"/>
                    </a:lnTo>
                    <a:lnTo>
                      <a:pt x="573123" y="0"/>
                    </a:lnTo>
                    <a:lnTo>
                      <a:pt x="574052" y="0"/>
                    </a:lnTo>
                  </a:path>
                </a:pathLst>
              </a:custGeom>
              <a:ln w="266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CD95FE2-1B25-4CDE-A5F0-A21B4B8C104D}"/>
                  </a:ext>
                </a:extLst>
              </p:cNvPr>
              <p:cNvSpPr/>
              <p:nvPr/>
            </p:nvSpPr>
            <p:spPr>
              <a:xfrm>
                <a:off x="615994" y="1260003"/>
                <a:ext cx="86744" cy="431689"/>
              </a:xfrm>
              <a:custGeom>
                <a:avLst/>
                <a:gdLst/>
                <a:ahLst/>
                <a:cxnLst/>
                <a:rect l="0" t="0" r="0" b="0"/>
                <a:pathLst>
                  <a:path w="86744" h="431689">
                    <a:moveTo>
                      <a:pt x="84574" y="431688"/>
                    </a:moveTo>
                    <a:lnTo>
                      <a:pt x="80237" y="431166"/>
                    </a:lnTo>
                    <a:lnTo>
                      <a:pt x="78068" y="430644"/>
                    </a:lnTo>
                    <a:lnTo>
                      <a:pt x="76210" y="430383"/>
                    </a:lnTo>
                    <a:lnTo>
                      <a:pt x="71873" y="428816"/>
                    </a:lnTo>
                    <a:lnTo>
                      <a:pt x="67845" y="426987"/>
                    </a:lnTo>
                    <a:lnTo>
                      <a:pt x="63818" y="424637"/>
                    </a:lnTo>
                    <a:lnTo>
                      <a:pt x="59791" y="422026"/>
                    </a:lnTo>
                    <a:lnTo>
                      <a:pt x="57932" y="420459"/>
                    </a:lnTo>
                    <a:lnTo>
                      <a:pt x="56073" y="418631"/>
                    </a:lnTo>
                    <a:lnTo>
                      <a:pt x="54214" y="416802"/>
                    </a:lnTo>
                    <a:lnTo>
                      <a:pt x="52355" y="414974"/>
                    </a:lnTo>
                    <a:lnTo>
                      <a:pt x="50497" y="412885"/>
                    </a:lnTo>
                    <a:lnTo>
                      <a:pt x="48638" y="410796"/>
                    </a:lnTo>
                    <a:lnTo>
                      <a:pt x="46779" y="408446"/>
                    </a:lnTo>
                    <a:lnTo>
                      <a:pt x="45230" y="406095"/>
                    </a:lnTo>
                    <a:lnTo>
                      <a:pt x="41513" y="401133"/>
                    </a:lnTo>
                    <a:lnTo>
                      <a:pt x="38415" y="395388"/>
                    </a:lnTo>
                    <a:lnTo>
                      <a:pt x="35007" y="389381"/>
                    </a:lnTo>
                    <a:lnTo>
                      <a:pt x="31599" y="382853"/>
                    </a:lnTo>
                    <a:lnTo>
                      <a:pt x="30050" y="379457"/>
                    </a:lnTo>
                    <a:lnTo>
                      <a:pt x="28501" y="375801"/>
                    </a:lnTo>
                    <a:lnTo>
                      <a:pt x="25403" y="368489"/>
                    </a:lnTo>
                    <a:lnTo>
                      <a:pt x="22305" y="360393"/>
                    </a:lnTo>
                    <a:lnTo>
                      <a:pt x="19207" y="352297"/>
                    </a:lnTo>
                    <a:lnTo>
                      <a:pt x="16729" y="343940"/>
                    </a:lnTo>
                    <a:lnTo>
                      <a:pt x="14251" y="335322"/>
                    </a:lnTo>
                    <a:lnTo>
                      <a:pt x="11772" y="326182"/>
                    </a:lnTo>
                    <a:lnTo>
                      <a:pt x="9913" y="317303"/>
                    </a:lnTo>
                    <a:lnTo>
                      <a:pt x="7745" y="308162"/>
                    </a:lnTo>
                    <a:lnTo>
                      <a:pt x="6196" y="298761"/>
                    </a:lnTo>
                    <a:lnTo>
                      <a:pt x="4647" y="289098"/>
                    </a:lnTo>
                    <a:lnTo>
                      <a:pt x="3408" y="279174"/>
                    </a:lnTo>
                    <a:lnTo>
                      <a:pt x="2169" y="268989"/>
                    </a:lnTo>
                    <a:lnTo>
                      <a:pt x="1549" y="258804"/>
                    </a:lnTo>
                    <a:lnTo>
                      <a:pt x="620" y="248358"/>
                    </a:lnTo>
                    <a:lnTo>
                      <a:pt x="310" y="237651"/>
                    </a:lnTo>
                    <a:lnTo>
                      <a:pt x="0" y="226682"/>
                    </a:lnTo>
                    <a:lnTo>
                      <a:pt x="0" y="215975"/>
                    </a:lnTo>
                    <a:lnTo>
                      <a:pt x="0" y="204745"/>
                    </a:lnTo>
                    <a:lnTo>
                      <a:pt x="310" y="193777"/>
                    </a:lnTo>
                    <a:lnTo>
                      <a:pt x="620" y="183069"/>
                    </a:lnTo>
                    <a:lnTo>
                      <a:pt x="1549" y="172623"/>
                    </a:lnTo>
                    <a:lnTo>
                      <a:pt x="2169" y="162177"/>
                    </a:lnTo>
                    <a:lnTo>
                      <a:pt x="3408" y="152253"/>
                    </a:lnTo>
                    <a:lnTo>
                      <a:pt x="4647" y="142329"/>
                    </a:lnTo>
                    <a:lnTo>
                      <a:pt x="6196" y="132928"/>
                    </a:lnTo>
                    <a:lnTo>
                      <a:pt x="7745" y="123265"/>
                    </a:lnTo>
                    <a:lnTo>
                      <a:pt x="9913" y="114124"/>
                    </a:lnTo>
                    <a:lnTo>
                      <a:pt x="11772" y="105245"/>
                    </a:lnTo>
                    <a:lnTo>
                      <a:pt x="14251" y="96366"/>
                    </a:lnTo>
                    <a:lnTo>
                      <a:pt x="16729" y="87748"/>
                    </a:lnTo>
                    <a:lnTo>
                      <a:pt x="19207" y="79391"/>
                    </a:lnTo>
                    <a:lnTo>
                      <a:pt x="22305" y="71295"/>
                    </a:lnTo>
                    <a:lnTo>
                      <a:pt x="25403" y="63199"/>
                    </a:lnTo>
                    <a:lnTo>
                      <a:pt x="28501" y="55626"/>
                    </a:lnTo>
                    <a:lnTo>
                      <a:pt x="31599" y="48314"/>
                    </a:lnTo>
                    <a:lnTo>
                      <a:pt x="35007" y="41785"/>
                    </a:lnTo>
                    <a:lnTo>
                      <a:pt x="38415" y="35778"/>
                    </a:lnTo>
                    <a:lnTo>
                      <a:pt x="41822" y="30033"/>
                    </a:lnTo>
                    <a:lnTo>
                      <a:pt x="45540" y="25071"/>
                    </a:lnTo>
                    <a:lnTo>
                      <a:pt x="48948" y="20370"/>
                    </a:lnTo>
                    <a:lnTo>
                      <a:pt x="52975" y="16191"/>
                    </a:lnTo>
                    <a:lnTo>
                      <a:pt x="56693" y="12535"/>
                    </a:lnTo>
                    <a:lnTo>
                      <a:pt x="60720" y="9140"/>
                    </a:lnTo>
                    <a:lnTo>
                      <a:pt x="64747" y="6268"/>
                    </a:lnTo>
                    <a:lnTo>
                      <a:pt x="68775" y="4178"/>
                    </a:lnTo>
                    <a:lnTo>
                      <a:pt x="72802" y="2350"/>
                    </a:lnTo>
                    <a:lnTo>
                      <a:pt x="77139" y="1045"/>
                    </a:lnTo>
                    <a:lnTo>
                      <a:pt x="81476" y="261"/>
                    </a:lnTo>
                    <a:lnTo>
                      <a:pt x="85813" y="0"/>
                    </a:lnTo>
                    <a:lnTo>
                      <a:pt x="86743" y="0"/>
                    </a:lnTo>
                  </a:path>
                </a:pathLst>
              </a:custGeom>
              <a:ln w="266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A42B4C8E-AFA8-4ECA-BB3E-D50735AD9768}"/>
                  </a:ext>
                </a:extLst>
              </p:cNvPr>
              <p:cNvSpPr/>
              <p:nvPr/>
            </p:nvSpPr>
            <p:spPr>
              <a:xfrm>
                <a:off x="703976" y="1260003"/>
                <a:ext cx="85505" cy="431689"/>
              </a:xfrm>
              <a:custGeom>
                <a:avLst/>
                <a:gdLst/>
                <a:ahLst/>
                <a:cxnLst/>
                <a:rect l="0" t="0" r="0" b="0"/>
                <a:pathLst>
                  <a:path w="85505" h="431689">
                    <a:moveTo>
                      <a:pt x="0" y="0"/>
                    </a:moveTo>
                    <a:lnTo>
                      <a:pt x="4027" y="261"/>
                    </a:lnTo>
                    <a:lnTo>
                      <a:pt x="6196" y="522"/>
                    </a:lnTo>
                    <a:lnTo>
                      <a:pt x="8364" y="1045"/>
                    </a:lnTo>
                    <a:lnTo>
                      <a:pt x="10533" y="1567"/>
                    </a:lnTo>
                    <a:lnTo>
                      <a:pt x="12701" y="2350"/>
                    </a:lnTo>
                    <a:lnTo>
                      <a:pt x="16729" y="4178"/>
                    </a:lnTo>
                    <a:lnTo>
                      <a:pt x="20756" y="6529"/>
                    </a:lnTo>
                    <a:lnTo>
                      <a:pt x="24784" y="9140"/>
                    </a:lnTo>
                    <a:lnTo>
                      <a:pt x="26642" y="10707"/>
                    </a:lnTo>
                    <a:lnTo>
                      <a:pt x="28501" y="12535"/>
                    </a:lnTo>
                    <a:lnTo>
                      <a:pt x="30360" y="14363"/>
                    </a:lnTo>
                    <a:lnTo>
                      <a:pt x="32528" y="16191"/>
                    </a:lnTo>
                    <a:lnTo>
                      <a:pt x="34077" y="18281"/>
                    </a:lnTo>
                    <a:lnTo>
                      <a:pt x="36246" y="20370"/>
                    </a:lnTo>
                    <a:lnTo>
                      <a:pt x="37795" y="22459"/>
                    </a:lnTo>
                    <a:lnTo>
                      <a:pt x="39654" y="25071"/>
                    </a:lnTo>
                    <a:lnTo>
                      <a:pt x="43371" y="30294"/>
                    </a:lnTo>
                    <a:lnTo>
                      <a:pt x="46779" y="35778"/>
                    </a:lnTo>
                    <a:lnTo>
                      <a:pt x="50187" y="41785"/>
                    </a:lnTo>
                    <a:lnTo>
                      <a:pt x="51736" y="44919"/>
                    </a:lnTo>
                    <a:lnTo>
                      <a:pt x="53285" y="48314"/>
                    </a:lnTo>
                    <a:lnTo>
                      <a:pt x="56693" y="55626"/>
                    </a:lnTo>
                    <a:lnTo>
                      <a:pt x="60100" y="63199"/>
                    </a:lnTo>
                    <a:lnTo>
                      <a:pt x="62889" y="71295"/>
                    </a:lnTo>
                    <a:lnTo>
                      <a:pt x="65986" y="79391"/>
                    </a:lnTo>
                    <a:lnTo>
                      <a:pt x="68465" y="87748"/>
                    </a:lnTo>
                    <a:lnTo>
                      <a:pt x="70943" y="96366"/>
                    </a:lnTo>
                    <a:lnTo>
                      <a:pt x="73112" y="105245"/>
                    </a:lnTo>
                    <a:lnTo>
                      <a:pt x="75280" y="114124"/>
                    </a:lnTo>
                    <a:lnTo>
                      <a:pt x="77139" y="123265"/>
                    </a:lnTo>
                    <a:lnTo>
                      <a:pt x="78998" y="132928"/>
                    </a:lnTo>
                    <a:lnTo>
                      <a:pt x="80237" y="142329"/>
                    </a:lnTo>
                    <a:lnTo>
                      <a:pt x="80857" y="147291"/>
                    </a:lnTo>
                    <a:lnTo>
                      <a:pt x="81786" y="152253"/>
                    </a:lnTo>
                    <a:lnTo>
                      <a:pt x="82716" y="162177"/>
                    </a:lnTo>
                    <a:lnTo>
                      <a:pt x="83645" y="172623"/>
                    </a:lnTo>
                    <a:lnTo>
                      <a:pt x="84265" y="183069"/>
                    </a:lnTo>
                    <a:lnTo>
                      <a:pt x="84884" y="193777"/>
                    </a:lnTo>
                    <a:lnTo>
                      <a:pt x="85194" y="204745"/>
                    </a:lnTo>
                    <a:lnTo>
                      <a:pt x="85504" y="215975"/>
                    </a:lnTo>
                    <a:lnTo>
                      <a:pt x="85194" y="217280"/>
                    </a:lnTo>
                    <a:lnTo>
                      <a:pt x="85194" y="218586"/>
                    </a:lnTo>
                    <a:lnTo>
                      <a:pt x="85194" y="221198"/>
                    </a:lnTo>
                    <a:lnTo>
                      <a:pt x="85194" y="226682"/>
                    </a:lnTo>
                    <a:lnTo>
                      <a:pt x="85194" y="232166"/>
                    </a:lnTo>
                    <a:lnTo>
                      <a:pt x="84884" y="237651"/>
                    </a:lnTo>
                    <a:lnTo>
                      <a:pt x="84574" y="240262"/>
                    </a:lnTo>
                    <a:lnTo>
                      <a:pt x="84574" y="241568"/>
                    </a:lnTo>
                    <a:lnTo>
                      <a:pt x="84574" y="242874"/>
                    </a:lnTo>
                    <a:lnTo>
                      <a:pt x="84265" y="248358"/>
                    </a:lnTo>
                    <a:lnTo>
                      <a:pt x="84265" y="250969"/>
                    </a:lnTo>
                    <a:lnTo>
                      <a:pt x="83955" y="252275"/>
                    </a:lnTo>
                    <a:lnTo>
                      <a:pt x="83955" y="253581"/>
                    </a:lnTo>
                    <a:lnTo>
                      <a:pt x="83645" y="258804"/>
                    </a:lnTo>
                    <a:lnTo>
                      <a:pt x="83645" y="260110"/>
                    </a:lnTo>
                    <a:lnTo>
                      <a:pt x="83335" y="261416"/>
                    </a:lnTo>
                    <a:lnTo>
                      <a:pt x="83335" y="264027"/>
                    </a:lnTo>
                    <a:lnTo>
                      <a:pt x="82716" y="268989"/>
                    </a:lnTo>
                    <a:lnTo>
                      <a:pt x="82406" y="270295"/>
                    </a:lnTo>
                    <a:lnTo>
                      <a:pt x="82406" y="271601"/>
                    </a:lnTo>
                    <a:lnTo>
                      <a:pt x="82096" y="273951"/>
                    </a:lnTo>
                    <a:lnTo>
                      <a:pt x="81786" y="279174"/>
                    </a:lnTo>
                    <a:lnTo>
                      <a:pt x="80857" y="284136"/>
                    </a:lnTo>
                    <a:lnTo>
                      <a:pt x="80237" y="289098"/>
                    </a:lnTo>
                    <a:lnTo>
                      <a:pt x="78998" y="298761"/>
                    </a:lnTo>
                    <a:lnTo>
                      <a:pt x="78069" y="303461"/>
                    </a:lnTo>
                    <a:lnTo>
                      <a:pt x="77139" y="308162"/>
                    </a:lnTo>
                    <a:lnTo>
                      <a:pt x="75280" y="317303"/>
                    </a:lnTo>
                    <a:lnTo>
                      <a:pt x="73112" y="326182"/>
                    </a:lnTo>
                    <a:lnTo>
                      <a:pt x="72182" y="330622"/>
                    </a:lnTo>
                    <a:lnTo>
                      <a:pt x="70943" y="335322"/>
                    </a:lnTo>
                    <a:lnTo>
                      <a:pt x="70324" y="337412"/>
                    </a:lnTo>
                    <a:lnTo>
                      <a:pt x="69704" y="339501"/>
                    </a:lnTo>
                    <a:lnTo>
                      <a:pt x="68465" y="343940"/>
                    </a:lnTo>
                    <a:lnTo>
                      <a:pt x="67226" y="348119"/>
                    </a:lnTo>
                    <a:lnTo>
                      <a:pt x="66296" y="350208"/>
                    </a:lnTo>
                    <a:lnTo>
                      <a:pt x="65986" y="352297"/>
                    </a:lnTo>
                    <a:lnTo>
                      <a:pt x="65057" y="354125"/>
                    </a:lnTo>
                    <a:lnTo>
                      <a:pt x="64438" y="356215"/>
                    </a:lnTo>
                    <a:lnTo>
                      <a:pt x="62889" y="360393"/>
                    </a:lnTo>
                    <a:lnTo>
                      <a:pt x="61959" y="362482"/>
                    </a:lnTo>
                    <a:lnTo>
                      <a:pt x="61340" y="364572"/>
                    </a:lnTo>
                    <a:lnTo>
                      <a:pt x="60100" y="368489"/>
                    </a:lnTo>
                    <a:lnTo>
                      <a:pt x="58242" y="372406"/>
                    </a:lnTo>
                    <a:lnTo>
                      <a:pt x="56693" y="376062"/>
                    </a:lnTo>
                    <a:lnTo>
                      <a:pt x="53285" y="383114"/>
                    </a:lnTo>
                    <a:lnTo>
                      <a:pt x="52355" y="384681"/>
                    </a:lnTo>
                    <a:lnTo>
                      <a:pt x="52046" y="385464"/>
                    </a:lnTo>
                    <a:lnTo>
                      <a:pt x="51736" y="386247"/>
                    </a:lnTo>
                    <a:lnTo>
                      <a:pt x="50187" y="389642"/>
                    </a:lnTo>
                    <a:lnTo>
                      <a:pt x="48328" y="392776"/>
                    </a:lnTo>
                    <a:lnTo>
                      <a:pt x="46779" y="395910"/>
                    </a:lnTo>
                    <a:lnTo>
                      <a:pt x="43371" y="401394"/>
                    </a:lnTo>
                    <a:lnTo>
                      <a:pt x="41513" y="404006"/>
                    </a:lnTo>
                    <a:lnTo>
                      <a:pt x="39654" y="406617"/>
                    </a:lnTo>
                    <a:lnTo>
                      <a:pt x="37795" y="408968"/>
                    </a:lnTo>
                    <a:lnTo>
                      <a:pt x="36866" y="410013"/>
                    </a:lnTo>
                    <a:lnTo>
                      <a:pt x="36246" y="411057"/>
                    </a:lnTo>
                    <a:lnTo>
                      <a:pt x="34077" y="413407"/>
                    </a:lnTo>
                    <a:lnTo>
                      <a:pt x="33148" y="414452"/>
                    </a:lnTo>
                    <a:lnTo>
                      <a:pt x="32838" y="414713"/>
                    </a:lnTo>
                    <a:lnTo>
                      <a:pt x="32528" y="415497"/>
                    </a:lnTo>
                    <a:lnTo>
                      <a:pt x="31909" y="415758"/>
                    </a:lnTo>
                    <a:lnTo>
                      <a:pt x="31289" y="416280"/>
                    </a:lnTo>
                    <a:lnTo>
                      <a:pt x="30360" y="417325"/>
                    </a:lnTo>
                    <a:lnTo>
                      <a:pt x="28501" y="419153"/>
                    </a:lnTo>
                    <a:lnTo>
                      <a:pt x="27572" y="419936"/>
                    </a:lnTo>
                    <a:lnTo>
                      <a:pt x="26642" y="420720"/>
                    </a:lnTo>
                    <a:lnTo>
                      <a:pt x="24784" y="422287"/>
                    </a:lnTo>
                    <a:lnTo>
                      <a:pt x="22615" y="423854"/>
                    </a:lnTo>
                    <a:lnTo>
                      <a:pt x="20756" y="424898"/>
                    </a:lnTo>
                    <a:lnTo>
                      <a:pt x="16729" y="427249"/>
                    </a:lnTo>
                    <a:lnTo>
                      <a:pt x="14560" y="428293"/>
                    </a:lnTo>
                    <a:lnTo>
                      <a:pt x="12701" y="429077"/>
                    </a:lnTo>
                    <a:lnTo>
                      <a:pt x="10533" y="429860"/>
                    </a:lnTo>
                    <a:lnTo>
                      <a:pt x="9913" y="429860"/>
                    </a:lnTo>
                    <a:lnTo>
                      <a:pt x="9294" y="430121"/>
                    </a:lnTo>
                    <a:lnTo>
                      <a:pt x="8364" y="430383"/>
                    </a:lnTo>
                    <a:lnTo>
                      <a:pt x="6196" y="430905"/>
                    </a:lnTo>
                    <a:lnTo>
                      <a:pt x="4027" y="431166"/>
                    </a:lnTo>
                    <a:lnTo>
                      <a:pt x="2168" y="431427"/>
                    </a:lnTo>
                    <a:lnTo>
                      <a:pt x="0" y="431688"/>
                    </a:lnTo>
                  </a:path>
                </a:pathLst>
              </a:custGeom>
              <a:ln w="266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B59425D-3202-4917-895B-FB1FA725A05B}"/>
                  </a:ext>
                </a:extLst>
              </p:cNvPr>
              <p:cNvSpPr/>
              <p:nvPr/>
            </p:nvSpPr>
            <p:spPr>
              <a:xfrm>
                <a:off x="702737" y="1691691"/>
                <a:ext cx="576531" cy="1"/>
              </a:xfrm>
              <a:custGeom>
                <a:avLst/>
                <a:gdLst/>
                <a:ahLst/>
                <a:cxnLst/>
                <a:rect l="0" t="0" r="0" b="0"/>
                <a:pathLst>
                  <a:path w="576531" h="1">
                    <a:moveTo>
                      <a:pt x="0" y="0"/>
                    </a:moveTo>
                    <a:lnTo>
                      <a:pt x="1239" y="0"/>
                    </a:lnTo>
                    <a:lnTo>
                      <a:pt x="570334" y="0"/>
                    </a:lnTo>
                    <a:lnTo>
                      <a:pt x="576530" y="0"/>
                    </a:lnTo>
                  </a:path>
                </a:pathLst>
              </a:custGeom>
              <a:ln w="266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FA649A64-87DF-4C18-A808-EEB0F6C5710A}"/>
                  </a:ext>
                </a:extLst>
              </p:cNvPr>
              <p:cNvCxnSpPr/>
              <p:nvPr/>
            </p:nvCxnSpPr>
            <p:spPr>
              <a:xfrm>
                <a:off x="696595" y="1688338"/>
                <a:ext cx="3048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88CDA3D-1349-4C63-A8D6-9785483C8CAF}"/>
                  </a:ext>
                </a:extLst>
              </p:cNvPr>
              <p:cNvSpPr/>
              <p:nvPr/>
            </p:nvSpPr>
            <p:spPr>
              <a:xfrm>
                <a:off x="1273072" y="1260003"/>
                <a:ext cx="90461" cy="431689"/>
              </a:xfrm>
              <a:custGeom>
                <a:avLst/>
                <a:gdLst/>
                <a:ahLst/>
                <a:cxnLst/>
                <a:rect l="0" t="0" r="0" b="0"/>
                <a:pathLst>
                  <a:path w="90461" h="431689">
                    <a:moveTo>
                      <a:pt x="3718" y="0"/>
                    </a:moveTo>
                    <a:lnTo>
                      <a:pt x="5886" y="0"/>
                    </a:lnTo>
                    <a:lnTo>
                      <a:pt x="8055" y="261"/>
                    </a:lnTo>
                    <a:lnTo>
                      <a:pt x="10223" y="522"/>
                    </a:lnTo>
                    <a:lnTo>
                      <a:pt x="12392" y="1045"/>
                    </a:lnTo>
                    <a:lnTo>
                      <a:pt x="16729" y="2089"/>
                    </a:lnTo>
                    <a:lnTo>
                      <a:pt x="18588" y="2873"/>
                    </a:lnTo>
                    <a:lnTo>
                      <a:pt x="21066" y="3917"/>
                    </a:lnTo>
                    <a:lnTo>
                      <a:pt x="24784" y="6006"/>
                    </a:lnTo>
                    <a:lnTo>
                      <a:pt x="26952" y="7312"/>
                    </a:lnTo>
                    <a:lnTo>
                      <a:pt x="29121" y="8879"/>
                    </a:lnTo>
                    <a:lnTo>
                      <a:pt x="33148" y="12013"/>
                    </a:lnTo>
                    <a:lnTo>
                      <a:pt x="37175" y="15669"/>
                    </a:lnTo>
                    <a:lnTo>
                      <a:pt x="38724" y="17758"/>
                    </a:lnTo>
                    <a:lnTo>
                      <a:pt x="40583" y="19848"/>
                    </a:lnTo>
                    <a:lnTo>
                      <a:pt x="44301" y="24548"/>
                    </a:lnTo>
                    <a:lnTo>
                      <a:pt x="46159" y="27160"/>
                    </a:lnTo>
                    <a:lnTo>
                      <a:pt x="48018" y="29772"/>
                    </a:lnTo>
                    <a:lnTo>
                      <a:pt x="49877" y="32644"/>
                    </a:lnTo>
                    <a:lnTo>
                      <a:pt x="51736" y="35517"/>
                    </a:lnTo>
                    <a:lnTo>
                      <a:pt x="53285" y="38390"/>
                    </a:lnTo>
                    <a:lnTo>
                      <a:pt x="55143" y="41523"/>
                    </a:lnTo>
                    <a:lnTo>
                      <a:pt x="56692" y="44919"/>
                    </a:lnTo>
                    <a:lnTo>
                      <a:pt x="58551" y="48314"/>
                    </a:lnTo>
                    <a:lnTo>
                      <a:pt x="61649" y="55365"/>
                    </a:lnTo>
                    <a:lnTo>
                      <a:pt x="63508" y="59282"/>
                    </a:lnTo>
                    <a:lnTo>
                      <a:pt x="65057" y="63199"/>
                    </a:lnTo>
                    <a:lnTo>
                      <a:pt x="68155" y="71295"/>
                    </a:lnTo>
                    <a:lnTo>
                      <a:pt x="70943" y="79391"/>
                    </a:lnTo>
                    <a:lnTo>
                      <a:pt x="73731" y="87748"/>
                    </a:lnTo>
                    <a:lnTo>
                      <a:pt x="76209" y="96366"/>
                    </a:lnTo>
                    <a:lnTo>
                      <a:pt x="78378" y="105245"/>
                    </a:lnTo>
                    <a:lnTo>
                      <a:pt x="80547" y="114124"/>
                    </a:lnTo>
                    <a:lnTo>
                      <a:pt x="82405" y="123265"/>
                    </a:lnTo>
                    <a:lnTo>
                      <a:pt x="83954" y="132928"/>
                    </a:lnTo>
                    <a:lnTo>
                      <a:pt x="85503" y="142329"/>
                    </a:lnTo>
                    <a:lnTo>
                      <a:pt x="86123" y="147291"/>
                    </a:lnTo>
                    <a:lnTo>
                      <a:pt x="86742" y="152253"/>
                    </a:lnTo>
                    <a:lnTo>
                      <a:pt x="87672" y="162177"/>
                    </a:lnTo>
                    <a:lnTo>
                      <a:pt x="88911" y="172623"/>
                    </a:lnTo>
                    <a:lnTo>
                      <a:pt x="89530" y="183069"/>
                    </a:lnTo>
                    <a:lnTo>
                      <a:pt x="90150" y="193777"/>
                    </a:lnTo>
                    <a:lnTo>
                      <a:pt x="90460" y="204745"/>
                    </a:lnTo>
                    <a:lnTo>
                      <a:pt x="90460" y="215975"/>
                    </a:lnTo>
                    <a:lnTo>
                      <a:pt x="90460" y="217280"/>
                    </a:lnTo>
                    <a:lnTo>
                      <a:pt x="90460" y="218586"/>
                    </a:lnTo>
                    <a:lnTo>
                      <a:pt x="90460" y="221198"/>
                    </a:lnTo>
                    <a:lnTo>
                      <a:pt x="90460" y="226682"/>
                    </a:lnTo>
                    <a:lnTo>
                      <a:pt x="90150" y="232166"/>
                    </a:lnTo>
                    <a:lnTo>
                      <a:pt x="90150" y="237651"/>
                    </a:lnTo>
                    <a:lnTo>
                      <a:pt x="89840" y="240262"/>
                    </a:lnTo>
                    <a:lnTo>
                      <a:pt x="89840" y="241568"/>
                    </a:lnTo>
                    <a:lnTo>
                      <a:pt x="89840" y="242874"/>
                    </a:lnTo>
                    <a:lnTo>
                      <a:pt x="89530" y="248358"/>
                    </a:lnTo>
                    <a:lnTo>
                      <a:pt x="89221" y="250969"/>
                    </a:lnTo>
                    <a:lnTo>
                      <a:pt x="89221" y="252275"/>
                    </a:lnTo>
                    <a:lnTo>
                      <a:pt x="89221" y="253581"/>
                    </a:lnTo>
                    <a:lnTo>
                      <a:pt x="88911" y="258804"/>
                    </a:lnTo>
                    <a:lnTo>
                      <a:pt x="88601" y="260110"/>
                    </a:lnTo>
                    <a:lnTo>
                      <a:pt x="88601" y="261416"/>
                    </a:lnTo>
                    <a:lnTo>
                      <a:pt x="88291" y="264027"/>
                    </a:lnTo>
                    <a:lnTo>
                      <a:pt x="87672" y="268989"/>
                    </a:lnTo>
                    <a:lnTo>
                      <a:pt x="87672" y="270295"/>
                    </a:lnTo>
                    <a:lnTo>
                      <a:pt x="87362" y="271601"/>
                    </a:lnTo>
                    <a:lnTo>
                      <a:pt x="87362" y="273951"/>
                    </a:lnTo>
                    <a:lnTo>
                      <a:pt x="86742" y="279174"/>
                    </a:lnTo>
                    <a:lnTo>
                      <a:pt x="86123" y="284136"/>
                    </a:lnTo>
                    <a:lnTo>
                      <a:pt x="85503" y="289098"/>
                    </a:lnTo>
                    <a:lnTo>
                      <a:pt x="83954" y="298761"/>
                    </a:lnTo>
                    <a:lnTo>
                      <a:pt x="83025" y="303461"/>
                    </a:lnTo>
                    <a:lnTo>
                      <a:pt x="82405" y="308162"/>
                    </a:lnTo>
                    <a:lnTo>
                      <a:pt x="80547" y="317303"/>
                    </a:lnTo>
                    <a:lnTo>
                      <a:pt x="78378" y="326182"/>
                    </a:lnTo>
                    <a:lnTo>
                      <a:pt x="77139" y="330622"/>
                    </a:lnTo>
                    <a:lnTo>
                      <a:pt x="76209" y="335322"/>
                    </a:lnTo>
                    <a:lnTo>
                      <a:pt x="75280" y="337412"/>
                    </a:lnTo>
                    <a:lnTo>
                      <a:pt x="74970" y="339501"/>
                    </a:lnTo>
                    <a:lnTo>
                      <a:pt x="73731" y="343940"/>
                    </a:lnTo>
                    <a:lnTo>
                      <a:pt x="72182" y="348119"/>
                    </a:lnTo>
                    <a:lnTo>
                      <a:pt x="71562" y="350208"/>
                    </a:lnTo>
                    <a:lnTo>
                      <a:pt x="70943" y="352297"/>
                    </a:lnTo>
                    <a:lnTo>
                      <a:pt x="70013" y="354125"/>
                    </a:lnTo>
                    <a:lnTo>
                      <a:pt x="69394" y="356215"/>
                    </a:lnTo>
                    <a:lnTo>
                      <a:pt x="68155" y="360393"/>
                    </a:lnTo>
                    <a:lnTo>
                      <a:pt x="67225" y="362482"/>
                    </a:lnTo>
                    <a:lnTo>
                      <a:pt x="66606" y="364572"/>
                    </a:lnTo>
                    <a:lnTo>
                      <a:pt x="65057" y="368489"/>
                    </a:lnTo>
                    <a:lnTo>
                      <a:pt x="61959" y="375801"/>
                    </a:lnTo>
                    <a:lnTo>
                      <a:pt x="60100" y="379196"/>
                    </a:lnTo>
                    <a:lnTo>
                      <a:pt x="59790" y="380241"/>
                    </a:lnTo>
                    <a:lnTo>
                      <a:pt x="59480" y="381024"/>
                    </a:lnTo>
                    <a:lnTo>
                      <a:pt x="58551" y="382853"/>
                    </a:lnTo>
                    <a:lnTo>
                      <a:pt x="57002" y="385986"/>
                    </a:lnTo>
                    <a:lnTo>
                      <a:pt x="55453" y="389120"/>
                    </a:lnTo>
                    <a:lnTo>
                      <a:pt x="52045" y="395388"/>
                    </a:lnTo>
                    <a:lnTo>
                      <a:pt x="48638" y="400872"/>
                    </a:lnTo>
                    <a:lnTo>
                      <a:pt x="46779" y="403484"/>
                    </a:lnTo>
                    <a:lnTo>
                      <a:pt x="45230" y="405834"/>
                    </a:lnTo>
                    <a:lnTo>
                      <a:pt x="43371" y="408446"/>
                    </a:lnTo>
                    <a:lnTo>
                      <a:pt x="42442" y="409490"/>
                    </a:lnTo>
                    <a:lnTo>
                      <a:pt x="41512" y="410535"/>
                    </a:lnTo>
                    <a:lnTo>
                      <a:pt x="39654" y="412885"/>
                    </a:lnTo>
                    <a:lnTo>
                      <a:pt x="38105" y="414713"/>
                    </a:lnTo>
                    <a:lnTo>
                      <a:pt x="37485" y="415236"/>
                    </a:lnTo>
                    <a:lnTo>
                      <a:pt x="37175" y="415758"/>
                    </a:lnTo>
                    <a:lnTo>
                      <a:pt x="35936" y="416802"/>
                    </a:lnTo>
                    <a:lnTo>
                      <a:pt x="34077" y="418631"/>
                    </a:lnTo>
                    <a:lnTo>
                      <a:pt x="32219" y="420198"/>
                    </a:lnTo>
                    <a:lnTo>
                      <a:pt x="30360" y="421765"/>
                    </a:lnTo>
                    <a:lnTo>
                      <a:pt x="26333" y="424637"/>
                    </a:lnTo>
                    <a:lnTo>
                      <a:pt x="24474" y="425682"/>
                    </a:lnTo>
                    <a:lnTo>
                      <a:pt x="22615" y="426987"/>
                    </a:lnTo>
                    <a:lnTo>
                      <a:pt x="20446" y="427771"/>
                    </a:lnTo>
                    <a:lnTo>
                      <a:pt x="19517" y="428032"/>
                    </a:lnTo>
                    <a:lnTo>
                      <a:pt x="18588" y="428554"/>
                    </a:lnTo>
                    <a:lnTo>
                      <a:pt x="16419" y="429338"/>
                    </a:lnTo>
                    <a:lnTo>
                      <a:pt x="15800" y="429599"/>
                    </a:lnTo>
                    <a:lnTo>
                      <a:pt x="15490" y="429860"/>
                    </a:lnTo>
                    <a:lnTo>
                      <a:pt x="14560" y="430121"/>
                    </a:lnTo>
                    <a:lnTo>
                      <a:pt x="10223" y="431166"/>
                    </a:lnTo>
                    <a:lnTo>
                      <a:pt x="8055" y="431427"/>
                    </a:lnTo>
                    <a:lnTo>
                      <a:pt x="7435" y="431427"/>
                    </a:lnTo>
                    <a:lnTo>
                      <a:pt x="7125" y="431427"/>
                    </a:lnTo>
                    <a:lnTo>
                      <a:pt x="6196" y="431688"/>
                    </a:lnTo>
                    <a:lnTo>
                      <a:pt x="3718" y="431688"/>
                    </a:lnTo>
                    <a:lnTo>
                      <a:pt x="1859" y="431688"/>
                    </a:lnTo>
                    <a:lnTo>
                      <a:pt x="0" y="431688"/>
                    </a:lnTo>
                  </a:path>
                </a:pathLst>
              </a:custGeom>
              <a:ln w="266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029B39B-616A-4483-80D9-16F35C8C6390}"/>
                </a:ext>
              </a:extLst>
            </p:cNvPr>
            <p:cNvGrpSpPr/>
            <p:nvPr/>
          </p:nvGrpSpPr>
          <p:grpSpPr>
            <a:xfrm rot="5400000">
              <a:off x="1180216" y="1274470"/>
              <a:ext cx="747602" cy="431715"/>
              <a:chOff x="1180216" y="1274470"/>
              <a:chExt cx="747602" cy="431715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88BB9F3-E575-41D3-A48C-C1B967BB9341}"/>
                  </a:ext>
                </a:extLst>
              </p:cNvPr>
              <p:cNvSpPr/>
              <p:nvPr/>
            </p:nvSpPr>
            <p:spPr>
              <a:xfrm>
                <a:off x="1754393" y="1274470"/>
                <a:ext cx="173425" cy="431715"/>
              </a:xfrm>
              <a:custGeom>
                <a:avLst/>
                <a:gdLst/>
                <a:ahLst/>
                <a:cxnLst/>
                <a:rect l="0" t="0" r="0" b="0"/>
                <a:pathLst>
                  <a:path w="173425" h="431715">
                    <a:moveTo>
                      <a:pt x="148020" y="368542"/>
                    </a:moveTo>
                    <a:lnTo>
                      <a:pt x="144737" y="375853"/>
                    </a:lnTo>
                    <a:lnTo>
                      <a:pt x="143095" y="379301"/>
                    </a:lnTo>
                    <a:lnTo>
                      <a:pt x="142630" y="380110"/>
                    </a:lnTo>
                    <a:lnTo>
                      <a:pt x="142289" y="380998"/>
                    </a:lnTo>
                    <a:lnTo>
                      <a:pt x="141577" y="382773"/>
                    </a:lnTo>
                    <a:lnTo>
                      <a:pt x="139935" y="386012"/>
                    </a:lnTo>
                    <a:lnTo>
                      <a:pt x="138293" y="389172"/>
                    </a:lnTo>
                    <a:lnTo>
                      <a:pt x="135009" y="395309"/>
                    </a:lnTo>
                    <a:lnTo>
                      <a:pt x="131509" y="400820"/>
                    </a:lnTo>
                    <a:lnTo>
                      <a:pt x="129742" y="403405"/>
                    </a:lnTo>
                    <a:lnTo>
                      <a:pt x="128100" y="405963"/>
                    </a:lnTo>
                    <a:lnTo>
                      <a:pt x="126242" y="408341"/>
                    </a:lnTo>
                    <a:lnTo>
                      <a:pt x="125281" y="409412"/>
                    </a:lnTo>
                    <a:lnTo>
                      <a:pt x="124477" y="410586"/>
                    </a:lnTo>
                    <a:lnTo>
                      <a:pt x="122617" y="412781"/>
                    </a:lnTo>
                    <a:lnTo>
                      <a:pt x="120975" y="414843"/>
                    </a:lnTo>
                    <a:lnTo>
                      <a:pt x="120386" y="415235"/>
                    </a:lnTo>
                    <a:lnTo>
                      <a:pt x="119922" y="415731"/>
                    </a:lnTo>
                    <a:lnTo>
                      <a:pt x="118961" y="416723"/>
                    </a:lnTo>
                    <a:lnTo>
                      <a:pt x="117103" y="418500"/>
                    </a:lnTo>
                    <a:lnTo>
                      <a:pt x="115213" y="420171"/>
                    </a:lnTo>
                    <a:lnTo>
                      <a:pt x="113354" y="421764"/>
                    </a:lnTo>
                    <a:lnTo>
                      <a:pt x="109359" y="424507"/>
                    </a:lnTo>
                    <a:lnTo>
                      <a:pt x="107375" y="425707"/>
                    </a:lnTo>
                    <a:lnTo>
                      <a:pt x="105516" y="426882"/>
                    </a:lnTo>
                    <a:lnTo>
                      <a:pt x="103409" y="427771"/>
                    </a:lnTo>
                    <a:lnTo>
                      <a:pt x="102356" y="428163"/>
                    </a:lnTo>
                    <a:lnTo>
                      <a:pt x="101396" y="428658"/>
                    </a:lnTo>
                    <a:lnTo>
                      <a:pt x="99289" y="429441"/>
                    </a:lnTo>
                    <a:lnTo>
                      <a:pt x="98731" y="429548"/>
                    </a:lnTo>
                    <a:lnTo>
                      <a:pt x="98236" y="429756"/>
                    </a:lnTo>
                    <a:lnTo>
                      <a:pt x="97306" y="430147"/>
                    </a:lnTo>
                    <a:lnTo>
                      <a:pt x="93094" y="431140"/>
                    </a:lnTo>
                    <a:lnTo>
                      <a:pt x="90987" y="431426"/>
                    </a:lnTo>
                    <a:lnTo>
                      <a:pt x="90399" y="431426"/>
                    </a:lnTo>
                    <a:lnTo>
                      <a:pt x="89933" y="431532"/>
                    </a:lnTo>
                    <a:lnTo>
                      <a:pt x="89004" y="431714"/>
                    </a:lnTo>
                    <a:lnTo>
                      <a:pt x="83025" y="431610"/>
                    </a:lnTo>
                    <a:lnTo>
                      <a:pt x="80918" y="431322"/>
                    </a:lnTo>
                    <a:lnTo>
                      <a:pt x="78811" y="430930"/>
                    </a:lnTo>
                    <a:lnTo>
                      <a:pt x="74722" y="429937"/>
                    </a:lnTo>
                    <a:lnTo>
                      <a:pt x="70602" y="428370"/>
                    </a:lnTo>
                    <a:lnTo>
                      <a:pt x="68620" y="427484"/>
                    </a:lnTo>
                    <a:lnTo>
                      <a:pt x="66760" y="426492"/>
                    </a:lnTo>
                    <a:lnTo>
                      <a:pt x="64747" y="425316"/>
                    </a:lnTo>
                    <a:lnTo>
                      <a:pt x="62888" y="424010"/>
                    </a:lnTo>
                    <a:lnTo>
                      <a:pt x="59139" y="421267"/>
                    </a:lnTo>
                    <a:lnTo>
                      <a:pt x="55391" y="417899"/>
                    </a:lnTo>
                    <a:lnTo>
                      <a:pt x="53532" y="416122"/>
                    </a:lnTo>
                    <a:lnTo>
                      <a:pt x="51890" y="414243"/>
                    </a:lnTo>
                    <a:lnTo>
                      <a:pt x="50000" y="412179"/>
                    </a:lnTo>
                    <a:lnTo>
                      <a:pt x="48265" y="410012"/>
                    </a:lnTo>
                    <a:lnTo>
                      <a:pt x="44735" y="405468"/>
                    </a:lnTo>
                    <a:lnTo>
                      <a:pt x="41233" y="400324"/>
                    </a:lnTo>
                    <a:lnTo>
                      <a:pt x="39591" y="397660"/>
                    </a:lnTo>
                    <a:lnTo>
                      <a:pt x="37949" y="394890"/>
                    </a:lnTo>
                    <a:lnTo>
                      <a:pt x="36307" y="391941"/>
                    </a:lnTo>
                    <a:lnTo>
                      <a:pt x="34666" y="388886"/>
                    </a:lnTo>
                    <a:lnTo>
                      <a:pt x="31505" y="382565"/>
                    </a:lnTo>
                    <a:lnTo>
                      <a:pt x="28345" y="375644"/>
                    </a:lnTo>
                    <a:lnTo>
                      <a:pt x="25433" y="368542"/>
                    </a:lnTo>
                    <a:lnTo>
                      <a:pt x="22274" y="360446"/>
                    </a:lnTo>
                    <a:lnTo>
                      <a:pt x="19331" y="352270"/>
                    </a:lnTo>
                    <a:lnTo>
                      <a:pt x="16636" y="343862"/>
                    </a:lnTo>
                    <a:lnTo>
                      <a:pt x="14189" y="335296"/>
                    </a:lnTo>
                    <a:lnTo>
                      <a:pt x="11834" y="326312"/>
                    </a:lnTo>
                    <a:lnTo>
                      <a:pt x="9850" y="317329"/>
                    </a:lnTo>
                    <a:lnTo>
                      <a:pt x="7869" y="308137"/>
                    </a:lnTo>
                    <a:lnTo>
                      <a:pt x="6320" y="298760"/>
                    </a:lnTo>
                    <a:lnTo>
                      <a:pt x="4802" y="288994"/>
                    </a:lnTo>
                    <a:lnTo>
                      <a:pt x="3532" y="279226"/>
                    </a:lnTo>
                    <a:lnTo>
                      <a:pt x="2354" y="269068"/>
                    </a:lnTo>
                    <a:lnTo>
                      <a:pt x="1548" y="258881"/>
                    </a:lnTo>
                    <a:lnTo>
                      <a:pt x="711" y="248332"/>
                    </a:lnTo>
                    <a:lnTo>
                      <a:pt x="372" y="237755"/>
                    </a:lnTo>
                    <a:lnTo>
                      <a:pt x="0" y="226812"/>
                    </a:lnTo>
                    <a:lnTo>
                      <a:pt x="0" y="215845"/>
                    </a:lnTo>
                    <a:lnTo>
                      <a:pt x="0" y="204693"/>
                    </a:lnTo>
                    <a:lnTo>
                      <a:pt x="372" y="193750"/>
                    </a:lnTo>
                    <a:lnTo>
                      <a:pt x="711" y="182991"/>
                    </a:lnTo>
                    <a:lnTo>
                      <a:pt x="1548" y="172624"/>
                    </a:lnTo>
                    <a:lnTo>
                      <a:pt x="2354" y="162256"/>
                    </a:lnTo>
                    <a:lnTo>
                      <a:pt x="3532" y="152280"/>
                    </a:lnTo>
                    <a:lnTo>
                      <a:pt x="4802" y="142407"/>
                    </a:lnTo>
                    <a:lnTo>
                      <a:pt x="6320" y="132849"/>
                    </a:lnTo>
                    <a:lnTo>
                      <a:pt x="7869" y="123264"/>
                    </a:lnTo>
                    <a:lnTo>
                      <a:pt x="9850" y="114098"/>
                    </a:lnTo>
                    <a:lnTo>
                      <a:pt x="11834" y="105116"/>
                    </a:lnTo>
                    <a:lnTo>
                      <a:pt x="14189" y="96313"/>
                    </a:lnTo>
                    <a:lnTo>
                      <a:pt x="16636" y="87747"/>
                    </a:lnTo>
                    <a:lnTo>
                      <a:pt x="19331" y="79339"/>
                    </a:lnTo>
                    <a:lnTo>
                      <a:pt x="22274" y="71165"/>
                    </a:lnTo>
                    <a:lnTo>
                      <a:pt x="25433" y="63147"/>
                    </a:lnTo>
                    <a:lnTo>
                      <a:pt x="28470" y="55548"/>
                    </a:lnTo>
                    <a:lnTo>
                      <a:pt x="31754" y="48445"/>
                    </a:lnTo>
                    <a:lnTo>
                      <a:pt x="35006" y="41837"/>
                    </a:lnTo>
                    <a:lnTo>
                      <a:pt x="38415" y="35830"/>
                    </a:lnTo>
                    <a:lnTo>
                      <a:pt x="41823" y="30190"/>
                    </a:lnTo>
                    <a:lnTo>
                      <a:pt x="45447" y="25072"/>
                    </a:lnTo>
                    <a:lnTo>
                      <a:pt x="49072" y="20423"/>
                    </a:lnTo>
                    <a:lnTo>
                      <a:pt x="52944" y="16270"/>
                    </a:lnTo>
                    <a:lnTo>
                      <a:pt x="56693" y="12535"/>
                    </a:lnTo>
                    <a:lnTo>
                      <a:pt x="60533" y="9271"/>
                    </a:lnTo>
                    <a:lnTo>
                      <a:pt x="64530" y="6503"/>
                    </a:lnTo>
                    <a:lnTo>
                      <a:pt x="68620" y="4231"/>
                    </a:lnTo>
                    <a:lnTo>
                      <a:pt x="72708" y="2350"/>
                    </a:lnTo>
                    <a:lnTo>
                      <a:pt x="76953" y="1071"/>
                    </a:lnTo>
                    <a:lnTo>
                      <a:pt x="81260" y="287"/>
                    </a:lnTo>
                    <a:lnTo>
                      <a:pt x="85720" y="0"/>
                    </a:lnTo>
                    <a:lnTo>
                      <a:pt x="86650" y="0"/>
                    </a:lnTo>
                    <a:lnTo>
                      <a:pt x="88757" y="0"/>
                    </a:lnTo>
                    <a:lnTo>
                      <a:pt x="90987" y="183"/>
                    </a:lnTo>
                    <a:lnTo>
                      <a:pt x="93094" y="472"/>
                    </a:lnTo>
                    <a:lnTo>
                      <a:pt x="95324" y="967"/>
                    </a:lnTo>
                    <a:lnTo>
                      <a:pt x="99538" y="2168"/>
                    </a:lnTo>
                    <a:lnTo>
                      <a:pt x="101645" y="2951"/>
                    </a:lnTo>
                    <a:lnTo>
                      <a:pt x="103875" y="3942"/>
                    </a:lnTo>
                    <a:lnTo>
                      <a:pt x="107841" y="6112"/>
                    </a:lnTo>
                    <a:lnTo>
                      <a:pt x="109853" y="7391"/>
                    </a:lnTo>
                    <a:lnTo>
                      <a:pt x="111960" y="8879"/>
                    </a:lnTo>
                    <a:lnTo>
                      <a:pt x="115925" y="12039"/>
                    </a:lnTo>
                    <a:lnTo>
                      <a:pt x="119922" y="15774"/>
                    </a:lnTo>
                    <a:lnTo>
                      <a:pt x="121657" y="17759"/>
                    </a:lnTo>
                    <a:lnTo>
                      <a:pt x="123546" y="19927"/>
                    </a:lnTo>
                    <a:lnTo>
                      <a:pt x="127295" y="24652"/>
                    </a:lnTo>
                    <a:lnTo>
                      <a:pt x="129030" y="27134"/>
                    </a:lnTo>
                    <a:lnTo>
                      <a:pt x="130921" y="29797"/>
                    </a:lnTo>
                    <a:lnTo>
                      <a:pt x="132685" y="32567"/>
                    </a:lnTo>
                    <a:lnTo>
                      <a:pt x="134544" y="35517"/>
                    </a:lnTo>
                    <a:lnTo>
                      <a:pt x="136186" y="38495"/>
                    </a:lnTo>
                    <a:lnTo>
                      <a:pt x="137953" y="41655"/>
                    </a:lnTo>
                    <a:lnTo>
                      <a:pt x="139594" y="44892"/>
                    </a:lnTo>
                    <a:lnTo>
                      <a:pt x="141330" y="48366"/>
                    </a:lnTo>
                    <a:lnTo>
                      <a:pt x="144614" y="55470"/>
                    </a:lnTo>
                    <a:lnTo>
                      <a:pt x="146255" y="59204"/>
                    </a:lnTo>
                    <a:lnTo>
                      <a:pt x="148020" y="63147"/>
                    </a:lnTo>
                    <a:lnTo>
                      <a:pt x="150933" y="71165"/>
                    </a:lnTo>
                    <a:lnTo>
                      <a:pt x="153876" y="79339"/>
                    </a:lnTo>
                    <a:lnTo>
                      <a:pt x="156571" y="87747"/>
                    </a:lnTo>
                    <a:lnTo>
                      <a:pt x="159018" y="96313"/>
                    </a:lnTo>
                    <a:lnTo>
                      <a:pt x="161250" y="105116"/>
                    </a:lnTo>
                    <a:lnTo>
                      <a:pt x="163355" y="114098"/>
                    </a:lnTo>
                    <a:lnTo>
                      <a:pt x="165213" y="123264"/>
                    </a:lnTo>
                    <a:lnTo>
                      <a:pt x="166980" y="132849"/>
                    </a:lnTo>
                    <a:lnTo>
                      <a:pt x="168374" y="142407"/>
                    </a:lnTo>
                    <a:lnTo>
                      <a:pt x="168964" y="147266"/>
                    </a:lnTo>
                    <a:lnTo>
                      <a:pt x="169675" y="152280"/>
                    </a:lnTo>
                    <a:lnTo>
                      <a:pt x="170729" y="162256"/>
                    </a:lnTo>
                    <a:lnTo>
                      <a:pt x="171782" y="172624"/>
                    </a:lnTo>
                    <a:lnTo>
                      <a:pt x="172371" y="182991"/>
                    </a:lnTo>
                    <a:lnTo>
                      <a:pt x="172959" y="193750"/>
                    </a:lnTo>
                    <a:lnTo>
                      <a:pt x="173299" y="204693"/>
                    </a:lnTo>
                    <a:lnTo>
                      <a:pt x="173424" y="215845"/>
                    </a:lnTo>
                    <a:lnTo>
                      <a:pt x="173299" y="217149"/>
                    </a:lnTo>
                    <a:lnTo>
                      <a:pt x="173299" y="218508"/>
                    </a:lnTo>
                    <a:lnTo>
                      <a:pt x="173299" y="221276"/>
                    </a:lnTo>
                    <a:lnTo>
                      <a:pt x="173299" y="226812"/>
                    </a:lnTo>
                    <a:lnTo>
                      <a:pt x="173084" y="232244"/>
                    </a:lnTo>
                    <a:lnTo>
                      <a:pt x="172959" y="237755"/>
                    </a:lnTo>
                    <a:lnTo>
                      <a:pt x="172711" y="240340"/>
                    </a:lnTo>
                    <a:lnTo>
                      <a:pt x="172587" y="241620"/>
                    </a:lnTo>
                    <a:lnTo>
                      <a:pt x="172587" y="243003"/>
                    </a:lnTo>
                    <a:lnTo>
                      <a:pt x="172371" y="248332"/>
                    </a:lnTo>
                    <a:lnTo>
                      <a:pt x="172123" y="250891"/>
                    </a:lnTo>
                    <a:lnTo>
                      <a:pt x="172029" y="252170"/>
                    </a:lnTo>
                    <a:lnTo>
                      <a:pt x="172029" y="253555"/>
                    </a:lnTo>
                    <a:lnTo>
                      <a:pt x="171782" y="258881"/>
                    </a:lnTo>
                    <a:lnTo>
                      <a:pt x="171534" y="260084"/>
                    </a:lnTo>
                    <a:lnTo>
                      <a:pt x="171441" y="261363"/>
                    </a:lnTo>
                    <a:lnTo>
                      <a:pt x="171192" y="263923"/>
                    </a:lnTo>
                    <a:lnTo>
                      <a:pt x="170729" y="269068"/>
                    </a:lnTo>
                    <a:lnTo>
                      <a:pt x="170481" y="270242"/>
                    </a:lnTo>
                    <a:lnTo>
                      <a:pt x="170389" y="271523"/>
                    </a:lnTo>
                    <a:lnTo>
                      <a:pt x="170140" y="274080"/>
                    </a:lnTo>
                    <a:lnTo>
                      <a:pt x="169675" y="279226"/>
                    </a:lnTo>
                    <a:lnTo>
                      <a:pt x="168964" y="284057"/>
                    </a:lnTo>
                    <a:lnTo>
                      <a:pt x="168374" y="288994"/>
                    </a:lnTo>
                    <a:lnTo>
                      <a:pt x="166980" y="298760"/>
                    </a:lnTo>
                    <a:lnTo>
                      <a:pt x="166051" y="303408"/>
                    </a:lnTo>
                    <a:lnTo>
                      <a:pt x="165213" y="308137"/>
                    </a:lnTo>
                    <a:lnTo>
                      <a:pt x="163355" y="317329"/>
                    </a:lnTo>
                    <a:lnTo>
                      <a:pt x="161250" y="326312"/>
                    </a:lnTo>
                    <a:lnTo>
                      <a:pt x="160072" y="330752"/>
                    </a:lnTo>
                    <a:lnTo>
                      <a:pt x="159018" y="335296"/>
                    </a:lnTo>
                    <a:lnTo>
                      <a:pt x="158306" y="337359"/>
                    </a:lnTo>
                    <a:lnTo>
                      <a:pt x="157716" y="339526"/>
                    </a:lnTo>
                    <a:lnTo>
                      <a:pt x="156571" y="343862"/>
                    </a:lnTo>
                    <a:lnTo>
                      <a:pt x="155146" y="348013"/>
                    </a:lnTo>
                    <a:lnTo>
                      <a:pt x="154464" y="350104"/>
                    </a:lnTo>
                    <a:lnTo>
                      <a:pt x="153876" y="352270"/>
                    </a:lnTo>
                    <a:lnTo>
                      <a:pt x="153039" y="354229"/>
                    </a:lnTo>
                    <a:lnTo>
                      <a:pt x="152358" y="356318"/>
                    </a:lnTo>
                    <a:lnTo>
                      <a:pt x="150933" y="360446"/>
                    </a:lnTo>
                    <a:lnTo>
                      <a:pt x="150127" y="362429"/>
                    </a:lnTo>
                    <a:lnTo>
                      <a:pt x="149416" y="364493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AA7AA18-C4FC-409D-B77C-6278132CBE71}"/>
                  </a:ext>
                </a:extLst>
              </p:cNvPr>
              <p:cNvSpPr/>
              <p:nvPr/>
            </p:nvSpPr>
            <p:spPr>
              <a:xfrm>
                <a:off x="1268137" y="1274470"/>
                <a:ext cx="571977" cy="431715"/>
              </a:xfrm>
              <a:custGeom>
                <a:avLst/>
                <a:gdLst/>
                <a:ahLst/>
                <a:cxnLst/>
                <a:rect l="0" t="0" r="0" b="0"/>
                <a:pathLst>
                  <a:path w="571977" h="431715">
                    <a:moveTo>
                      <a:pt x="0" y="0"/>
                    </a:moveTo>
                    <a:lnTo>
                      <a:pt x="571976" y="0"/>
                    </a:lnTo>
                    <a:lnTo>
                      <a:pt x="567515" y="287"/>
                    </a:lnTo>
                    <a:lnTo>
                      <a:pt x="563209" y="1071"/>
                    </a:lnTo>
                    <a:lnTo>
                      <a:pt x="558965" y="2350"/>
                    </a:lnTo>
                    <a:lnTo>
                      <a:pt x="554874" y="4231"/>
                    </a:lnTo>
                    <a:lnTo>
                      <a:pt x="550786" y="6503"/>
                    </a:lnTo>
                    <a:lnTo>
                      <a:pt x="546789" y="9271"/>
                    </a:lnTo>
                    <a:lnTo>
                      <a:pt x="542948" y="12535"/>
                    </a:lnTo>
                    <a:lnTo>
                      <a:pt x="539200" y="16270"/>
                    </a:lnTo>
                    <a:lnTo>
                      <a:pt x="535327" y="20423"/>
                    </a:lnTo>
                    <a:lnTo>
                      <a:pt x="531703" y="25072"/>
                    </a:lnTo>
                    <a:lnTo>
                      <a:pt x="528079" y="30190"/>
                    </a:lnTo>
                    <a:lnTo>
                      <a:pt x="524670" y="35830"/>
                    </a:lnTo>
                    <a:lnTo>
                      <a:pt x="521262" y="41837"/>
                    </a:lnTo>
                    <a:lnTo>
                      <a:pt x="518009" y="48445"/>
                    </a:lnTo>
                    <a:lnTo>
                      <a:pt x="514726" y="55548"/>
                    </a:lnTo>
                    <a:lnTo>
                      <a:pt x="511691" y="63147"/>
                    </a:lnTo>
                    <a:lnTo>
                      <a:pt x="508531" y="71165"/>
                    </a:lnTo>
                    <a:lnTo>
                      <a:pt x="505587" y="79339"/>
                    </a:lnTo>
                    <a:lnTo>
                      <a:pt x="502891" y="87747"/>
                    </a:lnTo>
                    <a:lnTo>
                      <a:pt x="500445" y="96313"/>
                    </a:lnTo>
                    <a:lnTo>
                      <a:pt x="498089" y="105116"/>
                    </a:lnTo>
                    <a:lnTo>
                      <a:pt x="496108" y="114098"/>
                    </a:lnTo>
                    <a:lnTo>
                      <a:pt x="494124" y="123264"/>
                    </a:lnTo>
                    <a:lnTo>
                      <a:pt x="492576" y="132849"/>
                    </a:lnTo>
                    <a:lnTo>
                      <a:pt x="491057" y="142407"/>
                    </a:lnTo>
                    <a:lnTo>
                      <a:pt x="489787" y="152280"/>
                    </a:lnTo>
                    <a:lnTo>
                      <a:pt x="488611" y="162256"/>
                    </a:lnTo>
                    <a:lnTo>
                      <a:pt x="487804" y="172624"/>
                    </a:lnTo>
                    <a:lnTo>
                      <a:pt x="486969" y="182991"/>
                    </a:lnTo>
                    <a:lnTo>
                      <a:pt x="486627" y="193750"/>
                    </a:lnTo>
                    <a:lnTo>
                      <a:pt x="486255" y="204693"/>
                    </a:lnTo>
                    <a:lnTo>
                      <a:pt x="486255" y="215845"/>
                    </a:lnTo>
                    <a:lnTo>
                      <a:pt x="486255" y="226812"/>
                    </a:lnTo>
                    <a:lnTo>
                      <a:pt x="486627" y="237755"/>
                    </a:lnTo>
                    <a:lnTo>
                      <a:pt x="486969" y="248332"/>
                    </a:lnTo>
                    <a:lnTo>
                      <a:pt x="487804" y="258881"/>
                    </a:lnTo>
                    <a:lnTo>
                      <a:pt x="488611" y="269068"/>
                    </a:lnTo>
                    <a:lnTo>
                      <a:pt x="489787" y="279226"/>
                    </a:lnTo>
                    <a:lnTo>
                      <a:pt x="491057" y="288994"/>
                    </a:lnTo>
                    <a:lnTo>
                      <a:pt x="492576" y="298760"/>
                    </a:lnTo>
                    <a:lnTo>
                      <a:pt x="494124" y="308137"/>
                    </a:lnTo>
                    <a:lnTo>
                      <a:pt x="496108" y="317329"/>
                    </a:lnTo>
                    <a:lnTo>
                      <a:pt x="498089" y="326312"/>
                    </a:lnTo>
                    <a:lnTo>
                      <a:pt x="500445" y="335296"/>
                    </a:lnTo>
                    <a:lnTo>
                      <a:pt x="502891" y="343862"/>
                    </a:lnTo>
                    <a:lnTo>
                      <a:pt x="505587" y="352270"/>
                    </a:lnTo>
                    <a:lnTo>
                      <a:pt x="508531" y="360446"/>
                    </a:lnTo>
                    <a:lnTo>
                      <a:pt x="511691" y="368542"/>
                    </a:lnTo>
                    <a:lnTo>
                      <a:pt x="514603" y="375644"/>
                    </a:lnTo>
                    <a:lnTo>
                      <a:pt x="517762" y="382565"/>
                    </a:lnTo>
                    <a:lnTo>
                      <a:pt x="520922" y="388886"/>
                    </a:lnTo>
                    <a:lnTo>
                      <a:pt x="522563" y="391941"/>
                    </a:lnTo>
                    <a:lnTo>
                      <a:pt x="524205" y="394890"/>
                    </a:lnTo>
                    <a:lnTo>
                      <a:pt x="525847" y="397660"/>
                    </a:lnTo>
                    <a:lnTo>
                      <a:pt x="527489" y="400324"/>
                    </a:lnTo>
                    <a:lnTo>
                      <a:pt x="530989" y="405468"/>
                    </a:lnTo>
                    <a:lnTo>
                      <a:pt x="534523" y="410012"/>
                    </a:lnTo>
                    <a:lnTo>
                      <a:pt x="536257" y="412179"/>
                    </a:lnTo>
                    <a:lnTo>
                      <a:pt x="538146" y="414243"/>
                    </a:lnTo>
                    <a:lnTo>
                      <a:pt x="539788" y="416122"/>
                    </a:lnTo>
                    <a:lnTo>
                      <a:pt x="541647" y="417899"/>
                    </a:lnTo>
                    <a:lnTo>
                      <a:pt x="545396" y="421267"/>
                    </a:lnTo>
                    <a:lnTo>
                      <a:pt x="549144" y="424010"/>
                    </a:lnTo>
                    <a:lnTo>
                      <a:pt x="551003" y="425316"/>
                    </a:lnTo>
                    <a:lnTo>
                      <a:pt x="553016" y="426492"/>
                    </a:lnTo>
                    <a:lnTo>
                      <a:pt x="554874" y="427484"/>
                    </a:lnTo>
                    <a:lnTo>
                      <a:pt x="556858" y="428370"/>
                    </a:lnTo>
                    <a:lnTo>
                      <a:pt x="560978" y="429937"/>
                    </a:lnTo>
                    <a:lnTo>
                      <a:pt x="565067" y="430930"/>
                    </a:lnTo>
                    <a:lnTo>
                      <a:pt x="567174" y="431322"/>
                    </a:lnTo>
                    <a:lnTo>
                      <a:pt x="569281" y="431610"/>
                    </a:lnTo>
                    <a:lnTo>
                      <a:pt x="0" y="431714"/>
                    </a:lnTo>
                    <a:lnTo>
                      <a:pt x="2107" y="431532"/>
                    </a:lnTo>
                    <a:lnTo>
                      <a:pt x="4215" y="431218"/>
                    </a:lnTo>
                    <a:lnTo>
                      <a:pt x="6321" y="430826"/>
                    </a:lnTo>
                    <a:lnTo>
                      <a:pt x="8552" y="430434"/>
                    </a:lnTo>
                    <a:lnTo>
                      <a:pt x="9480" y="430043"/>
                    </a:lnTo>
                    <a:lnTo>
                      <a:pt x="9945" y="429833"/>
                    </a:lnTo>
                    <a:lnTo>
                      <a:pt x="10533" y="429756"/>
                    </a:lnTo>
                    <a:lnTo>
                      <a:pt x="12640" y="429051"/>
                    </a:lnTo>
                    <a:lnTo>
                      <a:pt x="14747" y="428266"/>
                    </a:lnTo>
                    <a:lnTo>
                      <a:pt x="16853" y="427378"/>
                    </a:lnTo>
                    <a:lnTo>
                      <a:pt x="20851" y="425002"/>
                    </a:lnTo>
                    <a:lnTo>
                      <a:pt x="22709" y="423722"/>
                    </a:lnTo>
                    <a:lnTo>
                      <a:pt x="24816" y="422338"/>
                    </a:lnTo>
                    <a:lnTo>
                      <a:pt x="26705" y="420772"/>
                    </a:lnTo>
                    <a:lnTo>
                      <a:pt x="27634" y="419884"/>
                    </a:lnTo>
                    <a:lnTo>
                      <a:pt x="28688" y="419074"/>
                    </a:lnTo>
                    <a:lnTo>
                      <a:pt x="30546" y="417298"/>
                    </a:lnTo>
                    <a:lnTo>
                      <a:pt x="31507" y="416333"/>
                    </a:lnTo>
                    <a:lnTo>
                      <a:pt x="31971" y="415837"/>
                    </a:lnTo>
                    <a:lnTo>
                      <a:pt x="32560" y="415444"/>
                    </a:lnTo>
                    <a:lnTo>
                      <a:pt x="32902" y="414843"/>
                    </a:lnTo>
                    <a:lnTo>
                      <a:pt x="33367" y="414348"/>
                    </a:lnTo>
                    <a:lnTo>
                      <a:pt x="34295" y="413355"/>
                    </a:lnTo>
                    <a:lnTo>
                      <a:pt x="36185" y="411188"/>
                    </a:lnTo>
                    <a:lnTo>
                      <a:pt x="36990" y="410012"/>
                    </a:lnTo>
                    <a:lnTo>
                      <a:pt x="37951" y="408915"/>
                    </a:lnTo>
                    <a:lnTo>
                      <a:pt x="39809" y="406539"/>
                    </a:lnTo>
                    <a:lnTo>
                      <a:pt x="41451" y="403979"/>
                    </a:lnTo>
                    <a:lnTo>
                      <a:pt x="43311" y="401315"/>
                    </a:lnTo>
                    <a:lnTo>
                      <a:pt x="46843" y="395805"/>
                    </a:lnTo>
                    <a:lnTo>
                      <a:pt x="48485" y="392724"/>
                    </a:lnTo>
                    <a:lnTo>
                      <a:pt x="50127" y="389564"/>
                    </a:lnTo>
                    <a:lnTo>
                      <a:pt x="51766" y="386324"/>
                    </a:lnTo>
                    <a:lnTo>
                      <a:pt x="52108" y="385438"/>
                    </a:lnTo>
                    <a:lnTo>
                      <a:pt x="52573" y="384628"/>
                    </a:lnTo>
                    <a:lnTo>
                      <a:pt x="53502" y="383060"/>
                    </a:lnTo>
                    <a:lnTo>
                      <a:pt x="56785" y="375957"/>
                    </a:lnTo>
                    <a:lnTo>
                      <a:pt x="58428" y="372302"/>
                    </a:lnTo>
                    <a:lnTo>
                      <a:pt x="60070" y="368542"/>
                    </a:lnTo>
                    <a:lnTo>
                      <a:pt x="61464" y="364493"/>
                    </a:lnTo>
                    <a:lnTo>
                      <a:pt x="62177" y="362429"/>
                    </a:lnTo>
                    <a:lnTo>
                      <a:pt x="62982" y="360446"/>
                    </a:lnTo>
                    <a:lnTo>
                      <a:pt x="64407" y="356318"/>
                    </a:lnTo>
                    <a:lnTo>
                      <a:pt x="65089" y="354229"/>
                    </a:lnTo>
                    <a:lnTo>
                      <a:pt x="65924" y="352270"/>
                    </a:lnTo>
                    <a:lnTo>
                      <a:pt x="66514" y="350104"/>
                    </a:lnTo>
                    <a:lnTo>
                      <a:pt x="67194" y="348013"/>
                    </a:lnTo>
                    <a:lnTo>
                      <a:pt x="68619" y="343862"/>
                    </a:lnTo>
                    <a:lnTo>
                      <a:pt x="69798" y="339526"/>
                    </a:lnTo>
                    <a:lnTo>
                      <a:pt x="70386" y="337359"/>
                    </a:lnTo>
                    <a:lnTo>
                      <a:pt x="71068" y="335296"/>
                    </a:lnTo>
                    <a:lnTo>
                      <a:pt x="72121" y="330752"/>
                    </a:lnTo>
                    <a:lnTo>
                      <a:pt x="73298" y="326312"/>
                    </a:lnTo>
                    <a:lnTo>
                      <a:pt x="75405" y="317329"/>
                    </a:lnTo>
                    <a:lnTo>
                      <a:pt x="77295" y="308137"/>
                    </a:lnTo>
                    <a:lnTo>
                      <a:pt x="78100" y="303408"/>
                    </a:lnTo>
                    <a:lnTo>
                      <a:pt x="79030" y="298760"/>
                    </a:lnTo>
                    <a:lnTo>
                      <a:pt x="80454" y="288994"/>
                    </a:lnTo>
                    <a:lnTo>
                      <a:pt x="81012" y="284057"/>
                    </a:lnTo>
                    <a:lnTo>
                      <a:pt x="81724" y="279226"/>
                    </a:lnTo>
                    <a:lnTo>
                      <a:pt x="82190" y="274080"/>
                    </a:lnTo>
                    <a:lnTo>
                      <a:pt x="82437" y="271523"/>
                    </a:lnTo>
                    <a:lnTo>
                      <a:pt x="82561" y="270242"/>
                    </a:lnTo>
                    <a:lnTo>
                      <a:pt x="82779" y="269068"/>
                    </a:lnTo>
                    <a:lnTo>
                      <a:pt x="83243" y="263923"/>
                    </a:lnTo>
                    <a:lnTo>
                      <a:pt x="83491" y="261363"/>
                    </a:lnTo>
                    <a:lnTo>
                      <a:pt x="83615" y="260084"/>
                    </a:lnTo>
                    <a:lnTo>
                      <a:pt x="83833" y="258881"/>
                    </a:lnTo>
                    <a:lnTo>
                      <a:pt x="84079" y="253555"/>
                    </a:lnTo>
                    <a:lnTo>
                      <a:pt x="84079" y="252170"/>
                    </a:lnTo>
                    <a:lnTo>
                      <a:pt x="84203" y="250891"/>
                    </a:lnTo>
                    <a:lnTo>
                      <a:pt x="84419" y="248332"/>
                    </a:lnTo>
                    <a:lnTo>
                      <a:pt x="84668" y="243003"/>
                    </a:lnTo>
                    <a:lnTo>
                      <a:pt x="84668" y="241620"/>
                    </a:lnTo>
                    <a:lnTo>
                      <a:pt x="84761" y="240340"/>
                    </a:lnTo>
                    <a:lnTo>
                      <a:pt x="85009" y="237755"/>
                    </a:lnTo>
                    <a:lnTo>
                      <a:pt x="85133" y="232244"/>
                    </a:lnTo>
                    <a:lnTo>
                      <a:pt x="85350" y="226812"/>
                    </a:lnTo>
                    <a:lnTo>
                      <a:pt x="85350" y="221276"/>
                    </a:lnTo>
                    <a:lnTo>
                      <a:pt x="85350" y="218508"/>
                    </a:lnTo>
                    <a:lnTo>
                      <a:pt x="85350" y="217149"/>
                    </a:lnTo>
                    <a:lnTo>
                      <a:pt x="85472" y="215845"/>
                    </a:lnTo>
                    <a:lnTo>
                      <a:pt x="85350" y="204693"/>
                    </a:lnTo>
                    <a:lnTo>
                      <a:pt x="85009" y="193750"/>
                    </a:lnTo>
                    <a:lnTo>
                      <a:pt x="84419" y="182991"/>
                    </a:lnTo>
                    <a:lnTo>
                      <a:pt x="83833" y="172624"/>
                    </a:lnTo>
                    <a:lnTo>
                      <a:pt x="82779" y="162256"/>
                    </a:lnTo>
                    <a:lnTo>
                      <a:pt x="81724" y="152280"/>
                    </a:lnTo>
                    <a:lnTo>
                      <a:pt x="81012" y="147266"/>
                    </a:lnTo>
                    <a:lnTo>
                      <a:pt x="80454" y="142407"/>
                    </a:lnTo>
                    <a:lnTo>
                      <a:pt x="79030" y="132849"/>
                    </a:lnTo>
                    <a:lnTo>
                      <a:pt x="77295" y="123264"/>
                    </a:lnTo>
                    <a:lnTo>
                      <a:pt x="75405" y="114098"/>
                    </a:lnTo>
                    <a:lnTo>
                      <a:pt x="73298" y="105116"/>
                    </a:lnTo>
                    <a:lnTo>
                      <a:pt x="71068" y="96313"/>
                    </a:lnTo>
                    <a:lnTo>
                      <a:pt x="68619" y="87747"/>
                    </a:lnTo>
                    <a:lnTo>
                      <a:pt x="65924" y="79339"/>
                    </a:lnTo>
                    <a:lnTo>
                      <a:pt x="62982" y="71165"/>
                    </a:lnTo>
                    <a:lnTo>
                      <a:pt x="60070" y="63147"/>
                    </a:lnTo>
                    <a:lnTo>
                      <a:pt x="56785" y="55548"/>
                    </a:lnTo>
                    <a:lnTo>
                      <a:pt x="53502" y="48445"/>
                    </a:lnTo>
                    <a:lnTo>
                      <a:pt x="51766" y="44996"/>
                    </a:lnTo>
                    <a:lnTo>
                      <a:pt x="50127" y="41837"/>
                    </a:lnTo>
                    <a:lnTo>
                      <a:pt x="46843" y="35830"/>
                    </a:lnTo>
                    <a:lnTo>
                      <a:pt x="43311" y="30190"/>
                    </a:lnTo>
                    <a:lnTo>
                      <a:pt x="39809" y="25072"/>
                    </a:lnTo>
                    <a:lnTo>
                      <a:pt x="37951" y="22590"/>
                    </a:lnTo>
                    <a:lnTo>
                      <a:pt x="36185" y="20423"/>
                    </a:lnTo>
                    <a:lnTo>
                      <a:pt x="34295" y="18255"/>
                    </a:lnTo>
                    <a:lnTo>
                      <a:pt x="32560" y="16270"/>
                    </a:lnTo>
                    <a:lnTo>
                      <a:pt x="30546" y="14312"/>
                    </a:lnTo>
                    <a:lnTo>
                      <a:pt x="28688" y="12535"/>
                    </a:lnTo>
                    <a:lnTo>
                      <a:pt x="26705" y="10760"/>
                    </a:lnTo>
                    <a:lnTo>
                      <a:pt x="24816" y="9271"/>
                    </a:lnTo>
                    <a:lnTo>
                      <a:pt x="20851" y="6503"/>
                    </a:lnTo>
                    <a:lnTo>
                      <a:pt x="16853" y="4231"/>
                    </a:lnTo>
                    <a:lnTo>
                      <a:pt x="12640" y="2350"/>
                    </a:lnTo>
                    <a:lnTo>
                      <a:pt x="10533" y="1568"/>
                    </a:lnTo>
                    <a:lnTo>
                      <a:pt x="8552" y="1071"/>
                    </a:lnTo>
                    <a:lnTo>
                      <a:pt x="6321" y="574"/>
                    </a:lnTo>
                    <a:lnTo>
                      <a:pt x="4215" y="287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38A2115-282A-4589-AF0B-E702E4BAF0B8}"/>
                  </a:ext>
                </a:extLst>
              </p:cNvPr>
              <p:cNvSpPr/>
              <p:nvPr/>
            </p:nvSpPr>
            <p:spPr>
              <a:xfrm>
                <a:off x="1180216" y="1274470"/>
                <a:ext cx="173395" cy="431715"/>
              </a:xfrm>
              <a:custGeom>
                <a:avLst/>
                <a:gdLst/>
                <a:ahLst/>
                <a:cxnLst/>
                <a:rect l="0" t="0" r="0" b="0"/>
                <a:pathLst>
                  <a:path w="173395" h="431715">
                    <a:moveTo>
                      <a:pt x="147991" y="63147"/>
                    </a:moveTo>
                    <a:lnTo>
                      <a:pt x="150903" y="71165"/>
                    </a:lnTo>
                    <a:lnTo>
                      <a:pt x="153845" y="79339"/>
                    </a:lnTo>
                    <a:lnTo>
                      <a:pt x="156542" y="87747"/>
                    </a:lnTo>
                    <a:lnTo>
                      <a:pt x="158989" y="96313"/>
                    </a:lnTo>
                    <a:lnTo>
                      <a:pt x="161220" y="105116"/>
                    </a:lnTo>
                    <a:lnTo>
                      <a:pt x="163326" y="114098"/>
                    </a:lnTo>
                    <a:lnTo>
                      <a:pt x="165216" y="123264"/>
                    </a:lnTo>
                    <a:lnTo>
                      <a:pt x="166951" y="132849"/>
                    </a:lnTo>
                    <a:lnTo>
                      <a:pt x="168375" y="142407"/>
                    </a:lnTo>
                    <a:lnTo>
                      <a:pt x="168934" y="147266"/>
                    </a:lnTo>
                    <a:lnTo>
                      <a:pt x="169645" y="152280"/>
                    </a:lnTo>
                    <a:lnTo>
                      <a:pt x="170698" y="162256"/>
                    </a:lnTo>
                    <a:lnTo>
                      <a:pt x="171752" y="172624"/>
                    </a:lnTo>
                    <a:lnTo>
                      <a:pt x="172340" y="182991"/>
                    </a:lnTo>
                    <a:lnTo>
                      <a:pt x="172930" y="193750"/>
                    </a:lnTo>
                    <a:lnTo>
                      <a:pt x="173271" y="204693"/>
                    </a:lnTo>
                    <a:lnTo>
                      <a:pt x="173394" y="215845"/>
                    </a:lnTo>
                    <a:lnTo>
                      <a:pt x="173271" y="217149"/>
                    </a:lnTo>
                    <a:lnTo>
                      <a:pt x="173271" y="218508"/>
                    </a:lnTo>
                    <a:lnTo>
                      <a:pt x="173271" y="221276"/>
                    </a:lnTo>
                    <a:lnTo>
                      <a:pt x="173271" y="226812"/>
                    </a:lnTo>
                    <a:lnTo>
                      <a:pt x="173054" y="232244"/>
                    </a:lnTo>
                    <a:lnTo>
                      <a:pt x="172930" y="237755"/>
                    </a:lnTo>
                    <a:lnTo>
                      <a:pt x="172682" y="240340"/>
                    </a:lnTo>
                    <a:lnTo>
                      <a:pt x="172589" y="241620"/>
                    </a:lnTo>
                    <a:lnTo>
                      <a:pt x="172589" y="243003"/>
                    </a:lnTo>
                    <a:lnTo>
                      <a:pt x="172340" y="248332"/>
                    </a:lnTo>
                    <a:lnTo>
                      <a:pt x="172123" y="250891"/>
                    </a:lnTo>
                    <a:lnTo>
                      <a:pt x="172001" y="252170"/>
                    </a:lnTo>
                    <a:lnTo>
                      <a:pt x="172001" y="253555"/>
                    </a:lnTo>
                    <a:lnTo>
                      <a:pt x="171752" y="258881"/>
                    </a:lnTo>
                    <a:lnTo>
                      <a:pt x="171536" y="260084"/>
                    </a:lnTo>
                    <a:lnTo>
                      <a:pt x="171412" y="261363"/>
                    </a:lnTo>
                    <a:lnTo>
                      <a:pt x="171164" y="263923"/>
                    </a:lnTo>
                    <a:lnTo>
                      <a:pt x="170698" y="269068"/>
                    </a:lnTo>
                    <a:lnTo>
                      <a:pt x="170484" y="270242"/>
                    </a:lnTo>
                    <a:lnTo>
                      <a:pt x="170359" y="271523"/>
                    </a:lnTo>
                    <a:lnTo>
                      <a:pt x="170111" y="274080"/>
                    </a:lnTo>
                    <a:lnTo>
                      <a:pt x="169645" y="279226"/>
                    </a:lnTo>
                    <a:lnTo>
                      <a:pt x="168934" y="284057"/>
                    </a:lnTo>
                    <a:lnTo>
                      <a:pt x="168375" y="288994"/>
                    </a:lnTo>
                    <a:lnTo>
                      <a:pt x="166951" y="298760"/>
                    </a:lnTo>
                    <a:lnTo>
                      <a:pt x="166021" y="303408"/>
                    </a:lnTo>
                    <a:lnTo>
                      <a:pt x="165216" y="308137"/>
                    </a:lnTo>
                    <a:lnTo>
                      <a:pt x="163326" y="317329"/>
                    </a:lnTo>
                    <a:lnTo>
                      <a:pt x="161220" y="326312"/>
                    </a:lnTo>
                    <a:lnTo>
                      <a:pt x="160042" y="330752"/>
                    </a:lnTo>
                    <a:lnTo>
                      <a:pt x="158989" y="335296"/>
                    </a:lnTo>
                    <a:lnTo>
                      <a:pt x="158307" y="337359"/>
                    </a:lnTo>
                    <a:lnTo>
                      <a:pt x="157719" y="339526"/>
                    </a:lnTo>
                    <a:lnTo>
                      <a:pt x="156542" y="343862"/>
                    </a:lnTo>
                    <a:lnTo>
                      <a:pt x="155115" y="348013"/>
                    </a:lnTo>
                    <a:lnTo>
                      <a:pt x="154435" y="350104"/>
                    </a:lnTo>
                    <a:lnTo>
                      <a:pt x="153845" y="352270"/>
                    </a:lnTo>
                    <a:lnTo>
                      <a:pt x="153010" y="354229"/>
                    </a:lnTo>
                    <a:lnTo>
                      <a:pt x="152328" y="356318"/>
                    </a:lnTo>
                    <a:lnTo>
                      <a:pt x="150903" y="360446"/>
                    </a:lnTo>
                    <a:lnTo>
                      <a:pt x="150098" y="362429"/>
                    </a:lnTo>
                    <a:lnTo>
                      <a:pt x="149385" y="364493"/>
                    </a:lnTo>
                    <a:lnTo>
                      <a:pt x="147991" y="368542"/>
                    </a:lnTo>
                    <a:lnTo>
                      <a:pt x="146349" y="372302"/>
                    </a:lnTo>
                    <a:lnTo>
                      <a:pt x="144706" y="375957"/>
                    </a:lnTo>
                    <a:lnTo>
                      <a:pt x="141423" y="383060"/>
                    </a:lnTo>
                    <a:lnTo>
                      <a:pt x="140494" y="384628"/>
                    </a:lnTo>
                    <a:lnTo>
                      <a:pt x="140029" y="385438"/>
                    </a:lnTo>
                    <a:lnTo>
                      <a:pt x="139689" y="386324"/>
                    </a:lnTo>
                    <a:lnTo>
                      <a:pt x="138047" y="389564"/>
                    </a:lnTo>
                    <a:lnTo>
                      <a:pt x="136404" y="392724"/>
                    </a:lnTo>
                    <a:lnTo>
                      <a:pt x="134764" y="395805"/>
                    </a:lnTo>
                    <a:lnTo>
                      <a:pt x="131230" y="401315"/>
                    </a:lnTo>
                    <a:lnTo>
                      <a:pt x="129372" y="403979"/>
                    </a:lnTo>
                    <a:lnTo>
                      <a:pt x="127730" y="406539"/>
                    </a:lnTo>
                    <a:lnTo>
                      <a:pt x="125872" y="408915"/>
                    </a:lnTo>
                    <a:lnTo>
                      <a:pt x="124911" y="410012"/>
                    </a:lnTo>
                    <a:lnTo>
                      <a:pt x="124106" y="411188"/>
                    </a:lnTo>
                    <a:lnTo>
                      <a:pt x="122216" y="413355"/>
                    </a:lnTo>
                    <a:lnTo>
                      <a:pt x="121288" y="414348"/>
                    </a:lnTo>
                    <a:lnTo>
                      <a:pt x="120822" y="414843"/>
                    </a:lnTo>
                    <a:lnTo>
                      <a:pt x="120481" y="415444"/>
                    </a:lnTo>
                    <a:lnTo>
                      <a:pt x="119892" y="415837"/>
                    </a:lnTo>
                    <a:lnTo>
                      <a:pt x="119428" y="416333"/>
                    </a:lnTo>
                    <a:lnTo>
                      <a:pt x="118467" y="417298"/>
                    </a:lnTo>
                    <a:lnTo>
                      <a:pt x="116609" y="419074"/>
                    </a:lnTo>
                    <a:lnTo>
                      <a:pt x="115555" y="419884"/>
                    </a:lnTo>
                    <a:lnTo>
                      <a:pt x="114626" y="420772"/>
                    </a:lnTo>
                    <a:lnTo>
                      <a:pt x="112735" y="422338"/>
                    </a:lnTo>
                    <a:lnTo>
                      <a:pt x="110628" y="423722"/>
                    </a:lnTo>
                    <a:lnTo>
                      <a:pt x="108771" y="425002"/>
                    </a:lnTo>
                    <a:lnTo>
                      <a:pt x="104774" y="427378"/>
                    </a:lnTo>
                    <a:lnTo>
                      <a:pt x="102668" y="428266"/>
                    </a:lnTo>
                    <a:lnTo>
                      <a:pt x="100561" y="429051"/>
                    </a:lnTo>
                    <a:lnTo>
                      <a:pt x="98454" y="429756"/>
                    </a:lnTo>
                    <a:lnTo>
                      <a:pt x="97866" y="429833"/>
                    </a:lnTo>
                    <a:lnTo>
                      <a:pt x="97401" y="430043"/>
                    </a:lnTo>
                    <a:lnTo>
                      <a:pt x="96472" y="430434"/>
                    </a:lnTo>
                    <a:lnTo>
                      <a:pt x="94242" y="430826"/>
                    </a:lnTo>
                    <a:lnTo>
                      <a:pt x="92133" y="431218"/>
                    </a:lnTo>
                    <a:lnTo>
                      <a:pt x="90028" y="431532"/>
                    </a:lnTo>
                    <a:lnTo>
                      <a:pt x="87921" y="431714"/>
                    </a:lnTo>
                    <a:lnTo>
                      <a:pt x="86744" y="431714"/>
                    </a:lnTo>
                    <a:lnTo>
                      <a:pt x="85691" y="431714"/>
                    </a:lnTo>
                    <a:lnTo>
                      <a:pt x="84637" y="431714"/>
                    </a:lnTo>
                    <a:lnTo>
                      <a:pt x="80300" y="431140"/>
                    </a:lnTo>
                    <a:lnTo>
                      <a:pt x="78193" y="430722"/>
                    </a:lnTo>
                    <a:lnTo>
                      <a:pt x="76087" y="430251"/>
                    </a:lnTo>
                    <a:lnTo>
                      <a:pt x="71874" y="428867"/>
                    </a:lnTo>
                    <a:lnTo>
                      <a:pt x="67908" y="427091"/>
                    </a:lnTo>
                    <a:lnTo>
                      <a:pt x="63788" y="424715"/>
                    </a:lnTo>
                    <a:lnTo>
                      <a:pt x="59948" y="421948"/>
                    </a:lnTo>
                    <a:lnTo>
                      <a:pt x="57934" y="420381"/>
                    </a:lnTo>
                    <a:lnTo>
                      <a:pt x="56074" y="418683"/>
                    </a:lnTo>
                    <a:lnTo>
                      <a:pt x="54215" y="416907"/>
                    </a:lnTo>
                    <a:lnTo>
                      <a:pt x="52450" y="415052"/>
                    </a:lnTo>
                    <a:lnTo>
                      <a:pt x="50559" y="412962"/>
                    </a:lnTo>
                    <a:lnTo>
                      <a:pt x="48701" y="410796"/>
                    </a:lnTo>
                    <a:lnTo>
                      <a:pt x="46811" y="408523"/>
                    </a:lnTo>
                    <a:lnTo>
                      <a:pt x="45169" y="406148"/>
                    </a:lnTo>
                    <a:lnTo>
                      <a:pt x="41669" y="401028"/>
                    </a:lnTo>
                    <a:lnTo>
                      <a:pt x="38292" y="395492"/>
                    </a:lnTo>
                    <a:lnTo>
                      <a:pt x="34884" y="389381"/>
                    </a:lnTo>
                    <a:lnTo>
                      <a:pt x="31600" y="382852"/>
                    </a:lnTo>
                    <a:lnTo>
                      <a:pt x="29958" y="379405"/>
                    </a:lnTo>
                    <a:lnTo>
                      <a:pt x="28440" y="375853"/>
                    </a:lnTo>
                    <a:lnTo>
                      <a:pt x="25404" y="368542"/>
                    </a:lnTo>
                    <a:lnTo>
                      <a:pt x="22244" y="360446"/>
                    </a:lnTo>
                    <a:lnTo>
                      <a:pt x="19302" y="352270"/>
                    </a:lnTo>
                    <a:lnTo>
                      <a:pt x="16607" y="343862"/>
                    </a:lnTo>
                    <a:lnTo>
                      <a:pt x="14158" y="335296"/>
                    </a:lnTo>
                    <a:lnTo>
                      <a:pt x="11805" y="326312"/>
                    </a:lnTo>
                    <a:lnTo>
                      <a:pt x="9821" y="317329"/>
                    </a:lnTo>
                    <a:lnTo>
                      <a:pt x="7839" y="308137"/>
                    </a:lnTo>
                    <a:lnTo>
                      <a:pt x="6321" y="298760"/>
                    </a:lnTo>
                    <a:lnTo>
                      <a:pt x="4802" y="288994"/>
                    </a:lnTo>
                    <a:lnTo>
                      <a:pt x="3501" y="279226"/>
                    </a:lnTo>
                    <a:lnTo>
                      <a:pt x="2324" y="269068"/>
                    </a:lnTo>
                    <a:lnTo>
                      <a:pt x="1519" y="258881"/>
                    </a:lnTo>
                    <a:lnTo>
                      <a:pt x="682" y="248332"/>
                    </a:lnTo>
                    <a:lnTo>
                      <a:pt x="342" y="237755"/>
                    </a:lnTo>
                    <a:lnTo>
                      <a:pt x="0" y="226812"/>
                    </a:lnTo>
                    <a:lnTo>
                      <a:pt x="0" y="215845"/>
                    </a:lnTo>
                    <a:lnTo>
                      <a:pt x="0" y="204693"/>
                    </a:lnTo>
                    <a:lnTo>
                      <a:pt x="342" y="193750"/>
                    </a:lnTo>
                    <a:lnTo>
                      <a:pt x="682" y="182991"/>
                    </a:lnTo>
                    <a:lnTo>
                      <a:pt x="1519" y="172624"/>
                    </a:lnTo>
                    <a:lnTo>
                      <a:pt x="2324" y="162256"/>
                    </a:lnTo>
                    <a:lnTo>
                      <a:pt x="3501" y="152280"/>
                    </a:lnTo>
                    <a:lnTo>
                      <a:pt x="4802" y="142407"/>
                    </a:lnTo>
                    <a:lnTo>
                      <a:pt x="6321" y="132849"/>
                    </a:lnTo>
                    <a:lnTo>
                      <a:pt x="7839" y="123264"/>
                    </a:lnTo>
                    <a:lnTo>
                      <a:pt x="9821" y="114098"/>
                    </a:lnTo>
                    <a:lnTo>
                      <a:pt x="11805" y="105116"/>
                    </a:lnTo>
                    <a:lnTo>
                      <a:pt x="14158" y="96313"/>
                    </a:lnTo>
                    <a:lnTo>
                      <a:pt x="16607" y="87747"/>
                    </a:lnTo>
                    <a:lnTo>
                      <a:pt x="19302" y="79339"/>
                    </a:lnTo>
                    <a:lnTo>
                      <a:pt x="22244" y="71165"/>
                    </a:lnTo>
                    <a:lnTo>
                      <a:pt x="25404" y="63147"/>
                    </a:lnTo>
                    <a:lnTo>
                      <a:pt x="28440" y="55548"/>
                    </a:lnTo>
                    <a:lnTo>
                      <a:pt x="31725" y="48445"/>
                    </a:lnTo>
                    <a:lnTo>
                      <a:pt x="35009" y="41837"/>
                    </a:lnTo>
                    <a:lnTo>
                      <a:pt x="38385" y="35830"/>
                    </a:lnTo>
                    <a:lnTo>
                      <a:pt x="41792" y="30085"/>
                    </a:lnTo>
                    <a:lnTo>
                      <a:pt x="45418" y="24967"/>
                    </a:lnTo>
                    <a:lnTo>
                      <a:pt x="49042" y="20319"/>
                    </a:lnTo>
                    <a:lnTo>
                      <a:pt x="52915" y="16166"/>
                    </a:lnTo>
                    <a:lnTo>
                      <a:pt x="56664" y="12431"/>
                    </a:lnTo>
                    <a:lnTo>
                      <a:pt x="60629" y="9167"/>
                    </a:lnTo>
                    <a:lnTo>
                      <a:pt x="64624" y="6399"/>
                    </a:lnTo>
                    <a:lnTo>
                      <a:pt x="68715" y="4231"/>
                    </a:lnTo>
                    <a:lnTo>
                      <a:pt x="72803" y="2350"/>
                    </a:lnTo>
                    <a:lnTo>
                      <a:pt x="77140" y="1071"/>
                    </a:lnTo>
                    <a:lnTo>
                      <a:pt x="81477" y="287"/>
                    </a:lnTo>
                    <a:lnTo>
                      <a:pt x="85940" y="0"/>
                    </a:lnTo>
                    <a:lnTo>
                      <a:pt x="86744" y="0"/>
                    </a:lnTo>
                    <a:lnTo>
                      <a:pt x="87921" y="0"/>
                    </a:lnTo>
                    <a:lnTo>
                      <a:pt x="92133" y="287"/>
                    </a:lnTo>
                    <a:lnTo>
                      <a:pt x="94242" y="574"/>
                    </a:lnTo>
                    <a:lnTo>
                      <a:pt x="96472" y="1071"/>
                    </a:lnTo>
                    <a:lnTo>
                      <a:pt x="98454" y="1568"/>
                    </a:lnTo>
                    <a:lnTo>
                      <a:pt x="100561" y="2350"/>
                    </a:lnTo>
                    <a:lnTo>
                      <a:pt x="104774" y="4231"/>
                    </a:lnTo>
                    <a:lnTo>
                      <a:pt x="108771" y="6503"/>
                    </a:lnTo>
                    <a:lnTo>
                      <a:pt x="112735" y="9271"/>
                    </a:lnTo>
                    <a:lnTo>
                      <a:pt x="114626" y="10760"/>
                    </a:lnTo>
                    <a:lnTo>
                      <a:pt x="116609" y="12535"/>
                    </a:lnTo>
                    <a:lnTo>
                      <a:pt x="118467" y="14312"/>
                    </a:lnTo>
                    <a:lnTo>
                      <a:pt x="120481" y="16270"/>
                    </a:lnTo>
                    <a:lnTo>
                      <a:pt x="122216" y="18255"/>
                    </a:lnTo>
                    <a:lnTo>
                      <a:pt x="124106" y="20423"/>
                    </a:lnTo>
                    <a:lnTo>
                      <a:pt x="125872" y="22590"/>
                    </a:lnTo>
                    <a:lnTo>
                      <a:pt x="127730" y="25072"/>
                    </a:lnTo>
                    <a:lnTo>
                      <a:pt x="131230" y="30190"/>
                    </a:lnTo>
                    <a:lnTo>
                      <a:pt x="134764" y="35830"/>
                    </a:lnTo>
                    <a:lnTo>
                      <a:pt x="138047" y="41837"/>
                    </a:lnTo>
                    <a:lnTo>
                      <a:pt x="139689" y="44996"/>
                    </a:lnTo>
                    <a:lnTo>
                      <a:pt x="141423" y="48445"/>
                    </a:lnTo>
                    <a:lnTo>
                      <a:pt x="144706" y="55548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D4DADC18-C3CC-454C-AB5D-08E59F537A02}"/>
                  </a:ext>
                </a:extLst>
              </p:cNvPr>
              <p:cNvSpPr/>
              <p:nvPr/>
            </p:nvSpPr>
            <p:spPr>
              <a:xfrm>
                <a:off x="1266959" y="1274471"/>
                <a:ext cx="574054" cy="1"/>
              </a:xfrm>
              <a:custGeom>
                <a:avLst/>
                <a:gdLst/>
                <a:ahLst/>
                <a:cxnLst/>
                <a:rect l="0" t="0" r="0" b="0"/>
                <a:pathLst>
                  <a:path w="574054" h="1">
                    <a:moveTo>
                      <a:pt x="0" y="0"/>
                    </a:moveTo>
                    <a:lnTo>
                      <a:pt x="1240" y="0"/>
                    </a:lnTo>
                    <a:lnTo>
                      <a:pt x="573123" y="0"/>
                    </a:lnTo>
                    <a:lnTo>
                      <a:pt x="574053" y="0"/>
                    </a:lnTo>
                  </a:path>
                </a:pathLst>
              </a:custGeom>
              <a:ln w="266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06F392A-9C7A-4857-BF7C-FF3BB00D1B9C}"/>
                  </a:ext>
                </a:extLst>
              </p:cNvPr>
              <p:cNvSpPr/>
              <p:nvPr/>
            </p:nvSpPr>
            <p:spPr>
              <a:xfrm>
                <a:off x="1180217" y="1274471"/>
                <a:ext cx="86744" cy="431689"/>
              </a:xfrm>
              <a:custGeom>
                <a:avLst/>
                <a:gdLst/>
                <a:ahLst/>
                <a:cxnLst/>
                <a:rect l="0" t="0" r="0" b="0"/>
                <a:pathLst>
                  <a:path w="86744" h="431689">
                    <a:moveTo>
                      <a:pt x="84574" y="431688"/>
                    </a:moveTo>
                    <a:lnTo>
                      <a:pt x="80237" y="431165"/>
                    </a:lnTo>
                    <a:lnTo>
                      <a:pt x="78069" y="430643"/>
                    </a:lnTo>
                    <a:lnTo>
                      <a:pt x="76210" y="430382"/>
                    </a:lnTo>
                    <a:lnTo>
                      <a:pt x="71872" y="428815"/>
                    </a:lnTo>
                    <a:lnTo>
                      <a:pt x="67845" y="426987"/>
                    </a:lnTo>
                    <a:lnTo>
                      <a:pt x="63818" y="424636"/>
                    </a:lnTo>
                    <a:lnTo>
                      <a:pt x="59790" y="422025"/>
                    </a:lnTo>
                    <a:lnTo>
                      <a:pt x="57932" y="420458"/>
                    </a:lnTo>
                    <a:lnTo>
                      <a:pt x="56073" y="418630"/>
                    </a:lnTo>
                    <a:lnTo>
                      <a:pt x="54214" y="416802"/>
                    </a:lnTo>
                    <a:lnTo>
                      <a:pt x="52355" y="414974"/>
                    </a:lnTo>
                    <a:lnTo>
                      <a:pt x="50497" y="412885"/>
                    </a:lnTo>
                    <a:lnTo>
                      <a:pt x="48638" y="410795"/>
                    </a:lnTo>
                    <a:lnTo>
                      <a:pt x="46779" y="408445"/>
                    </a:lnTo>
                    <a:lnTo>
                      <a:pt x="45230" y="406094"/>
                    </a:lnTo>
                    <a:lnTo>
                      <a:pt x="41512" y="401133"/>
                    </a:lnTo>
                    <a:lnTo>
                      <a:pt x="38414" y="395387"/>
                    </a:lnTo>
                    <a:lnTo>
                      <a:pt x="35007" y="389381"/>
                    </a:lnTo>
                    <a:lnTo>
                      <a:pt x="31599" y="382852"/>
                    </a:lnTo>
                    <a:lnTo>
                      <a:pt x="30050" y="379457"/>
                    </a:lnTo>
                    <a:lnTo>
                      <a:pt x="28501" y="375801"/>
                    </a:lnTo>
                    <a:lnTo>
                      <a:pt x="25403" y="368488"/>
                    </a:lnTo>
                    <a:lnTo>
                      <a:pt x="22305" y="360393"/>
                    </a:lnTo>
                    <a:lnTo>
                      <a:pt x="19207" y="352297"/>
                    </a:lnTo>
                    <a:lnTo>
                      <a:pt x="16729" y="343940"/>
                    </a:lnTo>
                    <a:lnTo>
                      <a:pt x="14250" y="335322"/>
                    </a:lnTo>
                    <a:lnTo>
                      <a:pt x="11772" y="326181"/>
                    </a:lnTo>
                    <a:lnTo>
                      <a:pt x="9913" y="317302"/>
                    </a:lnTo>
                    <a:lnTo>
                      <a:pt x="7745" y="308162"/>
                    </a:lnTo>
                    <a:lnTo>
                      <a:pt x="6196" y="298760"/>
                    </a:lnTo>
                    <a:lnTo>
                      <a:pt x="4647" y="289097"/>
                    </a:lnTo>
                    <a:lnTo>
                      <a:pt x="3407" y="279173"/>
                    </a:lnTo>
                    <a:lnTo>
                      <a:pt x="2168" y="268989"/>
                    </a:lnTo>
                    <a:lnTo>
                      <a:pt x="1549" y="258803"/>
                    </a:lnTo>
                    <a:lnTo>
                      <a:pt x="619" y="248357"/>
                    </a:lnTo>
                    <a:lnTo>
                      <a:pt x="310" y="237650"/>
                    </a:lnTo>
                    <a:lnTo>
                      <a:pt x="0" y="226682"/>
                    </a:lnTo>
                    <a:lnTo>
                      <a:pt x="0" y="215974"/>
                    </a:lnTo>
                    <a:lnTo>
                      <a:pt x="0" y="204745"/>
                    </a:lnTo>
                    <a:lnTo>
                      <a:pt x="310" y="193776"/>
                    </a:lnTo>
                    <a:lnTo>
                      <a:pt x="619" y="183069"/>
                    </a:lnTo>
                    <a:lnTo>
                      <a:pt x="1549" y="172623"/>
                    </a:lnTo>
                    <a:lnTo>
                      <a:pt x="2168" y="162176"/>
                    </a:lnTo>
                    <a:lnTo>
                      <a:pt x="3407" y="152253"/>
                    </a:lnTo>
                    <a:lnTo>
                      <a:pt x="4647" y="142329"/>
                    </a:lnTo>
                    <a:lnTo>
                      <a:pt x="6196" y="132927"/>
                    </a:lnTo>
                    <a:lnTo>
                      <a:pt x="7745" y="123265"/>
                    </a:lnTo>
                    <a:lnTo>
                      <a:pt x="9913" y="114124"/>
                    </a:lnTo>
                    <a:lnTo>
                      <a:pt x="11772" y="105245"/>
                    </a:lnTo>
                    <a:lnTo>
                      <a:pt x="14250" y="96366"/>
                    </a:lnTo>
                    <a:lnTo>
                      <a:pt x="16729" y="87747"/>
                    </a:lnTo>
                    <a:lnTo>
                      <a:pt x="19207" y="79390"/>
                    </a:lnTo>
                    <a:lnTo>
                      <a:pt x="22305" y="71295"/>
                    </a:lnTo>
                    <a:lnTo>
                      <a:pt x="25403" y="63199"/>
                    </a:lnTo>
                    <a:lnTo>
                      <a:pt x="28501" y="55625"/>
                    </a:lnTo>
                    <a:lnTo>
                      <a:pt x="31599" y="48313"/>
                    </a:lnTo>
                    <a:lnTo>
                      <a:pt x="35007" y="41784"/>
                    </a:lnTo>
                    <a:lnTo>
                      <a:pt x="38414" y="35778"/>
                    </a:lnTo>
                    <a:lnTo>
                      <a:pt x="41822" y="30032"/>
                    </a:lnTo>
                    <a:lnTo>
                      <a:pt x="45540" y="25070"/>
                    </a:lnTo>
                    <a:lnTo>
                      <a:pt x="48948" y="20370"/>
                    </a:lnTo>
                    <a:lnTo>
                      <a:pt x="52975" y="16191"/>
                    </a:lnTo>
                    <a:lnTo>
                      <a:pt x="56692" y="12535"/>
                    </a:lnTo>
                    <a:lnTo>
                      <a:pt x="60720" y="9140"/>
                    </a:lnTo>
                    <a:lnTo>
                      <a:pt x="64747" y="6267"/>
                    </a:lnTo>
                    <a:lnTo>
                      <a:pt x="68775" y="4178"/>
                    </a:lnTo>
                    <a:lnTo>
                      <a:pt x="72802" y="2350"/>
                    </a:lnTo>
                    <a:lnTo>
                      <a:pt x="77139" y="1044"/>
                    </a:lnTo>
                    <a:lnTo>
                      <a:pt x="81476" y="261"/>
                    </a:lnTo>
                    <a:lnTo>
                      <a:pt x="85813" y="0"/>
                    </a:lnTo>
                    <a:lnTo>
                      <a:pt x="86743" y="0"/>
                    </a:lnTo>
                  </a:path>
                </a:pathLst>
              </a:custGeom>
              <a:ln w="266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4D563C2-BE26-466F-92AE-5A4B421DAE5A}"/>
                  </a:ext>
                </a:extLst>
              </p:cNvPr>
              <p:cNvSpPr/>
              <p:nvPr/>
            </p:nvSpPr>
            <p:spPr>
              <a:xfrm>
                <a:off x="1268198" y="1274471"/>
                <a:ext cx="85505" cy="431689"/>
              </a:xfrm>
              <a:custGeom>
                <a:avLst/>
                <a:gdLst/>
                <a:ahLst/>
                <a:cxnLst/>
                <a:rect l="0" t="0" r="0" b="0"/>
                <a:pathLst>
                  <a:path w="85505" h="431689">
                    <a:moveTo>
                      <a:pt x="0" y="0"/>
                    </a:moveTo>
                    <a:lnTo>
                      <a:pt x="4028" y="261"/>
                    </a:lnTo>
                    <a:lnTo>
                      <a:pt x="6196" y="522"/>
                    </a:lnTo>
                    <a:lnTo>
                      <a:pt x="8365" y="1044"/>
                    </a:lnTo>
                    <a:lnTo>
                      <a:pt x="10533" y="1566"/>
                    </a:lnTo>
                    <a:lnTo>
                      <a:pt x="12702" y="2350"/>
                    </a:lnTo>
                    <a:lnTo>
                      <a:pt x="16729" y="4178"/>
                    </a:lnTo>
                    <a:lnTo>
                      <a:pt x="20756" y="6528"/>
                    </a:lnTo>
                    <a:lnTo>
                      <a:pt x="24784" y="9140"/>
                    </a:lnTo>
                    <a:lnTo>
                      <a:pt x="26643" y="10707"/>
                    </a:lnTo>
                    <a:lnTo>
                      <a:pt x="28501" y="12535"/>
                    </a:lnTo>
                    <a:lnTo>
                      <a:pt x="30360" y="14363"/>
                    </a:lnTo>
                    <a:lnTo>
                      <a:pt x="32529" y="16191"/>
                    </a:lnTo>
                    <a:lnTo>
                      <a:pt x="34078" y="18280"/>
                    </a:lnTo>
                    <a:lnTo>
                      <a:pt x="36246" y="20370"/>
                    </a:lnTo>
                    <a:lnTo>
                      <a:pt x="37795" y="22459"/>
                    </a:lnTo>
                    <a:lnTo>
                      <a:pt x="39654" y="25070"/>
                    </a:lnTo>
                    <a:lnTo>
                      <a:pt x="43372" y="30293"/>
                    </a:lnTo>
                    <a:lnTo>
                      <a:pt x="46779" y="35778"/>
                    </a:lnTo>
                    <a:lnTo>
                      <a:pt x="50187" y="41784"/>
                    </a:lnTo>
                    <a:lnTo>
                      <a:pt x="51736" y="44918"/>
                    </a:lnTo>
                    <a:lnTo>
                      <a:pt x="53285" y="48313"/>
                    </a:lnTo>
                    <a:lnTo>
                      <a:pt x="56693" y="55625"/>
                    </a:lnTo>
                    <a:lnTo>
                      <a:pt x="60100" y="63199"/>
                    </a:lnTo>
                    <a:lnTo>
                      <a:pt x="62889" y="71295"/>
                    </a:lnTo>
                    <a:lnTo>
                      <a:pt x="65987" y="79390"/>
                    </a:lnTo>
                    <a:lnTo>
                      <a:pt x="68465" y="87747"/>
                    </a:lnTo>
                    <a:lnTo>
                      <a:pt x="70943" y="96366"/>
                    </a:lnTo>
                    <a:lnTo>
                      <a:pt x="73112" y="105245"/>
                    </a:lnTo>
                    <a:lnTo>
                      <a:pt x="75280" y="114124"/>
                    </a:lnTo>
                    <a:lnTo>
                      <a:pt x="77139" y="123265"/>
                    </a:lnTo>
                    <a:lnTo>
                      <a:pt x="78998" y="132927"/>
                    </a:lnTo>
                    <a:lnTo>
                      <a:pt x="80237" y="142329"/>
                    </a:lnTo>
                    <a:lnTo>
                      <a:pt x="80857" y="147291"/>
                    </a:lnTo>
                    <a:lnTo>
                      <a:pt x="81786" y="152253"/>
                    </a:lnTo>
                    <a:lnTo>
                      <a:pt x="82715" y="162176"/>
                    </a:lnTo>
                    <a:lnTo>
                      <a:pt x="83645" y="172623"/>
                    </a:lnTo>
                    <a:lnTo>
                      <a:pt x="84265" y="183069"/>
                    </a:lnTo>
                    <a:lnTo>
                      <a:pt x="84884" y="193776"/>
                    </a:lnTo>
                    <a:lnTo>
                      <a:pt x="85194" y="204745"/>
                    </a:lnTo>
                    <a:lnTo>
                      <a:pt x="85504" y="215974"/>
                    </a:lnTo>
                    <a:lnTo>
                      <a:pt x="85194" y="217280"/>
                    </a:lnTo>
                    <a:lnTo>
                      <a:pt x="85194" y="218586"/>
                    </a:lnTo>
                    <a:lnTo>
                      <a:pt x="85194" y="221197"/>
                    </a:lnTo>
                    <a:lnTo>
                      <a:pt x="85194" y="226682"/>
                    </a:lnTo>
                    <a:lnTo>
                      <a:pt x="85194" y="232166"/>
                    </a:lnTo>
                    <a:lnTo>
                      <a:pt x="84884" y="237650"/>
                    </a:lnTo>
                    <a:lnTo>
                      <a:pt x="84574" y="240262"/>
                    </a:lnTo>
                    <a:lnTo>
                      <a:pt x="84574" y="241567"/>
                    </a:lnTo>
                    <a:lnTo>
                      <a:pt x="84574" y="242873"/>
                    </a:lnTo>
                    <a:lnTo>
                      <a:pt x="84265" y="248357"/>
                    </a:lnTo>
                    <a:lnTo>
                      <a:pt x="84265" y="250969"/>
                    </a:lnTo>
                    <a:lnTo>
                      <a:pt x="83955" y="252275"/>
                    </a:lnTo>
                    <a:lnTo>
                      <a:pt x="83955" y="253580"/>
                    </a:lnTo>
                    <a:lnTo>
                      <a:pt x="83645" y="258803"/>
                    </a:lnTo>
                    <a:lnTo>
                      <a:pt x="83645" y="260109"/>
                    </a:lnTo>
                    <a:lnTo>
                      <a:pt x="83335" y="261415"/>
                    </a:lnTo>
                    <a:lnTo>
                      <a:pt x="83335" y="264026"/>
                    </a:lnTo>
                    <a:lnTo>
                      <a:pt x="82715" y="268989"/>
                    </a:lnTo>
                    <a:lnTo>
                      <a:pt x="82406" y="270294"/>
                    </a:lnTo>
                    <a:lnTo>
                      <a:pt x="82406" y="271600"/>
                    </a:lnTo>
                    <a:lnTo>
                      <a:pt x="82096" y="273950"/>
                    </a:lnTo>
                    <a:lnTo>
                      <a:pt x="81786" y="279173"/>
                    </a:lnTo>
                    <a:lnTo>
                      <a:pt x="80857" y="284136"/>
                    </a:lnTo>
                    <a:lnTo>
                      <a:pt x="80237" y="289097"/>
                    </a:lnTo>
                    <a:lnTo>
                      <a:pt x="78998" y="298760"/>
                    </a:lnTo>
                    <a:lnTo>
                      <a:pt x="78069" y="303461"/>
                    </a:lnTo>
                    <a:lnTo>
                      <a:pt x="77139" y="308162"/>
                    </a:lnTo>
                    <a:lnTo>
                      <a:pt x="75280" y="317302"/>
                    </a:lnTo>
                    <a:lnTo>
                      <a:pt x="73112" y="326181"/>
                    </a:lnTo>
                    <a:lnTo>
                      <a:pt x="72182" y="330621"/>
                    </a:lnTo>
                    <a:lnTo>
                      <a:pt x="70943" y="335322"/>
                    </a:lnTo>
                    <a:lnTo>
                      <a:pt x="70324" y="337411"/>
                    </a:lnTo>
                    <a:lnTo>
                      <a:pt x="69704" y="339500"/>
                    </a:lnTo>
                    <a:lnTo>
                      <a:pt x="68465" y="343940"/>
                    </a:lnTo>
                    <a:lnTo>
                      <a:pt x="67226" y="348118"/>
                    </a:lnTo>
                    <a:lnTo>
                      <a:pt x="66296" y="350207"/>
                    </a:lnTo>
                    <a:lnTo>
                      <a:pt x="65987" y="352297"/>
                    </a:lnTo>
                    <a:lnTo>
                      <a:pt x="65057" y="354125"/>
                    </a:lnTo>
                    <a:lnTo>
                      <a:pt x="64438" y="356214"/>
                    </a:lnTo>
                    <a:lnTo>
                      <a:pt x="62889" y="360393"/>
                    </a:lnTo>
                    <a:lnTo>
                      <a:pt x="61959" y="362482"/>
                    </a:lnTo>
                    <a:lnTo>
                      <a:pt x="61340" y="364571"/>
                    </a:lnTo>
                    <a:lnTo>
                      <a:pt x="60100" y="368488"/>
                    </a:lnTo>
                    <a:lnTo>
                      <a:pt x="58242" y="372406"/>
                    </a:lnTo>
                    <a:lnTo>
                      <a:pt x="56693" y="376062"/>
                    </a:lnTo>
                    <a:lnTo>
                      <a:pt x="53285" y="383113"/>
                    </a:lnTo>
                    <a:lnTo>
                      <a:pt x="52356" y="384680"/>
                    </a:lnTo>
                    <a:lnTo>
                      <a:pt x="52046" y="385463"/>
                    </a:lnTo>
                    <a:lnTo>
                      <a:pt x="51736" y="386247"/>
                    </a:lnTo>
                    <a:lnTo>
                      <a:pt x="50187" y="389642"/>
                    </a:lnTo>
                    <a:lnTo>
                      <a:pt x="48328" y="392776"/>
                    </a:lnTo>
                    <a:lnTo>
                      <a:pt x="46779" y="395909"/>
                    </a:lnTo>
                    <a:lnTo>
                      <a:pt x="43372" y="401394"/>
                    </a:lnTo>
                    <a:lnTo>
                      <a:pt x="41513" y="404005"/>
                    </a:lnTo>
                    <a:lnTo>
                      <a:pt x="39654" y="406617"/>
                    </a:lnTo>
                    <a:lnTo>
                      <a:pt x="37795" y="408967"/>
                    </a:lnTo>
                    <a:lnTo>
                      <a:pt x="36866" y="410012"/>
                    </a:lnTo>
                    <a:lnTo>
                      <a:pt x="36246" y="411057"/>
                    </a:lnTo>
                    <a:lnTo>
                      <a:pt x="34078" y="413407"/>
                    </a:lnTo>
                    <a:lnTo>
                      <a:pt x="33148" y="414451"/>
                    </a:lnTo>
                    <a:lnTo>
                      <a:pt x="32838" y="414713"/>
                    </a:lnTo>
                    <a:lnTo>
                      <a:pt x="32529" y="415496"/>
                    </a:lnTo>
                    <a:lnTo>
                      <a:pt x="31909" y="415757"/>
                    </a:lnTo>
                    <a:lnTo>
                      <a:pt x="31289" y="416280"/>
                    </a:lnTo>
                    <a:lnTo>
                      <a:pt x="30360" y="417324"/>
                    </a:lnTo>
                    <a:lnTo>
                      <a:pt x="28501" y="419152"/>
                    </a:lnTo>
                    <a:lnTo>
                      <a:pt x="27572" y="419936"/>
                    </a:lnTo>
                    <a:lnTo>
                      <a:pt x="26643" y="420719"/>
                    </a:lnTo>
                    <a:lnTo>
                      <a:pt x="24784" y="422286"/>
                    </a:lnTo>
                    <a:lnTo>
                      <a:pt x="22615" y="423853"/>
                    </a:lnTo>
                    <a:lnTo>
                      <a:pt x="20756" y="424898"/>
                    </a:lnTo>
                    <a:lnTo>
                      <a:pt x="16729" y="427248"/>
                    </a:lnTo>
                    <a:lnTo>
                      <a:pt x="14561" y="428293"/>
                    </a:lnTo>
                    <a:lnTo>
                      <a:pt x="12702" y="429076"/>
                    </a:lnTo>
                    <a:lnTo>
                      <a:pt x="10533" y="429860"/>
                    </a:lnTo>
                    <a:lnTo>
                      <a:pt x="9914" y="429860"/>
                    </a:lnTo>
                    <a:lnTo>
                      <a:pt x="9294" y="430121"/>
                    </a:lnTo>
                    <a:lnTo>
                      <a:pt x="8365" y="430382"/>
                    </a:lnTo>
                    <a:lnTo>
                      <a:pt x="6196" y="430904"/>
                    </a:lnTo>
                    <a:lnTo>
                      <a:pt x="4028" y="431165"/>
                    </a:lnTo>
                    <a:lnTo>
                      <a:pt x="2169" y="431426"/>
                    </a:lnTo>
                    <a:lnTo>
                      <a:pt x="0" y="431688"/>
                    </a:lnTo>
                  </a:path>
                </a:pathLst>
              </a:custGeom>
              <a:ln w="266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6413E08-EC0A-40DE-92F9-4EBF16488B32}"/>
                  </a:ext>
                </a:extLst>
              </p:cNvPr>
              <p:cNvSpPr/>
              <p:nvPr/>
            </p:nvSpPr>
            <p:spPr>
              <a:xfrm>
                <a:off x="1266959" y="1706159"/>
                <a:ext cx="576533" cy="1"/>
              </a:xfrm>
              <a:custGeom>
                <a:avLst/>
                <a:gdLst/>
                <a:ahLst/>
                <a:cxnLst/>
                <a:rect l="0" t="0" r="0" b="0"/>
                <a:pathLst>
                  <a:path w="576533" h="1">
                    <a:moveTo>
                      <a:pt x="0" y="0"/>
                    </a:moveTo>
                    <a:lnTo>
                      <a:pt x="1240" y="0"/>
                    </a:lnTo>
                    <a:lnTo>
                      <a:pt x="570336" y="0"/>
                    </a:lnTo>
                    <a:lnTo>
                      <a:pt x="576532" y="0"/>
                    </a:lnTo>
                  </a:path>
                </a:pathLst>
              </a:custGeom>
              <a:ln w="266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2CA26E2-4C34-4DD4-B1D6-988EE76E3C58}"/>
                  </a:ext>
                </a:extLst>
              </p:cNvPr>
              <p:cNvCxnSpPr/>
              <p:nvPr/>
            </p:nvCxnSpPr>
            <p:spPr>
              <a:xfrm>
                <a:off x="1260856" y="1702816"/>
                <a:ext cx="2921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0A3A5F3-9687-4F40-A2B7-8780EC0DA756}"/>
                  </a:ext>
                </a:extLst>
              </p:cNvPr>
              <p:cNvSpPr/>
              <p:nvPr/>
            </p:nvSpPr>
            <p:spPr>
              <a:xfrm>
                <a:off x="1837295" y="1274471"/>
                <a:ext cx="90460" cy="431689"/>
              </a:xfrm>
              <a:custGeom>
                <a:avLst/>
                <a:gdLst/>
                <a:ahLst/>
                <a:cxnLst/>
                <a:rect l="0" t="0" r="0" b="0"/>
                <a:pathLst>
                  <a:path w="90460" h="431689">
                    <a:moveTo>
                      <a:pt x="3717" y="0"/>
                    </a:moveTo>
                    <a:lnTo>
                      <a:pt x="5886" y="0"/>
                    </a:lnTo>
                    <a:lnTo>
                      <a:pt x="8054" y="261"/>
                    </a:lnTo>
                    <a:lnTo>
                      <a:pt x="10223" y="522"/>
                    </a:lnTo>
                    <a:lnTo>
                      <a:pt x="12391" y="1044"/>
                    </a:lnTo>
                    <a:lnTo>
                      <a:pt x="16728" y="2089"/>
                    </a:lnTo>
                    <a:lnTo>
                      <a:pt x="18587" y="2872"/>
                    </a:lnTo>
                    <a:lnTo>
                      <a:pt x="21065" y="3917"/>
                    </a:lnTo>
                    <a:lnTo>
                      <a:pt x="24783" y="6006"/>
                    </a:lnTo>
                    <a:lnTo>
                      <a:pt x="26951" y="7312"/>
                    </a:lnTo>
                    <a:lnTo>
                      <a:pt x="29120" y="8879"/>
                    </a:lnTo>
                    <a:lnTo>
                      <a:pt x="33147" y="12013"/>
                    </a:lnTo>
                    <a:lnTo>
                      <a:pt x="37175" y="15669"/>
                    </a:lnTo>
                    <a:lnTo>
                      <a:pt x="38724" y="17758"/>
                    </a:lnTo>
                    <a:lnTo>
                      <a:pt x="40582" y="19847"/>
                    </a:lnTo>
                    <a:lnTo>
                      <a:pt x="44300" y="24548"/>
                    </a:lnTo>
                    <a:lnTo>
                      <a:pt x="46159" y="27160"/>
                    </a:lnTo>
                    <a:lnTo>
                      <a:pt x="48017" y="29771"/>
                    </a:lnTo>
                    <a:lnTo>
                      <a:pt x="49876" y="32644"/>
                    </a:lnTo>
                    <a:lnTo>
                      <a:pt x="51735" y="35516"/>
                    </a:lnTo>
                    <a:lnTo>
                      <a:pt x="53284" y="38389"/>
                    </a:lnTo>
                    <a:lnTo>
                      <a:pt x="55143" y="41523"/>
                    </a:lnTo>
                    <a:lnTo>
                      <a:pt x="56692" y="44918"/>
                    </a:lnTo>
                    <a:lnTo>
                      <a:pt x="58550" y="48313"/>
                    </a:lnTo>
                    <a:lnTo>
                      <a:pt x="61648" y="55364"/>
                    </a:lnTo>
                    <a:lnTo>
                      <a:pt x="63507" y="59282"/>
                    </a:lnTo>
                    <a:lnTo>
                      <a:pt x="65056" y="63199"/>
                    </a:lnTo>
                    <a:lnTo>
                      <a:pt x="68154" y="71295"/>
                    </a:lnTo>
                    <a:lnTo>
                      <a:pt x="70942" y="79390"/>
                    </a:lnTo>
                    <a:lnTo>
                      <a:pt x="73730" y="87747"/>
                    </a:lnTo>
                    <a:lnTo>
                      <a:pt x="76209" y="96366"/>
                    </a:lnTo>
                    <a:lnTo>
                      <a:pt x="78377" y="105245"/>
                    </a:lnTo>
                    <a:lnTo>
                      <a:pt x="80546" y="114124"/>
                    </a:lnTo>
                    <a:lnTo>
                      <a:pt x="82404" y="123265"/>
                    </a:lnTo>
                    <a:lnTo>
                      <a:pt x="83953" y="132927"/>
                    </a:lnTo>
                    <a:lnTo>
                      <a:pt x="85502" y="142329"/>
                    </a:lnTo>
                    <a:lnTo>
                      <a:pt x="86122" y="147291"/>
                    </a:lnTo>
                    <a:lnTo>
                      <a:pt x="86741" y="152253"/>
                    </a:lnTo>
                    <a:lnTo>
                      <a:pt x="87671" y="162176"/>
                    </a:lnTo>
                    <a:lnTo>
                      <a:pt x="88910" y="172623"/>
                    </a:lnTo>
                    <a:lnTo>
                      <a:pt x="89530" y="183069"/>
                    </a:lnTo>
                    <a:lnTo>
                      <a:pt x="90149" y="193776"/>
                    </a:lnTo>
                    <a:lnTo>
                      <a:pt x="90459" y="204745"/>
                    </a:lnTo>
                    <a:lnTo>
                      <a:pt x="90459" y="215974"/>
                    </a:lnTo>
                    <a:lnTo>
                      <a:pt x="90459" y="217280"/>
                    </a:lnTo>
                    <a:lnTo>
                      <a:pt x="90459" y="218586"/>
                    </a:lnTo>
                    <a:lnTo>
                      <a:pt x="90459" y="221197"/>
                    </a:lnTo>
                    <a:lnTo>
                      <a:pt x="90459" y="226682"/>
                    </a:lnTo>
                    <a:lnTo>
                      <a:pt x="90149" y="232166"/>
                    </a:lnTo>
                    <a:lnTo>
                      <a:pt x="90149" y="237650"/>
                    </a:lnTo>
                    <a:lnTo>
                      <a:pt x="89840" y="240262"/>
                    </a:lnTo>
                    <a:lnTo>
                      <a:pt x="89840" y="241567"/>
                    </a:lnTo>
                    <a:lnTo>
                      <a:pt x="89840" y="242873"/>
                    </a:lnTo>
                    <a:lnTo>
                      <a:pt x="89530" y="248357"/>
                    </a:lnTo>
                    <a:lnTo>
                      <a:pt x="89220" y="250969"/>
                    </a:lnTo>
                    <a:lnTo>
                      <a:pt x="89220" y="252275"/>
                    </a:lnTo>
                    <a:lnTo>
                      <a:pt x="89220" y="253580"/>
                    </a:lnTo>
                    <a:lnTo>
                      <a:pt x="88910" y="258803"/>
                    </a:lnTo>
                    <a:lnTo>
                      <a:pt x="88600" y="260109"/>
                    </a:lnTo>
                    <a:lnTo>
                      <a:pt x="88600" y="261415"/>
                    </a:lnTo>
                    <a:lnTo>
                      <a:pt x="88291" y="264026"/>
                    </a:lnTo>
                    <a:lnTo>
                      <a:pt x="87671" y="268989"/>
                    </a:lnTo>
                    <a:lnTo>
                      <a:pt x="87671" y="270294"/>
                    </a:lnTo>
                    <a:lnTo>
                      <a:pt x="87361" y="271600"/>
                    </a:lnTo>
                    <a:lnTo>
                      <a:pt x="87361" y="273950"/>
                    </a:lnTo>
                    <a:lnTo>
                      <a:pt x="86741" y="279173"/>
                    </a:lnTo>
                    <a:lnTo>
                      <a:pt x="86122" y="284136"/>
                    </a:lnTo>
                    <a:lnTo>
                      <a:pt x="85502" y="289097"/>
                    </a:lnTo>
                    <a:lnTo>
                      <a:pt x="83953" y="298760"/>
                    </a:lnTo>
                    <a:lnTo>
                      <a:pt x="83024" y="303461"/>
                    </a:lnTo>
                    <a:lnTo>
                      <a:pt x="82404" y="308162"/>
                    </a:lnTo>
                    <a:lnTo>
                      <a:pt x="80546" y="317302"/>
                    </a:lnTo>
                    <a:lnTo>
                      <a:pt x="78377" y="326181"/>
                    </a:lnTo>
                    <a:lnTo>
                      <a:pt x="77138" y="330621"/>
                    </a:lnTo>
                    <a:lnTo>
                      <a:pt x="76209" y="335322"/>
                    </a:lnTo>
                    <a:lnTo>
                      <a:pt x="75279" y="337411"/>
                    </a:lnTo>
                    <a:lnTo>
                      <a:pt x="74969" y="339500"/>
                    </a:lnTo>
                    <a:lnTo>
                      <a:pt x="73730" y="343940"/>
                    </a:lnTo>
                    <a:lnTo>
                      <a:pt x="72181" y="348118"/>
                    </a:lnTo>
                    <a:lnTo>
                      <a:pt x="71562" y="350207"/>
                    </a:lnTo>
                    <a:lnTo>
                      <a:pt x="70942" y="352297"/>
                    </a:lnTo>
                    <a:lnTo>
                      <a:pt x="70013" y="354125"/>
                    </a:lnTo>
                    <a:lnTo>
                      <a:pt x="69393" y="356214"/>
                    </a:lnTo>
                    <a:lnTo>
                      <a:pt x="68154" y="360393"/>
                    </a:lnTo>
                    <a:lnTo>
                      <a:pt x="67225" y="362482"/>
                    </a:lnTo>
                    <a:lnTo>
                      <a:pt x="66605" y="364571"/>
                    </a:lnTo>
                    <a:lnTo>
                      <a:pt x="65056" y="368488"/>
                    </a:lnTo>
                    <a:lnTo>
                      <a:pt x="61958" y="375801"/>
                    </a:lnTo>
                    <a:lnTo>
                      <a:pt x="60099" y="379196"/>
                    </a:lnTo>
                    <a:lnTo>
                      <a:pt x="59790" y="380240"/>
                    </a:lnTo>
                    <a:lnTo>
                      <a:pt x="59480" y="381024"/>
                    </a:lnTo>
                    <a:lnTo>
                      <a:pt x="58550" y="382852"/>
                    </a:lnTo>
                    <a:lnTo>
                      <a:pt x="57001" y="385986"/>
                    </a:lnTo>
                    <a:lnTo>
                      <a:pt x="55452" y="389120"/>
                    </a:lnTo>
                    <a:lnTo>
                      <a:pt x="52045" y="395387"/>
                    </a:lnTo>
                    <a:lnTo>
                      <a:pt x="48637" y="400872"/>
                    </a:lnTo>
                    <a:lnTo>
                      <a:pt x="46778" y="403483"/>
                    </a:lnTo>
                    <a:lnTo>
                      <a:pt x="45229" y="405833"/>
                    </a:lnTo>
                    <a:lnTo>
                      <a:pt x="43371" y="408445"/>
                    </a:lnTo>
                    <a:lnTo>
                      <a:pt x="42441" y="409490"/>
                    </a:lnTo>
                    <a:lnTo>
                      <a:pt x="41512" y="410534"/>
                    </a:lnTo>
                    <a:lnTo>
                      <a:pt x="39653" y="412885"/>
                    </a:lnTo>
                    <a:lnTo>
                      <a:pt x="38104" y="414713"/>
                    </a:lnTo>
                    <a:lnTo>
                      <a:pt x="37484" y="415235"/>
                    </a:lnTo>
                    <a:lnTo>
                      <a:pt x="37175" y="415757"/>
                    </a:lnTo>
                    <a:lnTo>
                      <a:pt x="35936" y="416802"/>
                    </a:lnTo>
                    <a:lnTo>
                      <a:pt x="34077" y="418630"/>
                    </a:lnTo>
                    <a:lnTo>
                      <a:pt x="32218" y="420197"/>
                    </a:lnTo>
                    <a:lnTo>
                      <a:pt x="30359" y="421764"/>
                    </a:lnTo>
                    <a:lnTo>
                      <a:pt x="26332" y="424636"/>
                    </a:lnTo>
                    <a:lnTo>
                      <a:pt x="24473" y="425681"/>
                    </a:lnTo>
                    <a:lnTo>
                      <a:pt x="22615" y="426987"/>
                    </a:lnTo>
                    <a:lnTo>
                      <a:pt x="20446" y="427770"/>
                    </a:lnTo>
                    <a:lnTo>
                      <a:pt x="19516" y="428031"/>
                    </a:lnTo>
                    <a:lnTo>
                      <a:pt x="18587" y="428554"/>
                    </a:lnTo>
                    <a:lnTo>
                      <a:pt x="16419" y="429337"/>
                    </a:lnTo>
                    <a:lnTo>
                      <a:pt x="15799" y="429598"/>
                    </a:lnTo>
                    <a:lnTo>
                      <a:pt x="15489" y="429860"/>
                    </a:lnTo>
                    <a:lnTo>
                      <a:pt x="14560" y="430121"/>
                    </a:lnTo>
                    <a:lnTo>
                      <a:pt x="10223" y="431165"/>
                    </a:lnTo>
                    <a:lnTo>
                      <a:pt x="8054" y="431426"/>
                    </a:lnTo>
                    <a:lnTo>
                      <a:pt x="7435" y="431426"/>
                    </a:lnTo>
                    <a:lnTo>
                      <a:pt x="7125" y="431426"/>
                    </a:lnTo>
                    <a:lnTo>
                      <a:pt x="6195" y="431688"/>
                    </a:lnTo>
                    <a:lnTo>
                      <a:pt x="3717" y="431688"/>
                    </a:lnTo>
                    <a:lnTo>
                      <a:pt x="1858" y="431688"/>
                    </a:lnTo>
                    <a:lnTo>
                      <a:pt x="0" y="431688"/>
                    </a:lnTo>
                  </a:path>
                </a:pathLst>
              </a:custGeom>
              <a:ln w="266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E21103E-5624-4BAE-A0E0-7A8648765453}"/>
                </a:ext>
              </a:extLst>
            </p:cNvPr>
            <p:cNvGrpSpPr/>
            <p:nvPr/>
          </p:nvGrpSpPr>
          <p:grpSpPr>
            <a:xfrm rot="5400000">
              <a:off x="1729970" y="1288938"/>
              <a:ext cx="747603" cy="431715"/>
              <a:chOff x="1729970" y="1288938"/>
              <a:chExt cx="747603" cy="431715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5BD29F4-BCA1-4605-A27D-D0FD719976B2}"/>
                  </a:ext>
                </a:extLst>
              </p:cNvPr>
              <p:cNvSpPr/>
              <p:nvPr/>
            </p:nvSpPr>
            <p:spPr>
              <a:xfrm>
                <a:off x="2304148" y="1288938"/>
                <a:ext cx="173425" cy="431715"/>
              </a:xfrm>
              <a:custGeom>
                <a:avLst/>
                <a:gdLst/>
                <a:ahLst/>
                <a:cxnLst/>
                <a:rect l="0" t="0" r="0" b="0"/>
                <a:pathLst>
                  <a:path w="173425" h="431715">
                    <a:moveTo>
                      <a:pt x="148021" y="368540"/>
                    </a:moveTo>
                    <a:lnTo>
                      <a:pt x="144737" y="375853"/>
                    </a:lnTo>
                    <a:lnTo>
                      <a:pt x="143095" y="379300"/>
                    </a:lnTo>
                    <a:lnTo>
                      <a:pt x="142630" y="380109"/>
                    </a:lnTo>
                    <a:lnTo>
                      <a:pt x="142290" y="380998"/>
                    </a:lnTo>
                    <a:lnTo>
                      <a:pt x="141577" y="382772"/>
                    </a:lnTo>
                    <a:lnTo>
                      <a:pt x="139935" y="386012"/>
                    </a:lnTo>
                    <a:lnTo>
                      <a:pt x="138293" y="389171"/>
                    </a:lnTo>
                    <a:lnTo>
                      <a:pt x="135009" y="395308"/>
                    </a:lnTo>
                    <a:lnTo>
                      <a:pt x="131510" y="400819"/>
                    </a:lnTo>
                    <a:lnTo>
                      <a:pt x="129744" y="403404"/>
                    </a:lnTo>
                    <a:lnTo>
                      <a:pt x="128101" y="405963"/>
                    </a:lnTo>
                    <a:lnTo>
                      <a:pt x="126242" y="408341"/>
                    </a:lnTo>
                    <a:lnTo>
                      <a:pt x="125282" y="409410"/>
                    </a:lnTo>
                    <a:lnTo>
                      <a:pt x="124477" y="410586"/>
                    </a:lnTo>
                    <a:lnTo>
                      <a:pt x="122617" y="412781"/>
                    </a:lnTo>
                    <a:lnTo>
                      <a:pt x="120977" y="414843"/>
                    </a:lnTo>
                    <a:lnTo>
                      <a:pt x="120387" y="415234"/>
                    </a:lnTo>
                    <a:lnTo>
                      <a:pt x="119923" y="415730"/>
                    </a:lnTo>
                    <a:lnTo>
                      <a:pt x="118962" y="416723"/>
                    </a:lnTo>
                    <a:lnTo>
                      <a:pt x="117103" y="418499"/>
                    </a:lnTo>
                    <a:lnTo>
                      <a:pt x="115213" y="420169"/>
                    </a:lnTo>
                    <a:lnTo>
                      <a:pt x="113354" y="421763"/>
                    </a:lnTo>
                    <a:lnTo>
                      <a:pt x="109359" y="424507"/>
                    </a:lnTo>
                    <a:lnTo>
                      <a:pt x="107375" y="425707"/>
                    </a:lnTo>
                    <a:lnTo>
                      <a:pt x="105517" y="426881"/>
                    </a:lnTo>
                    <a:lnTo>
                      <a:pt x="103410" y="427769"/>
                    </a:lnTo>
                    <a:lnTo>
                      <a:pt x="102357" y="428162"/>
                    </a:lnTo>
                    <a:lnTo>
                      <a:pt x="101396" y="428658"/>
                    </a:lnTo>
                    <a:lnTo>
                      <a:pt x="99289" y="429441"/>
                    </a:lnTo>
                    <a:lnTo>
                      <a:pt x="98733" y="429546"/>
                    </a:lnTo>
                    <a:lnTo>
                      <a:pt x="98236" y="429754"/>
                    </a:lnTo>
                    <a:lnTo>
                      <a:pt x="97308" y="430147"/>
                    </a:lnTo>
                    <a:lnTo>
                      <a:pt x="93095" y="431139"/>
                    </a:lnTo>
                    <a:lnTo>
                      <a:pt x="90987" y="431426"/>
                    </a:lnTo>
                    <a:lnTo>
                      <a:pt x="90399" y="431426"/>
                    </a:lnTo>
                    <a:lnTo>
                      <a:pt x="89934" y="431531"/>
                    </a:lnTo>
                    <a:lnTo>
                      <a:pt x="89004" y="431714"/>
                    </a:lnTo>
                    <a:lnTo>
                      <a:pt x="83025" y="431610"/>
                    </a:lnTo>
                    <a:lnTo>
                      <a:pt x="80920" y="431322"/>
                    </a:lnTo>
                    <a:lnTo>
                      <a:pt x="78813" y="430929"/>
                    </a:lnTo>
                    <a:lnTo>
                      <a:pt x="74723" y="429937"/>
                    </a:lnTo>
                    <a:lnTo>
                      <a:pt x="70602" y="428370"/>
                    </a:lnTo>
                    <a:lnTo>
                      <a:pt x="68621" y="427484"/>
                    </a:lnTo>
                    <a:lnTo>
                      <a:pt x="66762" y="426490"/>
                    </a:lnTo>
                    <a:lnTo>
                      <a:pt x="64748" y="425314"/>
                    </a:lnTo>
                    <a:lnTo>
                      <a:pt x="62888" y="424010"/>
                    </a:lnTo>
                    <a:lnTo>
                      <a:pt x="59140" y="421267"/>
                    </a:lnTo>
                    <a:lnTo>
                      <a:pt x="55391" y="417899"/>
                    </a:lnTo>
                    <a:lnTo>
                      <a:pt x="53532" y="416122"/>
                    </a:lnTo>
                    <a:lnTo>
                      <a:pt x="51890" y="414241"/>
                    </a:lnTo>
                    <a:lnTo>
                      <a:pt x="50002" y="412179"/>
                    </a:lnTo>
                    <a:lnTo>
                      <a:pt x="48267" y="410011"/>
                    </a:lnTo>
                    <a:lnTo>
                      <a:pt x="44735" y="405467"/>
                    </a:lnTo>
                    <a:lnTo>
                      <a:pt x="41233" y="400322"/>
                    </a:lnTo>
                    <a:lnTo>
                      <a:pt x="39591" y="397659"/>
                    </a:lnTo>
                    <a:lnTo>
                      <a:pt x="37949" y="394890"/>
                    </a:lnTo>
                    <a:lnTo>
                      <a:pt x="36307" y="391940"/>
                    </a:lnTo>
                    <a:lnTo>
                      <a:pt x="34666" y="388884"/>
                    </a:lnTo>
                    <a:lnTo>
                      <a:pt x="31507" y="382564"/>
                    </a:lnTo>
                    <a:lnTo>
                      <a:pt x="28345" y="375643"/>
                    </a:lnTo>
                    <a:lnTo>
                      <a:pt x="25433" y="368540"/>
                    </a:lnTo>
                    <a:lnTo>
                      <a:pt x="22274" y="360445"/>
                    </a:lnTo>
                    <a:lnTo>
                      <a:pt x="19331" y="352269"/>
                    </a:lnTo>
                    <a:lnTo>
                      <a:pt x="16636" y="343862"/>
                    </a:lnTo>
                    <a:lnTo>
                      <a:pt x="14189" y="335296"/>
                    </a:lnTo>
                    <a:lnTo>
                      <a:pt x="11834" y="326311"/>
                    </a:lnTo>
                    <a:lnTo>
                      <a:pt x="9852" y="317329"/>
                    </a:lnTo>
                    <a:lnTo>
                      <a:pt x="7869" y="308137"/>
                    </a:lnTo>
                    <a:lnTo>
                      <a:pt x="6320" y="298760"/>
                    </a:lnTo>
                    <a:lnTo>
                      <a:pt x="4802" y="288993"/>
                    </a:lnTo>
                    <a:lnTo>
                      <a:pt x="3532" y="279226"/>
                    </a:lnTo>
                    <a:lnTo>
                      <a:pt x="2354" y="269067"/>
                    </a:lnTo>
                    <a:lnTo>
                      <a:pt x="1548" y="258881"/>
                    </a:lnTo>
                    <a:lnTo>
                      <a:pt x="712" y="248331"/>
                    </a:lnTo>
                    <a:lnTo>
                      <a:pt x="372" y="237754"/>
                    </a:lnTo>
                    <a:lnTo>
                      <a:pt x="0" y="226811"/>
                    </a:lnTo>
                    <a:lnTo>
                      <a:pt x="0" y="215843"/>
                    </a:lnTo>
                    <a:lnTo>
                      <a:pt x="0" y="204693"/>
                    </a:lnTo>
                    <a:lnTo>
                      <a:pt x="372" y="193749"/>
                    </a:lnTo>
                    <a:lnTo>
                      <a:pt x="712" y="182991"/>
                    </a:lnTo>
                    <a:lnTo>
                      <a:pt x="1548" y="172622"/>
                    </a:lnTo>
                    <a:lnTo>
                      <a:pt x="2354" y="162254"/>
                    </a:lnTo>
                    <a:lnTo>
                      <a:pt x="3532" y="152280"/>
                    </a:lnTo>
                    <a:lnTo>
                      <a:pt x="4802" y="142407"/>
                    </a:lnTo>
                    <a:lnTo>
                      <a:pt x="6320" y="132849"/>
                    </a:lnTo>
                    <a:lnTo>
                      <a:pt x="7869" y="123264"/>
                    </a:lnTo>
                    <a:lnTo>
                      <a:pt x="9852" y="114097"/>
                    </a:lnTo>
                    <a:lnTo>
                      <a:pt x="11834" y="105114"/>
                    </a:lnTo>
                    <a:lnTo>
                      <a:pt x="14189" y="96313"/>
                    </a:lnTo>
                    <a:lnTo>
                      <a:pt x="16636" y="87747"/>
                    </a:lnTo>
                    <a:lnTo>
                      <a:pt x="19331" y="79338"/>
                    </a:lnTo>
                    <a:lnTo>
                      <a:pt x="22274" y="71165"/>
                    </a:lnTo>
                    <a:lnTo>
                      <a:pt x="25433" y="63146"/>
                    </a:lnTo>
                    <a:lnTo>
                      <a:pt x="28470" y="55546"/>
                    </a:lnTo>
                    <a:lnTo>
                      <a:pt x="31754" y="48443"/>
                    </a:lnTo>
                    <a:lnTo>
                      <a:pt x="35007" y="41837"/>
                    </a:lnTo>
                    <a:lnTo>
                      <a:pt x="38415" y="35829"/>
                    </a:lnTo>
                    <a:lnTo>
                      <a:pt x="41823" y="30188"/>
                    </a:lnTo>
                    <a:lnTo>
                      <a:pt x="45449" y="25070"/>
                    </a:lnTo>
                    <a:lnTo>
                      <a:pt x="49072" y="20422"/>
                    </a:lnTo>
                    <a:lnTo>
                      <a:pt x="52945" y="16270"/>
                    </a:lnTo>
                    <a:lnTo>
                      <a:pt x="56693" y="12534"/>
                    </a:lnTo>
                    <a:lnTo>
                      <a:pt x="60535" y="9270"/>
                    </a:lnTo>
                    <a:lnTo>
                      <a:pt x="64530" y="6501"/>
                    </a:lnTo>
                    <a:lnTo>
                      <a:pt x="68621" y="4231"/>
                    </a:lnTo>
                    <a:lnTo>
                      <a:pt x="72709" y="2350"/>
                    </a:lnTo>
                    <a:lnTo>
                      <a:pt x="76953" y="1071"/>
                    </a:lnTo>
                    <a:lnTo>
                      <a:pt x="81260" y="286"/>
                    </a:lnTo>
                    <a:lnTo>
                      <a:pt x="85720" y="0"/>
                    </a:lnTo>
                    <a:lnTo>
                      <a:pt x="86651" y="0"/>
                    </a:lnTo>
                    <a:lnTo>
                      <a:pt x="88757" y="0"/>
                    </a:lnTo>
                    <a:lnTo>
                      <a:pt x="90987" y="182"/>
                    </a:lnTo>
                    <a:lnTo>
                      <a:pt x="93095" y="470"/>
                    </a:lnTo>
                    <a:lnTo>
                      <a:pt x="95324" y="967"/>
                    </a:lnTo>
                    <a:lnTo>
                      <a:pt x="99538" y="2167"/>
                    </a:lnTo>
                    <a:lnTo>
                      <a:pt x="101645" y="2949"/>
                    </a:lnTo>
                    <a:lnTo>
                      <a:pt x="103876" y="3942"/>
                    </a:lnTo>
                    <a:lnTo>
                      <a:pt x="107841" y="6111"/>
                    </a:lnTo>
                    <a:lnTo>
                      <a:pt x="109854" y="7390"/>
                    </a:lnTo>
                    <a:lnTo>
                      <a:pt x="111960" y="8879"/>
                    </a:lnTo>
                    <a:lnTo>
                      <a:pt x="115926" y="12039"/>
                    </a:lnTo>
                    <a:lnTo>
                      <a:pt x="119923" y="15774"/>
                    </a:lnTo>
                    <a:lnTo>
                      <a:pt x="121657" y="17759"/>
                    </a:lnTo>
                    <a:lnTo>
                      <a:pt x="123547" y="19925"/>
                    </a:lnTo>
                    <a:lnTo>
                      <a:pt x="127295" y="24652"/>
                    </a:lnTo>
                    <a:lnTo>
                      <a:pt x="129030" y="27134"/>
                    </a:lnTo>
                    <a:lnTo>
                      <a:pt x="130921" y="29797"/>
                    </a:lnTo>
                    <a:lnTo>
                      <a:pt x="132686" y="32566"/>
                    </a:lnTo>
                    <a:lnTo>
                      <a:pt x="134545" y="35517"/>
                    </a:lnTo>
                    <a:lnTo>
                      <a:pt x="136188" y="38494"/>
                    </a:lnTo>
                    <a:lnTo>
                      <a:pt x="137954" y="41654"/>
                    </a:lnTo>
                    <a:lnTo>
                      <a:pt x="139594" y="44892"/>
                    </a:lnTo>
                    <a:lnTo>
                      <a:pt x="141330" y="48366"/>
                    </a:lnTo>
                    <a:lnTo>
                      <a:pt x="144614" y="55469"/>
                    </a:lnTo>
                    <a:lnTo>
                      <a:pt x="146255" y="59203"/>
                    </a:lnTo>
                    <a:lnTo>
                      <a:pt x="148021" y="63146"/>
                    </a:lnTo>
                    <a:lnTo>
                      <a:pt x="150934" y="71165"/>
                    </a:lnTo>
                    <a:lnTo>
                      <a:pt x="153876" y="79338"/>
                    </a:lnTo>
                    <a:lnTo>
                      <a:pt x="156571" y="87747"/>
                    </a:lnTo>
                    <a:lnTo>
                      <a:pt x="159019" y="96313"/>
                    </a:lnTo>
                    <a:lnTo>
                      <a:pt x="161251" y="105114"/>
                    </a:lnTo>
                    <a:lnTo>
                      <a:pt x="163357" y="114097"/>
                    </a:lnTo>
                    <a:lnTo>
                      <a:pt x="165215" y="123264"/>
                    </a:lnTo>
                    <a:lnTo>
                      <a:pt x="166981" y="132849"/>
                    </a:lnTo>
                    <a:lnTo>
                      <a:pt x="168376" y="142407"/>
                    </a:lnTo>
                    <a:lnTo>
                      <a:pt x="168964" y="147264"/>
                    </a:lnTo>
                    <a:lnTo>
                      <a:pt x="169676" y="152280"/>
                    </a:lnTo>
                    <a:lnTo>
                      <a:pt x="170729" y="162254"/>
                    </a:lnTo>
                    <a:lnTo>
                      <a:pt x="171783" y="172622"/>
                    </a:lnTo>
                    <a:lnTo>
                      <a:pt x="172371" y="182991"/>
                    </a:lnTo>
                    <a:lnTo>
                      <a:pt x="172960" y="193749"/>
                    </a:lnTo>
                    <a:lnTo>
                      <a:pt x="173301" y="204693"/>
                    </a:lnTo>
                    <a:lnTo>
                      <a:pt x="173424" y="215843"/>
                    </a:lnTo>
                    <a:lnTo>
                      <a:pt x="173301" y="217149"/>
                    </a:lnTo>
                    <a:lnTo>
                      <a:pt x="173301" y="218508"/>
                    </a:lnTo>
                    <a:lnTo>
                      <a:pt x="173301" y="221276"/>
                    </a:lnTo>
                    <a:lnTo>
                      <a:pt x="173301" y="226811"/>
                    </a:lnTo>
                    <a:lnTo>
                      <a:pt x="173085" y="232244"/>
                    </a:lnTo>
                    <a:lnTo>
                      <a:pt x="172960" y="237754"/>
                    </a:lnTo>
                    <a:lnTo>
                      <a:pt x="172713" y="240340"/>
                    </a:lnTo>
                    <a:lnTo>
                      <a:pt x="172588" y="241620"/>
                    </a:lnTo>
                    <a:lnTo>
                      <a:pt x="172588" y="243003"/>
                    </a:lnTo>
                    <a:lnTo>
                      <a:pt x="172371" y="248331"/>
                    </a:lnTo>
                    <a:lnTo>
                      <a:pt x="172123" y="250890"/>
                    </a:lnTo>
                    <a:lnTo>
                      <a:pt x="172029" y="252169"/>
                    </a:lnTo>
                    <a:lnTo>
                      <a:pt x="172029" y="253554"/>
                    </a:lnTo>
                    <a:lnTo>
                      <a:pt x="171783" y="258881"/>
                    </a:lnTo>
                    <a:lnTo>
                      <a:pt x="171535" y="260084"/>
                    </a:lnTo>
                    <a:lnTo>
                      <a:pt x="171443" y="261362"/>
                    </a:lnTo>
                    <a:lnTo>
                      <a:pt x="171194" y="263923"/>
                    </a:lnTo>
                    <a:lnTo>
                      <a:pt x="170729" y="269067"/>
                    </a:lnTo>
                    <a:lnTo>
                      <a:pt x="170481" y="270242"/>
                    </a:lnTo>
                    <a:lnTo>
                      <a:pt x="170390" y="271522"/>
                    </a:lnTo>
                    <a:lnTo>
                      <a:pt x="170141" y="274080"/>
                    </a:lnTo>
                    <a:lnTo>
                      <a:pt x="169676" y="279226"/>
                    </a:lnTo>
                    <a:lnTo>
                      <a:pt x="168964" y="284056"/>
                    </a:lnTo>
                    <a:lnTo>
                      <a:pt x="168376" y="288993"/>
                    </a:lnTo>
                    <a:lnTo>
                      <a:pt x="166981" y="298760"/>
                    </a:lnTo>
                    <a:lnTo>
                      <a:pt x="166052" y="303408"/>
                    </a:lnTo>
                    <a:lnTo>
                      <a:pt x="165215" y="308137"/>
                    </a:lnTo>
                    <a:lnTo>
                      <a:pt x="163357" y="317329"/>
                    </a:lnTo>
                    <a:lnTo>
                      <a:pt x="161251" y="326311"/>
                    </a:lnTo>
                    <a:lnTo>
                      <a:pt x="160072" y="330751"/>
                    </a:lnTo>
                    <a:lnTo>
                      <a:pt x="159019" y="335296"/>
                    </a:lnTo>
                    <a:lnTo>
                      <a:pt x="158306" y="337358"/>
                    </a:lnTo>
                    <a:lnTo>
                      <a:pt x="157718" y="339526"/>
                    </a:lnTo>
                    <a:lnTo>
                      <a:pt x="156571" y="343862"/>
                    </a:lnTo>
                    <a:lnTo>
                      <a:pt x="155146" y="348013"/>
                    </a:lnTo>
                    <a:lnTo>
                      <a:pt x="154465" y="350102"/>
                    </a:lnTo>
                    <a:lnTo>
                      <a:pt x="153876" y="352269"/>
                    </a:lnTo>
                    <a:lnTo>
                      <a:pt x="153040" y="354229"/>
                    </a:lnTo>
                    <a:lnTo>
                      <a:pt x="152358" y="356318"/>
                    </a:lnTo>
                    <a:lnTo>
                      <a:pt x="150934" y="360445"/>
                    </a:lnTo>
                    <a:lnTo>
                      <a:pt x="150128" y="362429"/>
                    </a:lnTo>
                    <a:lnTo>
                      <a:pt x="149416" y="364493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60588F3-0A13-401D-9A6A-87A047C0941D}"/>
                  </a:ext>
                </a:extLst>
              </p:cNvPr>
              <p:cNvSpPr/>
              <p:nvPr/>
            </p:nvSpPr>
            <p:spPr>
              <a:xfrm>
                <a:off x="1817891" y="1288938"/>
                <a:ext cx="571978" cy="431715"/>
              </a:xfrm>
              <a:custGeom>
                <a:avLst/>
                <a:gdLst/>
                <a:ahLst/>
                <a:cxnLst/>
                <a:rect l="0" t="0" r="0" b="0"/>
                <a:pathLst>
                  <a:path w="571978" h="431715">
                    <a:moveTo>
                      <a:pt x="0" y="0"/>
                    </a:moveTo>
                    <a:lnTo>
                      <a:pt x="571977" y="0"/>
                    </a:lnTo>
                    <a:lnTo>
                      <a:pt x="567516" y="286"/>
                    </a:lnTo>
                    <a:lnTo>
                      <a:pt x="563210" y="1071"/>
                    </a:lnTo>
                    <a:lnTo>
                      <a:pt x="558966" y="2350"/>
                    </a:lnTo>
                    <a:lnTo>
                      <a:pt x="554875" y="4231"/>
                    </a:lnTo>
                    <a:lnTo>
                      <a:pt x="550787" y="6501"/>
                    </a:lnTo>
                    <a:lnTo>
                      <a:pt x="546789" y="9270"/>
                    </a:lnTo>
                    <a:lnTo>
                      <a:pt x="542949" y="12534"/>
                    </a:lnTo>
                    <a:lnTo>
                      <a:pt x="539200" y="16270"/>
                    </a:lnTo>
                    <a:lnTo>
                      <a:pt x="535328" y="20422"/>
                    </a:lnTo>
                    <a:lnTo>
                      <a:pt x="531703" y="25070"/>
                    </a:lnTo>
                    <a:lnTo>
                      <a:pt x="528080" y="30188"/>
                    </a:lnTo>
                    <a:lnTo>
                      <a:pt x="524671" y="35829"/>
                    </a:lnTo>
                    <a:lnTo>
                      <a:pt x="521264" y="41837"/>
                    </a:lnTo>
                    <a:lnTo>
                      <a:pt x="518010" y="48443"/>
                    </a:lnTo>
                    <a:lnTo>
                      <a:pt x="514726" y="55546"/>
                    </a:lnTo>
                    <a:lnTo>
                      <a:pt x="511690" y="63146"/>
                    </a:lnTo>
                    <a:lnTo>
                      <a:pt x="508531" y="71165"/>
                    </a:lnTo>
                    <a:lnTo>
                      <a:pt x="505587" y="79338"/>
                    </a:lnTo>
                    <a:lnTo>
                      <a:pt x="502892" y="87747"/>
                    </a:lnTo>
                    <a:lnTo>
                      <a:pt x="500446" y="96313"/>
                    </a:lnTo>
                    <a:lnTo>
                      <a:pt x="498090" y="105114"/>
                    </a:lnTo>
                    <a:lnTo>
                      <a:pt x="496109" y="114097"/>
                    </a:lnTo>
                    <a:lnTo>
                      <a:pt x="494125" y="123264"/>
                    </a:lnTo>
                    <a:lnTo>
                      <a:pt x="492577" y="132849"/>
                    </a:lnTo>
                    <a:lnTo>
                      <a:pt x="491058" y="142407"/>
                    </a:lnTo>
                    <a:lnTo>
                      <a:pt x="489788" y="152280"/>
                    </a:lnTo>
                    <a:lnTo>
                      <a:pt x="488611" y="162254"/>
                    </a:lnTo>
                    <a:lnTo>
                      <a:pt x="487805" y="172622"/>
                    </a:lnTo>
                    <a:lnTo>
                      <a:pt x="486969" y="182991"/>
                    </a:lnTo>
                    <a:lnTo>
                      <a:pt x="486628" y="193749"/>
                    </a:lnTo>
                    <a:lnTo>
                      <a:pt x="486256" y="204693"/>
                    </a:lnTo>
                    <a:lnTo>
                      <a:pt x="486256" y="215843"/>
                    </a:lnTo>
                    <a:lnTo>
                      <a:pt x="486256" y="226811"/>
                    </a:lnTo>
                    <a:lnTo>
                      <a:pt x="486628" y="237754"/>
                    </a:lnTo>
                    <a:lnTo>
                      <a:pt x="486969" y="248331"/>
                    </a:lnTo>
                    <a:lnTo>
                      <a:pt x="487805" y="258881"/>
                    </a:lnTo>
                    <a:lnTo>
                      <a:pt x="488611" y="269067"/>
                    </a:lnTo>
                    <a:lnTo>
                      <a:pt x="489788" y="279226"/>
                    </a:lnTo>
                    <a:lnTo>
                      <a:pt x="491058" y="288993"/>
                    </a:lnTo>
                    <a:lnTo>
                      <a:pt x="492577" y="298760"/>
                    </a:lnTo>
                    <a:lnTo>
                      <a:pt x="494125" y="308137"/>
                    </a:lnTo>
                    <a:lnTo>
                      <a:pt x="496109" y="317329"/>
                    </a:lnTo>
                    <a:lnTo>
                      <a:pt x="498090" y="326311"/>
                    </a:lnTo>
                    <a:lnTo>
                      <a:pt x="500446" y="335296"/>
                    </a:lnTo>
                    <a:lnTo>
                      <a:pt x="502892" y="343862"/>
                    </a:lnTo>
                    <a:lnTo>
                      <a:pt x="505587" y="352269"/>
                    </a:lnTo>
                    <a:lnTo>
                      <a:pt x="508531" y="360445"/>
                    </a:lnTo>
                    <a:lnTo>
                      <a:pt x="511690" y="368540"/>
                    </a:lnTo>
                    <a:lnTo>
                      <a:pt x="514602" y="375643"/>
                    </a:lnTo>
                    <a:lnTo>
                      <a:pt x="517762" y="382564"/>
                    </a:lnTo>
                    <a:lnTo>
                      <a:pt x="520922" y="388884"/>
                    </a:lnTo>
                    <a:lnTo>
                      <a:pt x="522564" y="391940"/>
                    </a:lnTo>
                    <a:lnTo>
                      <a:pt x="524206" y="394890"/>
                    </a:lnTo>
                    <a:lnTo>
                      <a:pt x="525848" y="397659"/>
                    </a:lnTo>
                    <a:lnTo>
                      <a:pt x="527490" y="400322"/>
                    </a:lnTo>
                    <a:lnTo>
                      <a:pt x="530990" y="405467"/>
                    </a:lnTo>
                    <a:lnTo>
                      <a:pt x="534522" y="410011"/>
                    </a:lnTo>
                    <a:lnTo>
                      <a:pt x="536257" y="412179"/>
                    </a:lnTo>
                    <a:lnTo>
                      <a:pt x="538147" y="414241"/>
                    </a:lnTo>
                    <a:lnTo>
                      <a:pt x="539789" y="416122"/>
                    </a:lnTo>
                    <a:lnTo>
                      <a:pt x="541648" y="417899"/>
                    </a:lnTo>
                    <a:lnTo>
                      <a:pt x="545396" y="421267"/>
                    </a:lnTo>
                    <a:lnTo>
                      <a:pt x="549145" y="424010"/>
                    </a:lnTo>
                    <a:lnTo>
                      <a:pt x="551005" y="425314"/>
                    </a:lnTo>
                    <a:lnTo>
                      <a:pt x="553017" y="426490"/>
                    </a:lnTo>
                    <a:lnTo>
                      <a:pt x="554875" y="427484"/>
                    </a:lnTo>
                    <a:lnTo>
                      <a:pt x="556859" y="428370"/>
                    </a:lnTo>
                    <a:lnTo>
                      <a:pt x="560979" y="429937"/>
                    </a:lnTo>
                    <a:lnTo>
                      <a:pt x="565068" y="430929"/>
                    </a:lnTo>
                    <a:lnTo>
                      <a:pt x="567175" y="431322"/>
                    </a:lnTo>
                    <a:lnTo>
                      <a:pt x="569282" y="431610"/>
                    </a:lnTo>
                    <a:lnTo>
                      <a:pt x="0" y="431714"/>
                    </a:lnTo>
                    <a:lnTo>
                      <a:pt x="2107" y="431531"/>
                    </a:lnTo>
                    <a:lnTo>
                      <a:pt x="4215" y="431217"/>
                    </a:lnTo>
                    <a:lnTo>
                      <a:pt x="6321" y="430825"/>
                    </a:lnTo>
                    <a:lnTo>
                      <a:pt x="8552" y="430434"/>
                    </a:lnTo>
                    <a:lnTo>
                      <a:pt x="9480" y="430043"/>
                    </a:lnTo>
                    <a:lnTo>
                      <a:pt x="9945" y="429833"/>
                    </a:lnTo>
                    <a:lnTo>
                      <a:pt x="10533" y="429754"/>
                    </a:lnTo>
                    <a:lnTo>
                      <a:pt x="12640" y="429049"/>
                    </a:lnTo>
                    <a:lnTo>
                      <a:pt x="14747" y="428266"/>
                    </a:lnTo>
                    <a:lnTo>
                      <a:pt x="16853" y="427378"/>
                    </a:lnTo>
                    <a:lnTo>
                      <a:pt x="20851" y="425002"/>
                    </a:lnTo>
                    <a:lnTo>
                      <a:pt x="22708" y="423722"/>
                    </a:lnTo>
                    <a:lnTo>
                      <a:pt x="24816" y="422337"/>
                    </a:lnTo>
                    <a:lnTo>
                      <a:pt x="26705" y="420770"/>
                    </a:lnTo>
                    <a:lnTo>
                      <a:pt x="27634" y="419884"/>
                    </a:lnTo>
                    <a:lnTo>
                      <a:pt x="28686" y="419074"/>
                    </a:lnTo>
                    <a:lnTo>
                      <a:pt x="30546" y="417297"/>
                    </a:lnTo>
                    <a:lnTo>
                      <a:pt x="31507" y="416332"/>
                    </a:lnTo>
                    <a:lnTo>
                      <a:pt x="31971" y="415836"/>
                    </a:lnTo>
                    <a:lnTo>
                      <a:pt x="32560" y="415444"/>
                    </a:lnTo>
                    <a:lnTo>
                      <a:pt x="32902" y="414843"/>
                    </a:lnTo>
                    <a:lnTo>
                      <a:pt x="33365" y="414347"/>
                    </a:lnTo>
                    <a:lnTo>
                      <a:pt x="34295" y="413355"/>
                    </a:lnTo>
                    <a:lnTo>
                      <a:pt x="36185" y="411187"/>
                    </a:lnTo>
                    <a:lnTo>
                      <a:pt x="36990" y="410011"/>
                    </a:lnTo>
                    <a:lnTo>
                      <a:pt x="37950" y="408915"/>
                    </a:lnTo>
                    <a:lnTo>
                      <a:pt x="39809" y="406537"/>
                    </a:lnTo>
                    <a:lnTo>
                      <a:pt x="41451" y="403978"/>
                    </a:lnTo>
                    <a:lnTo>
                      <a:pt x="43311" y="401315"/>
                    </a:lnTo>
                    <a:lnTo>
                      <a:pt x="46842" y="395805"/>
                    </a:lnTo>
                    <a:lnTo>
                      <a:pt x="48484" y="392722"/>
                    </a:lnTo>
                    <a:lnTo>
                      <a:pt x="50127" y="389564"/>
                    </a:lnTo>
                    <a:lnTo>
                      <a:pt x="51766" y="386324"/>
                    </a:lnTo>
                    <a:lnTo>
                      <a:pt x="52108" y="385438"/>
                    </a:lnTo>
                    <a:lnTo>
                      <a:pt x="52573" y="384627"/>
                    </a:lnTo>
                    <a:lnTo>
                      <a:pt x="53502" y="383060"/>
                    </a:lnTo>
                    <a:lnTo>
                      <a:pt x="56785" y="375957"/>
                    </a:lnTo>
                    <a:lnTo>
                      <a:pt x="58427" y="372301"/>
                    </a:lnTo>
                    <a:lnTo>
                      <a:pt x="60069" y="368540"/>
                    </a:lnTo>
                    <a:lnTo>
                      <a:pt x="61464" y="364493"/>
                    </a:lnTo>
                    <a:lnTo>
                      <a:pt x="62176" y="362429"/>
                    </a:lnTo>
                    <a:lnTo>
                      <a:pt x="62982" y="360445"/>
                    </a:lnTo>
                    <a:lnTo>
                      <a:pt x="64407" y="356318"/>
                    </a:lnTo>
                    <a:lnTo>
                      <a:pt x="65088" y="354229"/>
                    </a:lnTo>
                    <a:lnTo>
                      <a:pt x="65924" y="352269"/>
                    </a:lnTo>
                    <a:lnTo>
                      <a:pt x="66513" y="350102"/>
                    </a:lnTo>
                    <a:lnTo>
                      <a:pt x="67194" y="348013"/>
                    </a:lnTo>
                    <a:lnTo>
                      <a:pt x="68619" y="343862"/>
                    </a:lnTo>
                    <a:lnTo>
                      <a:pt x="69798" y="339526"/>
                    </a:lnTo>
                    <a:lnTo>
                      <a:pt x="70386" y="337358"/>
                    </a:lnTo>
                    <a:lnTo>
                      <a:pt x="71068" y="335296"/>
                    </a:lnTo>
                    <a:lnTo>
                      <a:pt x="72120" y="330751"/>
                    </a:lnTo>
                    <a:lnTo>
                      <a:pt x="73298" y="326311"/>
                    </a:lnTo>
                    <a:lnTo>
                      <a:pt x="75405" y="317329"/>
                    </a:lnTo>
                    <a:lnTo>
                      <a:pt x="77294" y="308137"/>
                    </a:lnTo>
                    <a:lnTo>
                      <a:pt x="78100" y="303408"/>
                    </a:lnTo>
                    <a:lnTo>
                      <a:pt x="79029" y="298760"/>
                    </a:lnTo>
                    <a:lnTo>
                      <a:pt x="80454" y="288993"/>
                    </a:lnTo>
                    <a:lnTo>
                      <a:pt x="81012" y="284056"/>
                    </a:lnTo>
                    <a:lnTo>
                      <a:pt x="81724" y="279226"/>
                    </a:lnTo>
                    <a:lnTo>
                      <a:pt x="82190" y="274080"/>
                    </a:lnTo>
                    <a:lnTo>
                      <a:pt x="82437" y="271522"/>
                    </a:lnTo>
                    <a:lnTo>
                      <a:pt x="82561" y="270242"/>
                    </a:lnTo>
                    <a:lnTo>
                      <a:pt x="82778" y="269067"/>
                    </a:lnTo>
                    <a:lnTo>
                      <a:pt x="83243" y="263923"/>
                    </a:lnTo>
                    <a:lnTo>
                      <a:pt x="83491" y="261362"/>
                    </a:lnTo>
                    <a:lnTo>
                      <a:pt x="83615" y="260084"/>
                    </a:lnTo>
                    <a:lnTo>
                      <a:pt x="83832" y="258881"/>
                    </a:lnTo>
                    <a:lnTo>
                      <a:pt x="84079" y="253554"/>
                    </a:lnTo>
                    <a:lnTo>
                      <a:pt x="84079" y="252169"/>
                    </a:lnTo>
                    <a:lnTo>
                      <a:pt x="84203" y="250890"/>
                    </a:lnTo>
                    <a:lnTo>
                      <a:pt x="84419" y="248331"/>
                    </a:lnTo>
                    <a:lnTo>
                      <a:pt x="84668" y="243003"/>
                    </a:lnTo>
                    <a:lnTo>
                      <a:pt x="84668" y="241620"/>
                    </a:lnTo>
                    <a:lnTo>
                      <a:pt x="84761" y="240340"/>
                    </a:lnTo>
                    <a:lnTo>
                      <a:pt x="85008" y="237754"/>
                    </a:lnTo>
                    <a:lnTo>
                      <a:pt x="85133" y="232244"/>
                    </a:lnTo>
                    <a:lnTo>
                      <a:pt x="85350" y="226811"/>
                    </a:lnTo>
                    <a:lnTo>
                      <a:pt x="85350" y="221276"/>
                    </a:lnTo>
                    <a:lnTo>
                      <a:pt x="85350" y="218508"/>
                    </a:lnTo>
                    <a:lnTo>
                      <a:pt x="85350" y="217149"/>
                    </a:lnTo>
                    <a:lnTo>
                      <a:pt x="85472" y="215843"/>
                    </a:lnTo>
                    <a:lnTo>
                      <a:pt x="85350" y="204693"/>
                    </a:lnTo>
                    <a:lnTo>
                      <a:pt x="85008" y="193749"/>
                    </a:lnTo>
                    <a:lnTo>
                      <a:pt x="84419" y="182991"/>
                    </a:lnTo>
                    <a:lnTo>
                      <a:pt x="83832" y="172622"/>
                    </a:lnTo>
                    <a:lnTo>
                      <a:pt x="82778" y="162254"/>
                    </a:lnTo>
                    <a:lnTo>
                      <a:pt x="81724" y="152280"/>
                    </a:lnTo>
                    <a:lnTo>
                      <a:pt x="81012" y="147264"/>
                    </a:lnTo>
                    <a:lnTo>
                      <a:pt x="80454" y="142407"/>
                    </a:lnTo>
                    <a:lnTo>
                      <a:pt x="79029" y="132849"/>
                    </a:lnTo>
                    <a:lnTo>
                      <a:pt x="77294" y="123264"/>
                    </a:lnTo>
                    <a:lnTo>
                      <a:pt x="75405" y="114097"/>
                    </a:lnTo>
                    <a:lnTo>
                      <a:pt x="73298" y="105114"/>
                    </a:lnTo>
                    <a:lnTo>
                      <a:pt x="71068" y="96313"/>
                    </a:lnTo>
                    <a:lnTo>
                      <a:pt x="68619" y="87747"/>
                    </a:lnTo>
                    <a:lnTo>
                      <a:pt x="65924" y="79338"/>
                    </a:lnTo>
                    <a:lnTo>
                      <a:pt x="62982" y="71165"/>
                    </a:lnTo>
                    <a:lnTo>
                      <a:pt x="60069" y="63146"/>
                    </a:lnTo>
                    <a:lnTo>
                      <a:pt x="56785" y="55546"/>
                    </a:lnTo>
                    <a:lnTo>
                      <a:pt x="53502" y="48443"/>
                    </a:lnTo>
                    <a:lnTo>
                      <a:pt x="51766" y="44996"/>
                    </a:lnTo>
                    <a:lnTo>
                      <a:pt x="50127" y="41837"/>
                    </a:lnTo>
                    <a:lnTo>
                      <a:pt x="46842" y="35829"/>
                    </a:lnTo>
                    <a:lnTo>
                      <a:pt x="43311" y="30188"/>
                    </a:lnTo>
                    <a:lnTo>
                      <a:pt x="39809" y="25070"/>
                    </a:lnTo>
                    <a:lnTo>
                      <a:pt x="37950" y="22588"/>
                    </a:lnTo>
                    <a:lnTo>
                      <a:pt x="36185" y="20422"/>
                    </a:lnTo>
                    <a:lnTo>
                      <a:pt x="34295" y="18255"/>
                    </a:lnTo>
                    <a:lnTo>
                      <a:pt x="32560" y="16270"/>
                    </a:lnTo>
                    <a:lnTo>
                      <a:pt x="30546" y="14311"/>
                    </a:lnTo>
                    <a:lnTo>
                      <a:pt x="28686" y="12534"/>
                    </a:lnTo>
                    <a:lnTo>
                      <a:pt x="26705" y="10760"/>
                    </a:lnTo>
                    <a:lnTo>
                      <a:pt x="24816" y="9270"/>
                    </a:lnTo>
                    <a:lnTo>
                      <a:pt x="20851" y="6501"/>
                    </a:lnTo>
                    <a:lnTo>
                      <a:pt x="16853" y="4231"/>
                    </a:lnTo>
                    <a:lnTo>
                      <a:pt x="12640" y="2350"/>
                    </a:lnTo>
                    <a:lnTo>
                      <a:pt x="10533" y="1566"/>
                    </a:lnTo>
                    <a:lnTo>
                      <a:pt x="8552" y="1071"/>
                    </a:lnTo>
                    <a:lnTo>
                      <a:pt x="6321" y="574"/>
                    </a:lnTo>
                    <a:lnTo>
                      <a:pt x="4215" y="286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28D5CE1-7330-45D2-A2F0-A7D6838964F0}"/>
                  </a:ext>
                </a:extLst>
              </p:cNvPr>
              <p:cNvSpPr/>
              <p:nvPr/>
            </p:nvSpPr>
            <p:spPr>
              <a:xfrm>
                <a:off x="1729970" y="1288938"/>
                <a:ext cx="173393" cy="431715"/>
              </a:xfrm>
              <a:custGeom>
                <a:avLst/>
                <a:gdLst/>
                <a:ahLst/>
                <a:cxnLst/>
                <a:rect l="0" t="0" r="0" b="0"/>
                <a:pathLst>
                  <a:path w="173393" h="431715">
                    <a:moveTo>
                      <a:pt x="147989" y="63146"/>
                    </a:moveTo>
                    <a:lnTo>
                      <a:pt x="150901" y="71165"/>
                    </a:lnTo>
                    <a:lnTo>
                      <a:pt x="153844" y="79338"/>
                    </a:lnTo>
                    <a:lnTo>
                      <a:pt x="156540" y="87747"/>
                    </a:lnTo>
                    <a:lnTo>
                      <a:pt x="158987" y="96313"/>
                    </a:lnTo>
                    <a:lnTo>
                      <a:pt x="161219" y="105114"/>
                    </a:lnTo>
                    <a:lnTo>
                      <a:pt x="163324" y="114097"/>
                    </a:lnTo>
                    <a:lnTo>
                      <a:pt x="165214" y="123264"/>
                    </a:lnTo>
                    <a:lnTo>
                      <a:pt x="166949" y="132849"/>
                    </a:lnTo>
                    <a:lnTo>
                      <a:pt x="168374" y="142407"/>
                    </a:lnTo>
                    <a:lnTo>
                      <a:pt x="168933" y="147264"/>
                    </a:lnTo>
                    <a:lnTo>
                      <a:pt x="169644" y="152280"/>
                    </a:lnTo>
                    <a:lnTo>
                      <a:pt x="170697" y="162254"/>
                    </a:lnTo>
                    <a:lnTo>
                      <a:pt x="171750" y="172622"/>
                    </a:lnTo>
                    <a:lnTo>
                      <a:pt x="172339" y="182991"/>
                    </a:lnTo>
                    <a:lnTo>
                      <a:pt x="172928" y="193749"/>
                    </a:lnTo>
                    <a:lnTo>
                      <a:pt x="173270" y="204693"/>
                    </a:lnTo>
                    <a:lnTo>
                      <a:pt x="173392" y="215843"/>
                    </a:lnTo>
                    <a:lnTo>
                      <a:pt x="173270" y="217149"/>
                    </a:lnTo>
                    <a:lnTo>
                      <a:pt x="173270" y="218508"/>
                    </a:lnTo>
                    <a:lnTo>
                      <a:pt x="173270" y="221276"/>
                    </a:lnTo>
                    <a:lnTo>
                      <a:pt x="173270" y="226811"/>
                    </a:lnTo>
                    <a:lnTo>
                      <a:pt x="173053" y="232244"/>
                    </a:lnTo>
                    <a:lnTo>
                      <a:pt x="172928" y="237754"/>
                    </a:lnTo>
                    <a:lnTo>
                      <a:pt x="172681" y="240340"/>
                    </a:lnTo>
                    <a:lnTo>
                      <a:pt x="172588" y="241620"/>
                    </a:lnTo>
                    <a:lnTo>
                      <a:pt x="172588" y="243003"/>
                    </a:lnTo>
                    <a:lnTo>
                      <a:pt x="172339" y="248331"/>
                    </a:lnTo>
                    <a:lnTo>
                      <a:pt x="172122" y="250890"/>
                    </a:lnTo>
                    <a:lnTo>
                      <a:pt x="172000" y="252169"/>
                    </a:lnTo>
                    <a:lnTo>
                      <a:pt x="172000" y="253554"/>
                    </a:lnTo>
                    <a:lnTo>
                      <a:pt x="171750" y="258881"/>
                    </a:lnTo>
                    <a:lnTo>
                      <a:pt x="171535" y="260084"/>
                    </a:lnTo>
                    <a:lnTo>
                      <a:pt x="171410" y="261362"/>
                    </a:lnTo>
                    <a:lnTo>
                      <a:pt x="171163" y="263923"/>
                    </a:lnTo>
                    <a:lnTo>
                      <a:pt x="170697" y="269067"/>
                    </a:lnTo>
                    <a:lnTo>
                      <a:pt x="170481" y="270242"/>
                    </a:lnTo>
                    <a:lnTo>
                      <a:pt x="170356" y="271522"/>
                    </a:lnTo>
                    <a:lnTo>
                      <a:pt x="170110" y="274080"/>
                    </a:lnTo>
                    <a:lnTo>
                      <a:pt x="169644" y="279226"/>
                    </a:lnTo>
                    <a:lnTo>
                      <a:pt x="168933" y="284056"/>
                    </a:lnTo>
                    <a:lnTo>
                      <a:pt x="168374" y="288993"/>
                    </a:lnTo>
                    <a:lnTo>
                      <a:pt x="166949" y="298760"/>
                    </a:lnTo>
                    <a:lnTo>
                      <a:pt x="166019" y="303408"/>
                    </a:lnTo>
                    <a:lnTo>
                      <a:pt x="165214" y="308137"/>
                    </a:lnTo>
                    <a:lnTo>
                      <a:pt x="163324" y="317329"/>
                    </a:lnTo>
                    <a:lnTo>
                      <a:pt x="161219" y="326311"/>
                    </a:lnTo>
                    <a:lnTo>
                      <a:pt x="160040" y="330751"/>
                    </a:lnTo>
                    <a:lnTo>
                      <a:pt x="158987" y="335296"/>
                    </a:lnTo>
                    <a:lnTo>
                      <a:pt x="158305" y="337358"/>
                    </a:lnTo>
                    <a:lnTo>
                      <a:pt x="157717" y="339526"/>
                    </a:lnTo>
                    <a:lnTo>
                      <a:pt x="156540" y="343862"/>
                    </a:lnTo>
                    <a:lnTo>
                      <a:pt x="155115" y="348013"/>
                    </a:lnTo>
                    <a:lnTo>
                      <a:pt x="154433" y="350102"/>
                    </a:lnTo>
                    <a:lnTo>
                      <a:pt x="153844" y="352269"/>
                    </a:lnTo>
                    <a:lnTo>
                      <a:pt x="153008" y="354229"/>
                    </a:lnTo>
                    <a:lnTo>
                      <a:pt x="152326" y="356318"/>
                    </a:lnTo>
                    <a:lnTo>
                      <a:pt x="150901" y="360445"/>
                    </a:lnTo>
                    <a:lnTo>
                      <a:pt x="150096" y="362429"/>
                    </a:lnTo>
                    <a:lnTo>
                      <a:pt x="149384" y="364493"/>
                    </a:lnTo>
                    <a:lnTo>
                      <a:pt x="147989" y="368540"/>
                    </a:lnTo>
                    <a:lnTo>
                      <a:pt x="146347" y="372301"/>
                    </a:lnTo>
                    <a:lnTo>
                      <a:pt x="144705" y="375957"/>
                    </a:lnTo>
                    <a:lnTo>
                      <a:pt x="141423" y="383060"/>
                    </a:lnTo>
                    <a:lnTo>
                      <a:pt x="140492" y="384627"/>
                    </a:lnTo>
                    <a:lnTo>
                      <a:pt x="140027" y="385438"/>
                    </a:lnTo>
                    <a:lnTo>
                      <a:pt x="139687" y="386324"/>
                    </a:lnTo>
                    <a:lnTo>
                      <a:pt x="138045" y="389564"/>
                    </a:lnTo>
                    <a:lnTo>
                      <a:pt x="136403" y="392722"/>
                    </a:lnTo>
                    <a:lnTo>
                      <a:pt x="134762" y="395805"/>
                    </a:lnTo>
                    <a:lnTo>
                      <a:pt x="131229" y="401315"/>
                    </a:lnTo>
                    <a:lnTo>
                      <a:pt x="129371" y="403978"/>
                    </a:lnTo>
                    <a:lnTo>
                      <a:pt x="127730" y="406537"/>
                    </a:lnTo>
                    <a:lnTo>
                      <a:pt x="125871" y="408915"/>
                    </a:lnTo>
                    <a:lnTo>
                      <a:pt x="124909" y="410011"/>
                    </a:lnTo>
                    <a:lnTo>
                      <a:pt x="124104" y="411187"/>
                    </a:lnTo>
                    <a:lnTo>
                      <a:pt x="122214" y="413355"/>
                    </a:lnTo>
                    <a:lnTo>
                      <a:pt x="121286" y="414347"/>
                    </a:lnTo>
                    <a:lnTo>
                      <a:pt x="120820" y="414843"/>
                    </a:lnTo>
                    <a:lnTo>
                      <a:pt x="120480" y="415444"/>
                    </a:lnTo>
                    <a:lnTo>
                      <a:pt x="119892" y="415836"/>
                    </a:lnTo>
                    <a:lnTo>
                      <a:pt x="119427" y="416332"/>
                    </a:lnTo>
                    <a:lnTo>
                      <a:pt x="118467" y="417297"/>
                    </a:lnTo>
                    <a:lnTo>
                      <a:pt x="116607" y="419074"/>
                    </a:lnTo>
                    <a:lnTo>
                      <a:pt x="115553" y="419884"/>
                    </a:lnTo>
                    <a:lnTo>
                      <a:pt x="114625" y="420770"/>
                    </a:lnTo>
                    <a:lnTo>
                      <a:pt x="112734" y="422337"/>
                    </a:lnTo>
                    <a:lnTo>
                      <a:pt x="110628" y="423722"/>
                    </a:lnTo>
                    <a:lnTo>
                      <a:pt x="108769" y="425002"/>
                    </a:lnTo>
                    <a:lnTo>
                      <a:pt x="104772" y="427378"/>
                    </a:lnTo>
                    <a:lnTo>
                      <a:pt x="102667" y="428266"/>
                    </a:lnTo>
                    <a:lnTo>
                      <a:pt x="100560" y="429049"/>
                    </a:lnTo>
                    <a:lnTo>
                      <a:pt x="98454" y="429754"/>
                    </a:lnTo>
                    <a:lnTo>
                      <a:pt x="97865" y="429833"/>
                    </a:lnTo>
                    <a:lnTo>
                      <a:pt x="97400" y="430043"/>
                    </a:lnTo>
                    <a:lnTo>
                      <a:pt x="96470" y="430434"/>
                    </a:lnTo>
                    <a:lnTo>
                      <a:pt x="94242" y="430825"/>
                    </a:lnTo>
                    <a:lnTo>
                      <a:pt x="92133" y="431217"/>
                    </a:lnTo>
                    <a:lnTo>
                      <a:pt x="90026" y="431531"/>
                    </a:lnTo>
                    <a:lnTo>
                      <a:pt x="87921" y="431714"/>
                    </a:lnTo>
                    <a:lnTo>
                      <a:pt x="86742" y="431714"/>
                    </a:lnTo>
                    <a:lnTo>
                      <a:pt x="85689" y="431714"/>
                    </a:lnTo>
                    <a:lnTo>
                      <a:pt x="84636" y="431714"/>
                    </a:lnTo>
                    <a:lnTo>
                      <a:pt x="80298" y="431139"/>
                    </a:lnTo>
                    <a:lnTo>
                      <a:pt x="78193" y="430721"/>
                    </a:lnTo>
                    <a:lnTo>
                      <a:pt x="76086" y="430251"/>
                    </a:lnTo>
                    <a:lnTo>
                      <a:pt x="71873" y="428866"/>
                    </a:lnTo>
                    <a:lnTo>
                      <a:pt x="67908" y="427091"/>
                    </a:lnTo>
                    <a:lnTo>
                      <a:pt x="63787" y="424714"/>
                    </a:lnTo>
                    <a:lnTo>
                      <a:pt x="59946" y="421946"/>
                    </a:lnTo>
                    <a:lnTo>
                      <a:pt x="57932" y="420380"/>
                    </a:lnTo>
                    <a:lnTo>
                      <a:pt x="56073" y="418681"/>
                    </a:lnTo>
                    <a:lnTo>
                      <a:pt x="54215" y="416907"/>
                    </a:lnTo>
                    <a:lnTo>
                      <a:pt x="52450" y="415051"/>
                    </a:lnTo>
                    <a:lnTo>
                      <a:pt x="50559" y="412962"/>
                    </a:lnTo>
                    <a:lnTo>
                      <a:pt x="48699" y="410796"/>
                    </a:lnTo>
                    <a:lnTo>
                      <a:pt x="46810" y="408522"/>
                    </a:lnTo>
                    <a:lnTo>
                      <a:pt x="45169" y="406147"/>
                    </a:lnTo>
                    <a:lnTo>
                      <a:pt x="41669" y="401027"/>
                    </a:lnTo>
                    <a:lnTo>
                      <a:pt x="38292" y="395492"/>
                    </a:lnTo>
                    <a:lnTo>
                      <a:pt x="34883" y="389381"/>
                    </a:lnTo>
                    <a:lnTo>
                      <a:pt x="31600" y="382852"/>
                    </a:lnTo>
                    <a:lnTo>
                      <a:pt x="29958" y="379404"/>
                    </a:lnTo>
                    <a:lnTo>
                      <a:pt x="28440" y="375853"/>
                    </a:lnTo>
                    <a:lnTo>
                      <a:pt x="25404" y="368540"/>
                    </a:lnTo>
                    <a:lnTo>
                      <a:pt x="22244" y="360445"/>
                    </a:lnTo>
                    <a:lnTo>
                      <a:pt x="19301" y="352269"/>
                    </a:lnTo>
                    <a:lnTo>
                      <a:pt x="16605" y="343862"/>
                    </a:lnTo>
                    <a:lnTo>
                      <a:pt x="14158" y="335296"/>
                    </a:lnTo>
                    <a:lnTo>
                      <a:pt x="11804" y="326311"/>
                    </a:lnTo>
                    <a:lnTo>
                      <a:pt x="9821" y="317329"/>
                    </a:lnTo>
                    <a:lnTo>
                      <a:pt x="7838" y="308137"/>
                    </a:lnTo>
                    <a:lnTo>
                      <a:pt x="6321" y="298760"/>
                    </a:lnTo>
                    <a:lnTo>
                      <a:pt x="4802" y="288993"/>
                    </a:lnTo>
                    <a:lnTo>
                      <a:pt x="3501" y="279226"/>
                    </a:lnTo>
                    <a:lnTo>
                      <a:pt x="2324" y="269067"/>
                    </a:lnTo>
                    <a:lnTo>
                      <a:pt x="1519" y="258881"/>
                    </a:lnTo>
                    <a:lnTo>
                      <a:pt x="682" y="248331"/>
                    </a:lnTo>
                    <a:lnTo>
                      <a:pt x="341" y="237754"/>
                    </a:lnTo>
                    <a:lnTo>
                      <a:pt x="0" y="226811"/>
                    </a:lnTo>
                    <a:lnTo>
                      <a:pt x="0" y="215843"/>
                    </a:lnTo>
                    <a:lnTo>
                      <a:pt x="0" y="204693"/>
                    </a:lnTo>
                    <a:lnTo>
                      <a:pt x="341" y="193749"/>
                    </a:lnTo>
                    <a:lnTo>
                      <a:pt x="682" y="182991"/>
                    </a:lnTo>
                    <a:lnTo>
                      <a:pt x="1519" y="172622"/>
                    </a:lnTo>
                    <a:lnTo>
                      <a:pt x="2324" y="162254"/>
                    </a:lnTo>
                    <a:lnTo>
                      <a:pt x="3501" y="152280"/>
                    </a:lnTo>
                    <a:lnTo>
                      <a:pt x="4802" y="142407"/>
                    </a:lnTo>
                    <a:lnTo>
                      <a:pt x="6321" y="132849"/>
                    </a:lnTo>
                    <a:lnTo>
                      <a:pt x="7838" y="123264"/>
                    </a:lnTo>
                    <a:lnTo>
                      <a:pt x="9821" y="114097"/>
                    </a:lnTo>
                    <a:lnTo>
                      <a:pt x="11804" y="105114"/>
                    </a:lnTo>
                    <a:lnTo>
                      <a:pt x="14158" y="96313"/>
                    </a:lnTo>
                    <a:lnTo>
                      <a:pt x="16605" y="87747"/>
                    </a:lnTo>
                    <a:lnTo>
                      <a:pt x="19301" y="79338"/>
                    </a:lnTo>
                    <a:lnTo>
                      <a:pt x="22244" y="71165"/>
                    </a:lnTo>
                    <a:lnTo>
                      <a:pt x="25404" y="63146"/>
                    </a:lnTo>
                    <a:lnTo>
                      <a:pt x="28440" y="55546"/>
                    </a:lnTo>
                    <a:lnTo>
                      <a:pt x="31723" y="48443"/>
                    </a:lnTo>
                    <a:lnTo>
                      <a:pt x="35007" y="41837"/>
                    </a:lnTo>
                    <a:lnTo>
                      <a:pt x="38384" y="35829"/>
                    </a:lnTo>
                    <a:lnTo>
                      <a:pt x="41792" y="30084"/>
                    </a:lnTo>
                    <a:lnTo>
                      <a:pt x="45418" y="24966"/>
                    </a:lnTo>
                    <a:lnTo>
                      <a:pt x="49041" y="20318"/>
                    </a:lnTo>
                    <a:lnTo>
                      <a:pt x="52914" y="16166"/>
                    </a:lnTo>
                    <a:lnTo>
                      <a:pt x="56662" y="12430"/>
                    </a:lnTo>
                    <a:lnTo>
                      <a:pt x="60627" y="9166"/>
                    </a:lnTo>
                    <a:lnTo>
                      <a:pt x="64624" y="6397"/>
                    </a:lnTo>
                    <a:lnTo>
                      <a:pt x="68713" y="4231"/>
                    </a:lnTo>
                    <a:lnTo>
                      <a:pt x="72801" y="2350"/>
                    </a:lnTo>
                    <a:lnTo>
                      <a:pt x="77140" y="1071"/>
                    </a:lnTo>
                    <a:lnTo>
                      <a:pt x="81477" y="286"/>
                    </a:lnTo>
                    <a:lnTo>
                      <a:pt x="85938" y="0"/>
                    </a:lnTo>
                    <a:lnTo>
                      <a:pt x="86742" y="0"/>
                    </a:lnTo>
                    <a:lnTo>
                      <a:pt x="87921" y="0"/>
                    </a:lnTo>
                    <a:lnTo>
                      <a:pt x="92133" y="286"/>
                    </a:lnTo>
                    <a:lnTo>
                      <a:pt x="94242" y="574"/>
                    </a:lnTo>
                    <a:lnTo>
                      <a:pt x="96470" y="1071"/>
                    </a:lnTo>
                    <a:lnTo>
                      <a:pt x="98454" y="1566"/>
                    </a:lnTo>
                    <a:lnTo>
                      <a:pt x="100560" y="2350"/>
                    </a:lnTo>
                    <a:lnTo>
                      <a:pt x="104772" y="4231"/>
                    </a:lnTo>
                    <a:lnTo>
                      <a:pt x="108769" y="6501"/>
                    </a:lnTo>
                    <a:lnTo>
                      <a:pt x="112734" y="9270"/>
                    </a:lnTo>
                    <a:lnTo>
                      <a:pt x="114625" y="10760"/>
                    </a:lnTo>
                    <a:lnTo>
                      <a:pt x="116607" y="12534"/>
                    </a:lnTo>
                    <a:lnTo>
                      <a:pt x="118467" y="14311"/>
                    </a:lnTo>
                    <a:lnTo>
                      <a:pt x="120480" y="16270"/>
                    </a:lnTo>
                    <a:lnTo>
                      <a:pt x="122214" y="18255"/>
                    </a:lnTo>
                    <a:lnTo>
                      <a:pt x="124104" y="20422"/>
                    </a:lnTo>
                    <a:lnTo>
                      <a:pt x="125871" y="22588"/>
                    </a:lnTo>
                    <a:lnTo>
                      <a:pt x="127730" y="25070"/>
                    </a:lnTo>
                    <a:lnTo>
                      <a:pt x="131229" y="30188"/>
                    </a:lnTo>
                    <a:lnTo>
                      <a:pt x="134762" y="35829"/>
                    </a:lnTo>
                    <a:lnTo>
                      <a:pt x="138045" y="41837"/>
                    </a:lnTo>
                    <a:lnTo>
                      <a:pt x="139687" y="44996"/>
                    </a:lnTo>
                    <a:lnTo>
                      <a:pt x="141423" y="48443"/>
                    </a:lnTo>
                    <a:lnTo>
                      <a:pt x="144705" y="55546"/>
                    </a:lnTo>
                    <a:close/>
                  </a:path>
                </a:pathLst>
              </a:custGeom>
              <a:solidFill>
                <a:srgbClr val="0099FF"/>
              </a:solidFill>
              <a:ln w="0" cap="flat" cmpd="sng" algn="ctr">
                <a:solidFill>
                  <a:srgbClr val="0099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DF853F2-E524-4B77-AF18-8CEFE4FC8D1E}"/>
                  </a:ext>
                </a:extLst>
              </p:cNvPr>
              <p:cNvSpPr/>
              <p:nvPr/>
            </p:nvSpPr>
            <p:spPr>
              <a:xfrm>
                <a:off x="1816714" y="1288938"/>
                <a:ext cx="574054" cy="1"/>
              </a:xfrm>
              <a:custGeom>
                <a:avLst/>
                <a:gdLst/>
                <a:ahLst/>
                <a:cxnLst/>
                <a:rect l="0" t="0" r="0" b="0"/>
                <a:pathLst>
                  <a:path w="574054" h="1">
                    <a:moveTo>
                      <a:pt x="0" y="0"/>
                    </a:moveTo>
                    <a:lnTo>
                      <a:pt x="1239" y="0"/>
                    </a:lnTo>
                    <a:lnTo>
                      <a:pt x="573124" y="0"/>
                    </a:lnTo>
                    <a:lnTo>
                      <a:pt x="574053" y="0"/>
                    </a:lnTo>
                  </a:path>
                </a:pathLst>
              </a:custGeom>
              <a:ln w="266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CF0C5E3-1E3F-4B0B-9CBB-58B553F318CE}"/>
                  </a:ext>
                </a:extLst>
              </p:cNvPr>
              <p:cNvSpPr/>
              <p:nvPr/>
            </p:nvSpPr>
            <p:spPr>
              <a:xfrm>
                <a:off x="1729970" y="1288938"/>
                <a:ext cx="86746" cy="431690"/>
              </a:xfrm>
              <a:custGeom>
                <a:avLst/>
                <a:gdLst/>
                <a:ahLst/>
                <a:cxnLst/>
                <a:rect l="0" t="0" r="0" b="0"/>
                <a:pathLst>
                  <a:path w="86746" h="431690">
                    <a:moveTo>
                      <a:pt x="84576" y="431689"/>
                    </a:moveTo>
                    <a:lnTo>
                      <a:pt x="80239" y="431166"/>
                    </a:lnTo>
                    <a:lnTo>
                      <a:pt x="78070" y="430644"/>
                    </a:lnTo>
                    <a:lnTo>
                      <a:pt x="76212" y="430383"/>
                    </a:lnTo>
                    <a:lnTo>
                      <a:pt x="71874" y="428816"/>
                    </a:lnTo>
                    <a:lnTo>
                      <a:pt x="67847" y="426988"/>
                    </a:lnTo>
                    <a:lnTo>
                      <a:pt x="63820" y="424637"/>
                    </a:lnTo>
                    <a:lnTo>
                      <a:pt x="59792" y="422026"/>
                    </a:lnTo>
                    <a:lnTo>
                      <a:pt x="57933" y="420459"/>
                    </a:lnTo>
                    <a:lnTo>
                      <a:pt x="56074" y="418631"/>
                    </a:lnTo>
                    <a:lnTo>
                      <a:pt x="54216" y="416803"/>
                    </a:lnTo>
                    <a:lnTo>
                      <a:pt x="52357" y="414975"/>
                    </a:lnTo>
                    <a:lnTo>
                      <a:pt x="50498" y="412885"/>
                    </a:lnTo>
                    <a:lnTo>
                      <a:pt x="48639" y="410796"/>
                    </a:lnTo>
                    <a:lnTo>
                      <a:pt x="46780" y="408446"/>
                    </a:lnTo>
                    <a:lnTo>
                      <a:pt x="45231" y="406095"/>
                    </a:lnTo>
                    <a:lnTo>
                      <a:pt x="41514" y="401133"/>
                    </a:lnTo>
                    <a:lnTo>
                      <a:pt x="38416" y="395388"/>
                    </a:lnTo>
                    <a:lnTo>
                      <a:pt x="35008" y="389381"/>
                    </a:lnTo>
                    <a:lnTo>
                      <a:pt x="31600" y="382853"/>
                    </a:lnTo>
                    <a:lnTo>
                      <a:pt x="30051" y="379457"/>
                    </a:lnTo>
                    <a:lnTo>
                      <a:pt x="28502" y="375801"/>
                    </a:lnTo>
                    <a:lnTo>
                      <a:pt x="25404" y="368489"/>
                    </a:lnTo>
                    <a:lnTo>
                      <a:pt x="22306" y="360393"/>
                    </a:lnTo>
                    <a:lnTo>
                      <a:pt x="19208" y="352297"/>
                    </a:lnTo>
                    <a:lnTo>
                      <a:pt x="16730" y="343941"/>
                    </a:lnTo>
                    <a:lnTo>
                      <a:pt x="14251" y="335322"/>
                    </a:lnTo>
                    <a:lnTo>
                      <a:pt x="11773" y="326182"/>
                    </a:lnTo>
                    <a:lnTo>
                      <a:pt x="9914" y="317303"/>
                    </a:lnTo>
                    <a:lnTo>
                      <a:pt x="7745" y="308162"/>
                    </a:lnTo>
                    <a:lnTo>
                      <a:pt x="6196" y="298761"/>
                    </a:lnTo>
                    <a:lnTo>
                      <a:pt x="4647" y="289098"/>
                    </a:lnTo>
                    <a:lnTo>
                      <a:pt x="3408" y="279174"/>
                    </a:lnTo>
                    <a:lnTo>
                      <a:pt x="2169" y="268989"/>
                    </a:lnTo>
                    <a:lnTo>
                      <a:pt x="1550" y="258804"/>
                    </a:lnTo>
                    <a:lnTo>
                      <a:pt x="620" y="248358"/>
                    </a:lnTo>
                    <a:lnTo>
                      <a:pt x="310" y="237651"/>
                    </a:lnTo>
                    <a:lnTo>
                      <a:pt x="0" y="226682"/>
                    </a:lnTo>
                    <a:lnTo>
                      <a:pt x="0" y="215975"/>
                    </a:lnTo>
                    <a:lnTo>
                      <a:pt x="0" y="204745"/>
                    </a:lnTo>
                    <a:lnTo>
                      <a:pt x="310" y="193776"/>
                    </a:lnTo>
                    <a:lnTo>
                      <a:pt x="620" y="183069"/>
                    </a:lnTo>
                    <a:lnTo>
                      <a:pt x="1550" y="172623"/>
                    </a:lnTo>
                    <a:lnTo>
                      <a:pt x="2169" y="162177"/>
                    </a:lnTo>
                    <a:lnTo>
                      <a:pt x="3408" y="152253"/>
                    </a:lnTo>
                    <a:lnTo>
                      <a:pt x="4647" y="142329"/>
                    </a:lnTo>
                    <a:lnTo>
                      <a:pt x="6196" y="132927"/>
                    </a:lnTo>
                    <a:lnTo>
                      <a:pt x="7745" y="123265"/>
                    </a:lnTo>
                    <a:lnTo>
                      <a:pt x="9914" y="114124"/>
                    </a:lnTo>
                    <a:lnTo>
                      <a:pt x="11773" y="105245"/>
                    </a:lnTo>
                    <a:lnTo>
                      <a:pt x="14251" y="96366"/>
                    </a:lnTo>
                    <a:lnTo>
                      <a:pt x="16730" y="87748"/>
                    </a:lnTo>
                    <a:lnTo>
                      <a:pt x="19208" y="79391"/>
                    </a:lnTo>
                    <a:lnTo>
                      <a:pt x="22306" y="71295"/>
                    </a:lnTo>
                    <a:lnTo>
                      <a:pt x="25404" y="63199"/>
                    </a:lnTo>
                    <a:lnTo>
                      <a:pt x="28502" y="55626"/>
                    </a:lnTo>
                    <a:lnTo>
                      <a:pt x="31600" y="48313"/>
                    </a:lnTo>
                    <a:lnTo>
                      <a:pt x="35008" y="41784"/>
                    </a:lnTo>
                    <a:lnTo>
                      <a:pt x="38416" y="35778"/>
                    </a:lnTo>
                    <a:lnTo>
                      <a:pt x="41824" y="30032"/>
                    </a:lnTo>
                    <a:lnTo>
                      <a:pt x="45541" y="25071"/>
                    </a:lnTo>
                    <a:lnTo>
                      <a:pt x="48949" y="20370"/>
                    </a:lnTo>
                    <a:lnTo>
                      <a:pt x="52976" y="16191"/>
                    </a:lnTo>
                    <a:lnTo>
                      <a:pt x="56694" y="12535"/>
                    </a:lnTo>
                    <a:lnTo>
                      <a:pt x="60721" y="9140"/>
                    </a:lnTo>
                    <a:lnTo>
                      <a:pt x="64749" y="6267"/>
                    </a:lnTo>
                    <a:lnTo>
                      <a:pt x="68776" y="4178"/>
                    </a:lnTo>
                    <a:lnTo>
                      <a:pt x="72804" y="2350"/>
                    </a:lnTo>
                    <a:lnTo>
                      <a:pt x="77141" y="1044"/>
                    </a:lnTo>
                    <a:lnTo>
                      <a:pt x="81478" y="261"/>
                    </a:lnTo>
                    <a:lnTo>
                      <a:pt x="85815" y="0"/>
                    </a:lnTo>
                    <a:lnTo>
                      <a:pt x="86745" y="0"/>
                    </a:lnTo>
                  </a:path>
                </a:pathLst>
              </a:custGeom>
              <a:ln w="266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8962798-4299-403C-BFD6-D2F946A05228}"/>
                  </a:ext>
                </a:extLst>
              </p:cNvPr>
              <p:cNvSpPr/>
              <p:nvPr/>
            </p:nvSpPr>
            <p:spPr>
              <a:xfrm>
                <a:off x="1817951" y="1288938"/>
                <a:ext cx="85504" cy="431690"/>
              </a:xfrm>
              <a:custGeom>
                <a:avLst/>
                <a:gdLst/>
                <a:ahLst/>
                <a:cxnLst/>
                <a:rect l="0" t="0" r="0" b="0"/>
                <a:pathLst>
                  <a:path w="85504" h="431690">
                    <a:moveTo>
                      <a:pt x="0" y="0"/>
                    </a:moveTo>
                    <a:lnTo>
                      <a:pt x="4027" y="261"/>
                    </a:lnTo>
                    <a:lnTo>
                      <a:pt x="6196" y="522"/>
                    </a:lnTo>
                    <a:lnTo>
                      <a:pt x="8364" y="1044"/>
                    </a:lnTo>
                    <a:lnTo>
                      <a:pt x="10533" y="1567"/>
                    </a:lnTo>
                    <a:lnTo>
                      <a:pt x="12701" y="2350"/>
                    </a:lnTo>
                    <a:lnTo>
                      <a:pt x="16729" y="4178"/>
                    </a:lnTo>
                    <a:lnTo>
                      <a:pt x="20756" y="6529"/>
                    </a:lnTo>
                    <a:lnTo>
                      <a:pt x="24783" y="9140"/>
                    </a:lnTo>
                    <a:lnTo>
                      <a:pt x="26642" y="10707"/>
                    </a:lnTo>
                    <a:lnTo>
                      <a:pt x="28501" y="12535"/>
                    </a:lnTo>
                    <a:lnTo>
                      <a:pt x="30360" y="14363"/>
                    </a:lnTo>
                    <a:lnTo>
                      <a:pt x="32528" y="16191"/>
                    </a:lnTo>
                    <a:lnTo>
                      <a:pt x="34077" y="18281"/>
                    </a:lnTo>
                    <a:lnTo>
                      <a:pt x="36246" y="20370"/>
                    </a:lnTo>
                    <a:lnTo>
                      <a:pt x="37795" y="22459"/>
                    </a:lnTo>
                    <a:lnTo>
                      <a:pt x="39653" y="25071"/>
                    </a:lnTo>
                    <a:lnTo>
                      <a:pt x="43371" y="30294"/>
                    </a:lnTo>
                    <a:lnTo>
                      <a:pt x="46779" y="35778"/>
                    </a:lnTo>
                    <a:lnTo>
                      <a:pt x="50187" y="41784"/>
                    </a:lnTo>
                    <a:lnTo>
                      <a:pt x="51735" y="44918"/>
                    </a:lnTo>
                    <a:lnTo>
                      <a:pt x="53284" y="48313"/>
                    </a:lnTo>
                    <a:lnTo>
                      <a:pt x="56692" y="55626"/>
                    </a:lnTo>
                    <a:lnTo>
                      <a:pt x="60100" y="63199"/>
                    </a:lnTo>
                    <a:lnTo>
                      <a:pt x="62888" y="71295"/>
                    </a:lnTo>
                    <a:lnTo>
                      <a:pt x="65986" y="79391"/>
                    </a:lnTo>
                    <a:lnTo>
                      <a:pt x="68464" y="87748"/>
                    </a:lnTo>
                    <a:lnTo>
                      <a:pt x="70943" y="96366"/>
                    </a:lnTo>
                    <a:lnTo>
                      <a:pt x="73111" y="105245"/>
                    </a:lnTo>
                    <a:lnTo>
                      <a:pt x="75280" y="114124"/>
                    </a:lnTo>
                    <a:lnTo>
                      <a:pt x="77139" y="123265"/>
                    </a:lnTo>
                    <a:lnTo>
                      <a:pt x="78998" y="132927"/>
                    </a:lnTo>
                    <a:lnTo>
                      <a:pt x="80237" y="142329"/>
                    </a:lnTo>
                    <a:lnTo>
                      <a:pt x="80856" y="147291"/>
                    </a:lnTo>
                    <a:lnTo>
                      <a:pt x="81786" y="152253"/>
                    </a:lnTo>
                    <a:lnTo>
                      <a:pt x="82715" y="162177"/>
                    </a:lnTo>
                    <a:lnTo>
                      <a:pt x="83644" y="172623"/>
                    </a:lnTo>
                    <a:lnTo>
                      <a:pt x="84264" y="183069"/>
                    </a:lnTo>
                    <a:lnTo>
                      <a:pt x="84884" y="193776"/>
                    </a:lnTo>
                    <a:lnTo>
                      <a:pt x="85193" y="204745"/>
                    </a:lnTo>
                    <a:lnTo>
                      <a:pt x="85503" y="215975"/>
                    </a:lnTo>
                    <a:lnTo>
                      <a:pt x="85193" y="217280"/>
                    </a:lnTo>
                    <a:lnTo>
                      <a:pt x="85193" y="218586"/>
                    </a:lnTo>
                    <a:lnTo>
                      <a:pt x="85193" y="221198"/>
                    </a:lnTo>
                    <a:lnTo>
                      <a:pt x="85193" y="226682"/>
                    </a:lnTo>
                    <a:lnTo>
                      <a:pt x="85193" y="232166"/>
                    </a:lnTo>
                    <a:lnTo>
                      <a:pt x="84884" y="237651"/>
                    </a:lnTo>
                    <a:lnTo>
                      <a:pt x="84574" y="240262"/>
                    </a:lnTo>
                    <a:lnTo>
                      <a:pt x="84574" y="241568"/>
                    </a:lnTo>
                    <a:lnTo>
                      <a:pt x="84574" y="242874"/>
                    </a:lnTo>
                    <a:lnTo>
                      <a:pt x="84264" y="248358"/>
                    </a:lnTo>
                    <a:lnTo>
                      <a:pt x="84264" y="250969"/>
                    </a:lnTo>
                    <a:lnTo>
                      <a:pt x="83954" y="252275"/>
                    </a:lnTo>
                    <a:lnTo>
                      <a:pt x="83954" y="253581"/>
                    </a:lnTo>
                    <a:lnTo>
                      <a:pt x="83644" y="258804"/>
                    </a:lnTo>
                    <a:lnTo>
                      <a:pt x="83644" y="260110"/>
                    </a:lnTo>
                    <a:lnTo>
                      <a:pt x="83335" y="261416"/>
                    </a:lnTo>
                    <a:lnTo>
                      <a:pt x="83335" y="264027"/>
                    </a:lnTo>
                    <a:lnTo>
                      <a:pt x="82715" y="268989"/>
                    </a:lnTo>
                    <a:lnTo>
                      <a:pt x="82405" y="270295"/>
                    </a:lnTo>
                    <a:lnTo>
                      <a:pt x="82405" y="271601"/>
                    </a:lnTo>
                    <a:lnTo>
                      <a:pt x="82095" y="273951"/>
                    </a:lnTo>
                    <a:lnTo>
                      <a:pt x="81786" y="279174"/>
                    </a:lnTo>
                    <a:lnTo>
                      <a:pt x="80856" y="284136"/>
                    </a:lnTo>
                    <a:lnTo>
                      <a:pt x="80237" y="289098"/>
                    </a:lnTo>
                    <a:lnTo>
                      <a:pt x="78998" y="298761"/>
                    </a:lnTo>
                    <a:lnTo>
                      <a:pt x="78068" y="303462"/>
                    </a:lnTo>
                    <a:lnTo>
                      <a:pt x="77139" y="308162"/>
                    </a:lnTo>
                    <a:lnTo>
                      <a:pt x="75280" y="317303"/>
                    </a:lnTo>
                    <a:lnTo>
                      <a:pt x="73111" y="326182"/>
                    </a:lnTo>
                    <a:lnTo>
                      <a:pt x="72182" y="330622"/>
                    </a:lnTo>
                    <a:lnTo>
                      <a:pt x="70943" y="335322"/>
                    </a:lnTo>
                    <a:lnTo>
                      <a:pt x="70323" y="337412"/>
                    </a:lnTo>
                    <a:lnTo>
                      <a:pt x="69704" y="339501"/>
                    </a:lnTo>
                    <a:lnTo>
                      <a:pt x="68464" y="343941"/>
                    </a:lnTo>
                    <a:lnTo>
                      <a:pt x="67225" y="348119"/>
                    </a:lnTo>
                    <a:lnTo>
                      <a:pt x="66296" y="350208"/>
                    </a:lnTo>
                    <a:lnTo>
                      <a:pt x="65986" y="352297"/>
                    </a:lnTo>
                    <a:lnTo>
                      <a:pt x="65057" y="354126"/>
                    </a:lnTo>
                    <a:lnTo>
                      <a:pt x="64437" y="356215"/>
                    </a:lnTo>
                    <a:lnTo>
                      <a:pt x="62888" y="360393"/>
                    </a:lnTo>
                    <a:lnTo>
                      <a:pt x="61959" y="362483"/>
                    </a:lnTo>
                    <a:lnTo>
                      <a:pt x="61339" y="364572"/>
                    </a:lnTo>
                    <a:lnTo>
                      <a:pt x="60100" y="368489"/>
                    </a:lnTo>
                    <a:lnTo>
                      <a:pt x="58241" y="372407"/>
                    </a:lnTo>
                    <a:lnTo>
                      <a:pt x="56692" y="376063"/>
                    </a:lnTo>
                    <a:lnTo>
                      <a:pt x="53284" y="383114"/>
                    </a:lnTo>
                    <a:lnTo>
                      <a:pt x="52355" y="384681"/>
                    </a:lnTo>
                    <a:lnTo>
                      <a:pt x="52045" y="385464"/>
                    </a:lnTo>
                    <a:lnTo>
                      <a:pt x="51735" y="386248"/>
                    </a:lnTo>
                    <a:lnTo>
                      <a:pt x="50187" y="389643"/>
                    </a:lnTo>
                    <a:lnTo>
                      <a:pt x="48328" y="392776"/>
                    </a:lnTo>
                    <a:lnTo>
                      <a:pt x="46779" y="395910"/>
                    </a:lnTo>
                    <a:lnTo>
                      <a:pt x="43371" y="401395"/>
                    </a:lnTo>
                    <a:lnTo>
                      <a:pt x="41512" y="404006"/>
                    </a:lnTo>
                    <a:lnTo>
                      <a:pt x="39653" y="406618"/>
                    </a:lnTo>
                    <a:lnTo>
                      <a:pt x="37795" y="408968"/>
                    </a:lnTo>
                    <a:lnTo>
                      <a:pt x="36865" y="410013"/>
                    </a:lnTo>
                    <a:lnTo>
                      <a:pt x="36246" y="411057"/>
                    </a:lnTo>
                    <a:lnTo>
                      <a:pt x="34077" y="413408"/>
                    </a:lnTo>
                    <a:lnTo>
                      <a:pt x="33148" y="414452"/>
                    </a:lnTo>
                    <a:lnTo>
                      <a:pt x="32838" y="414713"/>
                    </a:lnTo>
                    <a:lnTo>
                      <a:pt x="32528" y="415497"/>
                    </a:lnTo>
                    <a:lnTo>
                      <a:pt x="31909" y="415758"/>
                    </a:lnTo>
                    <a:lnTo>
                      <a:pt x="31289" y="416280"/>
                    </a:lnTo>
                    <a:lnTo>
                      <a:pt x="30360" y="417325"/>
                    </a:lnTo>
                    <a:lnTo>
                      <a:pt x="28501" y="419153"/>
                    </a:lnTo>
                    <a:lnTo>
                      <a:pt x="27571" y="419937"/>
                    </a:lnTo>
                    <a:lnTo>
                      <a:pt x="26642" y="420720"/>
                    </a:lnTo>
                    <a:lnTo>
                      <a:pt x="24783" y="422287"/>
                    </a:lnTo>
                    <a:lnTo>
                      <a:pt x="22615" y="423854"/>
                    </a:lnTo>
                    <a:lnTo>
                      <a:pt x="20756" y="424899"/>
                    </a:lnTo>
                    <a:lnTo>
                      <a:pt x="16729" y="427249"/>
                    </a:lnTo>
                    <a:lnTo>
                      <a:pt x="14560" y="428294"/>
                    </a:lnTo>
                    <a:lnTo>
                      <a:pt x="12701" y="429077"/>
                    </a:lnTo>
                    <a:lnTo>
                      <a:pt x="10533" y="429861"/>
                    </a:lnTo>
                    <a:lnTo>
                      <a:pt x="9913" y="429861"/>
                    </a:lnTo>
                    <a:lnTo>
                      <a:pt x="9293" y="430122"/>
                    </a:lnTo>
                    <a:lnTo>
                      <a:pt x="8364" y="430383"/>
                    </a:lnTo>
                    <a:lnTo>
                      <a:pt x="6196" y="430905"/>
                    </a:lnTo>
                    <a:lnTo>
                      <a:pt x="4027" y="431166"/>
                    </a:lnTo>
                    <a:lnTo>
                      <a:pt x="2168" y="431428"/>
                    </a:lnTo>
                    <a:lnTo>
                      <a:pt x="0" y="431689"/>
                    </a:lnTo>
                  </a:path>
                </a:pathLst>
              </a:custGeom>
              <a:ln w="266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857F8600-A81C-4A1B-8E61-5537383ACCFF}"/>
                  </a:ext>
                </a:extLst>
              </p:cNvPr>
              <p:cNvSpPr/>
              <p:nvPr/>
            </p:nvSpPr>
            <p:spPr>
              <a:xfrm>
                <a:off x="1816714" y="1720627"/>
                <a:ext cx="576534" cy="1"/>
              </a:xfrm>
              <a:custGeom>
                <a:avLst/>
                <a:gdLst/>
                <a:ahLst/>
                <a:cxnLst/>
                <a:rect l="0" t="0" r="0" b="0"/>
                <a:pathLst>
                  <a:path w="576534" h="1">
                    <a:moveTo>
                      <a:pt x="0" y="0"/>
                    </a:moveTo>
                    <a:lnTo>
                      <a:pt x="1239" y="0"/>
                    </a:lnTo>
                    <a:lnTo>
                      <a:pt x="570337" y="0"/>
                    </a:lnTo>
                    <a:lnTo>
                      <a:pt x="576533" y="0"/>
                    </a:lnTo>
                  </a:path>
                </a:pathLst>
              </a:custGeom>
              <a:ln w="266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30D7253-76C5-4E1B-9382-A183F153B609}"/>
                  </a:ext>
                </a:extLst>
              </p:cNvPr>
              <p:cNvCxnSpPr/>
              <p:nvPr/>
            </p:nvCxnSpPr>
            <p:spPr>
              <a:xfrm>
                <a:off x="1810512" y="1717167"/>
                <a:ext cx="3048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E8EBF09-4035-4B41-80EB-16EED4478631}"/>
                  </a:ext>
                </a:extLst>
              </p:cNvPr>
              <p:cNvSpPr/>
              <p:nvPr/>
            </p:nvSpPr>
            <p:spPr>
              <a:xfrm>
                <a:off x="2387049" y="1288938"/>
                <a:ext cx="90461" cy="431690"/>
              </a:xfrm>
              <a:custGeom>
                <a:avLst/>
                <a:gdLst/>
                <a:ahLst/>
                <a:cxnLst/>
                <a:rect l="0" t="0" r="0" b="0"/>
                <a:pathLst>
                  <a:path w="90461" h="431690">
                    <a:moveTo>
                      <a:pt x="3718" y="0"/>
                    </a:moveTo>
                    <a:lnTo>
                      <a:pt x="5886" y="0"/>
                    </a:lnTo>
                    <a:lnTo>
                      <a:pt x="8055" y="261"/>
                    </a:lnTo>
                    <a:lnTo>
                      <a:pt x="10223" y="522"/>
                    </a:lnTo>
                    <a:lnTo>
                      <a:pt x="12392" y="1044"/>
                    </a:lnTo>
                    <a:lnTo>
                      <a:pt x="16729" y="2089"/>
                    </a:lnTo>
                    <a:lnTo>
                      <a:pt x="18588" y="2872"/>
                    </a:lnTo>
                    <a:lnTo>
                      <a:pt x="21066" y="3917"/>
                    </a:lnTo>
                    <a:lnTo>
                      <a:pt x="24784" y="6006"/>
                    </a:lnTo>
                    <a:lnTo>
                      <a:pt x="26952" y="7312"/>
                    </a:lnTo>
                    <a:lnTo>
                      <a:pt x="29121" y="8879"/>
                    </a:lnTo>
                    <a:lnTo>
                      <a:pt x="33148" y="12013"/>
                    </a:lnTo>
                    <a:lnTo>
                      <a:pt x="37175" y="15669"/>
                    </a:lnTo>
                    <a:lnTo>
                      <a:pt x="38724" y="17758"/>
                    </a:lnTo>
                    <a:lnTo>
                      <a:pt x="40583" y="19847"/>
                    </a:lnTo>
                    <a:lnTo>
                      <a:pt x="44300" y="24548"/>
                    </a:lnTo>
                    <a:lnTo>
                      <a:pt x="46159" y="27160"/>
                    </a:lnTo>
                    <a:lnTo>
                      <a:pt x="48018" y="29771"/>
                    </a:lnTo>
                    <a:lnTo>
                      <a:pt x="49877" y="32644"/>
                    </a:lnTo>
                    <a:lnTo>
                      <a:pt x="51736" y="35517"/>
                    </a:lnTo>
                    <a:lnTo>
                      <a:pt x="53285" y="38390"/>
                    </a:lnTo>
                    <a:lnTo>
                      <a:pt x="55143" y="41523"/>
                    </a:lnTo>
                    <a:lnTo>
                      <a:pt x="56692" y="44918"/>
                    </a:lnTo>
                    <a:lnTo>
                      <a:pt x="58551" y="48313"/>
                    </a:lnTo>
                    <a:lnTo>
                      <a:pt x="61649" y="55365"/>
                    </a:lnTo>
                    <a:lnTo>
                      <a:pt x="63508" y="59282"/>
                    </a:lnTo>
                    <a:lnTo>
                      <a:pt x="65057" y="63199"/>
                    </a:lnTo>
                    <a:lnTo>
                      <a:pt x="68155" y="71295"/>
                    </a:lnTo>
                    <a:lnTo>
                      <a:pt x="70943" y="79391"/>
                    </a:lnTo>
                    <a:lnTo>
                      <a:pt x="73731" y="87748"/>
                    </a:lnTo>
                    <a:lnTo>
                      <a:pt x="76209" y="96366"/>
                    </a:lnTo>
                    <a:lnTo>
                      <a:pt x="78378" y="105245"/>
                    </a:lnTo>
                    <a:lnTo>
                      <a:pt x="80546" y="114124"/>
                    </a:lnTo>
                    <a:lnTo>
                      <a:pt x="82405" y="123265"/>
                    </a:lnTo>
                    <a:lnTo>
                      <a:pt x="83954" y="132927"/>
                    </a:lnTo>
                    <a:lnTo>
                      <a:pt x="85503" y="142329"/>
                    </a:lnTo>
                    <a:lnTo>
                      <a:pt x="86123" y="147291"/>
                    </a:lnTo>
                    <a:lnTo>
                      <a:pt x="86742" y="152253"/>
                    </a:lnTo>
                    <a:lnTo>
                      <a:pt x="87672" y="162177"/>
                    </a:lnTo>
                    <a:lnTo>
                      <a:pt x="88911" y="172623"/>
                    </a:lnTo>
                    <a:lnTo>
                      <a:pt x="89530" y="183069"/>
                    </a:lnTo>
                    <a:lnTo>
                      <a:pt x="90150" y="193776"/>
                    </a:lnTo>
                    <a:lnTo>
                      <a:pt x="90460" y="204745"/>
                    </a:lnTo>
                    <a:lnTo>
                      <a:pt x="90460" y="215975"/>
                    </a:lnTo>
                    <a:lnTo>
                      <a:pt x="90460" y="217280"/>
                    </a:lnTo>
                    <a:lnTo>
                      <a:pt x="90460" y="218586"/>
                    </a:lnTo>
                    <a:lnTo>
                      <a:pt x="90460" y="221198"/>
                    </a:lnTo>
                    <a:lnTo>
                      <a:pt x="90460" y="226682"/>
                    </a:lnTo>
                    <a:lnTo>
                      <a:pt x="90150" y="232166"/>
                    </a:lnTo>
                    <a:lnTo>
                      <a:pt x="90150" y="237651"/>
                    </a:lnTo>
                    <a:lnTo>
                      <a:pt x="89840" y="240262"/>
                    </a:lnTo>
                    <a:lnTo>
                      <a:pt x="89840" y="241568"/>
                    </a:lnTo>
                    <a:lnTo>
                      <a:pt x="89840" y="242874"/>
                    </a:lnTo>
                    <a:lnTo>
                      <a:pt x="89530" y="248358"/>
                    </a:lnTo>
                    <a:lnTo>
                      <a:pt x="89220" y="250969"/>
                    </a:lnTo>
                    <a:lnTo>
                      <a:pt x="89220" y="252275"/>
                    </a:lnTo>
                    <a:lnTo>
                      <a:pt x="89220" y="253581"/>
                    </a:lnTo>
                    <a:lnTo>
                      <a:pt x="88911" y="258804"/>
                    </a:lnTo>
                    <a:lnTo>
                      <a:pt x="88601" y="260110"/>
                    </a:lnTo>
                    <a:lnTo>
                      <a:pt x="88601" y="261416"/>
                    </a:lnTo>
                    <a:lnTo>
                      <a:pt x="88291" y="264027"/>
                    </a:lnTo>
                    <a:lnTo>
                      <a:pt x="87672" y="268989"/>
                    </a:lnTo>
                    <a:lnTo>
                      <a:pt x="87672" y="270295"/>
                    </a:lnTo>
                    <a:lnTo>
                      <a:pt x="87362" y="271601"/>
                    </a:lnTo>
                    <a:lnTo>
                      <a:pt x="87362" y="273951"/>
                    </a:lnTo>
                    <a:lnTo>
                      <a:pt x="86742" y="279174"/>
                    </a:lnTo>
                    <a:lnTo>
                      <a:pt x="86123" y="284136"/>
                    </a:lnTo>
                    <a:lnTo>
                      <a:pt x="85503" y="289098"/>
                    </a:lnTo>
                    <a:lnTo>
                      <a:pt x="83954" y="298761"/>
                    </a:lnTo>
                    <a:lnTo>
                      <a:pt x="83025" y="303462"/>
                    </a:lnTo>
                    <a:lnTo>
                      <a:pt x="82405" y="308162"/>
                    </a:lnTo>
                    <a:lnTo>
                      <a:pt x="80546" y="317303"/>
                    </a:lnTo>
                    <a:lnTo>
                      <a:pt x="78378" y="326182"/>
                    </a:lnTo>
                    <a:lnTo>
                      <a:pt x="77138" y="330622"/>
                    </a:lnTo>
                    <a:lnTo>
                      <a:pt x="76209" y="335322"/>
                    </a:lnTo>
                    <a:lnTo>
                      <a:pt x="75280" y="337412"/>
                    </a:lnTo>
                    <a:lnTo>
                      <a:pt x="74970" y="339501"/>
                    </a:lnTo>
                    <a:lnTo>
                      <a:pt x="73731" y="343941"/>
                    </a:lnTo>
                    <a:lnTo>
                      <a:pt x="72182" y="348119"/>
                    </a:lnTo>
                    <a:lnTo>
                      <a:pt x="71562" y="350208"/>
                    </a:lnTo>
                    <a:lnTo>
                      <a:pt x="70943" y="352297"/>
                    </a:lnTo>
                    <a:lnTo>
                      <a:pt x="70013" y="354126"/>
                    </a:lnTo>
                    <a:lnTo>
                      <a:pt x="69394" y="356215"/>
                    </a:lnTo>
                    <a:lnTo>
                      <a:pt x="68155" y="360393"/>
                    </a:lnTo>
                    <a:lnTo>
                      <a:pt x="67225" y="362483"/>
                    </a:lnTo>
                    <a:lnTo>
                      <a:pt x="66605" y="364572"/>
                    </a:lnTo>
                    <a:lnTo>
                      <a:pt x="65057" y="368489"/>
                    </a:lnTo>
                    <a:lnTo>
                      <a:pt x="61959" y="375801"/>
                    </a:lnTo>
                    <a:lnTo>
                      <a:pt x="60100" y="379196"/>
                    </a:lnTo>
                    <a:lnTo>
                      <a:pt x="59790" y="380241"/>
                    </a:lnTo>
                    <a:lnTo>
                      <a:pt x="59480" y="381024"/>
                    </a:lnTo>
                    <a:lnTo>
                      <a:pt x="58551" y="382853"/>
                    </a:lnTo>
                    <a:lnTo>
                      <a:pt x="57002" y="385987"/>
                    </a:lnTo>
                    <a:lnTo>
                      <a:pt x="55453" y="389120"/>
                    </a:lnTo>
                    <a:lnTo>
                      <a:pt x="52045" y="395388"/>
                    </a:lnTo>
                    <a:lnTo>
                      <a:pt x="48638" y="400872"/>
                    </a:lnTo>
                    <a:lnTo>
                      <a:pt x="46779" y="403484"/>
                    </a:lnTo>
                    <a:lnTo>
                      <a:pt x="45230" y="405834"/>
                    </a:lnTo>
                    <a:lnTo>
                      <a:pt x="43371" y="408446"/>
                    </a:lnTo>
                    <a:lnTo>
                      <a:pt x="42442" y="409491"/>
                    </a:lnTo>
                    <a:lnTo>
                      <a:pt x="41512" y="410535"/>
                    </a:lnTo>
                    <a:lnTo>
                      <a:pt x="39654" y="412885"/>
                    </a:lnTo>
                    <a:lnTo>
                      <a:pt x="38105" y="414713"/>
                    </a:lnTo>
                    <a:lnTo>
                      <a:pt x="37485" y="415236"/>
                    </a:lnTo>
                    <a:lnTo>
                      <a:pt x="37175" y="415758"/>
                    </a:lnTo>
                    <a:lnTo>
                      <a:pt x="35936" y="416803"/>
                    </a:lnTo>
                    <a:lnTo>
                      <a:pt x="34077" y="418631"/>
                    </a:lnTo>
                    <a:lnTo>
                      <a:pt x="32219" y="420198"/>
                    </a:lnTo>
                    <a:lnTo>
                      <a:pt x="30360" y="421765"/>
                    </a:lnTo>
                    <a:lnTo>
                      <a:pt x="26333" y="424637"/>
                    </a:lnTo>
                    <a:lnTo>
                      <a:pt x="24474" y="425682"/>
                    </a:lnTo>
                    <a:lnTo>
                      <a:pt x="22615" y="426988"/>
                    </a:lnTo>
                    <a:lnTo>
                      <a:pt x="20447" y="427771"/>
                    </a:lnTo>
                    <a:lnTo>
                      <a:pt x="19517" y="428032"/>
                    </a:lnTo>
                    <a:lnTo>
                      <a:pt x="18588" y="428555"/>
                    </a:lnTo>
                    <a:lnTo>
                      <a:pt x="16419" y="429338"/>
                    </a:lnTo>
                    <a:lnTo>
                      <a:pt x="15800" y="429599"/>
                    </a:lnTo>
                    <a:lnTo>
                      <a:pt x="15490" y="429861"/>
                    </a:lnTo>
                    <a:lnTo>
                      <a:pt x="14561" y="430122"/>
                    </a:lnTo>
                    <a:lnTo>
                      <a:pt x="10223" y="431166"/>
                    </a:lnTo>
                    <a:lnTo>
                      <a:pt x="8055" y="431428"/>
                    </a:lnTo>
                    <a:lnTo>
                      <a:pt x="7435" y="431428"/>
                    </a:lnTo>
                    <a:lnTo>
                      <a:pt x="7125" y="431428"/>
                    </a:lnTo>
                    <a:lnTo>
                      <a:pt x="6196" y="431689"/>
                    </a:lnTo>
                    <a:lnTo>
                      <a:pt x="3718" y="431689"/>
                    </a:lnTo>
                    <a:lnTo>
                      <a:pt x="1859" y="431689"/>
                    </a:lnTo>
                    <a:lnTo>
                      <a:pt x="0" y="431689"/>
                    </a:lnTo>
                  </a:path>
                </a:pathLst>
              </a:custGeom>
              <a:ln w="266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40B037E-9385-4A13-9EA4-CE172B945F40}"/>
                </a:ext>
              </a:extLst>
            </p:cNvPr>
            <p:cNvSpPr/>
            <p:nvPr/>
          </p:nvSpPr>
          <p:spPr>
            <a:xfrm>
              <a:off x="2507823" y="1663506"/>
              <a:ext cx="161614" cy="161615"/>
            </a:xfrm>
            <a:custGeom>
              <a:avLst/>
              <a:gdLst/>
              <a:ahLst/>
              <a:cxnLst/>
              <a:rect l="0" t="0" r="0" b="0"/>
              <a:pathLst>
                <a:path w="161614" h="161615">
                  <a:moveTo>
                    <a:pt x="0" y="0"/>
                  </a:moveTo>
                  <a:lnTo>
                    <a:pt x="161613" y="0"/>
                  </a:lnTo>
                  <a:lnTo>
                    <a:pt x="161613" y="161614"/>
                  </a:lnTo>
                  <a:lnTo>
                    <a:pt x="0" y="16161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FC41896-6032-4A2A-B581-7BAE1903D175}"/>
                </a:ext>
              </a:extLst>
            </p:cNvPr>
            <p:cNvSpPr/>
            <p:nvPr/>
          </p:nvSpPr>
          <p:spPr>
            <a:xfrm>
              <a:off x="2507823" y="1432030"/>
              <a:ext cx="161615" cy="161615"/>
            </a:xfrm>
            <a:custGeom>
              <a:avLst/>
              <a:gdLst/>
              <a:ahLst/>
              <a:cxnLst/>
              <a:rect l="0" t="0" r="0" b="0"/>
              <a:pathLst>
                <a:path w="161615" h="161615">
                  <a:moveTo>
                    <a:pt x="0" y="0"/>
                  </a:moveTo>
                  <a:lnTo>
                    <a:pt x="161614" y="0"/>
                  </a:lnTo>
                  <a:lnTo>
                    <a:pt x="161614" y="161614"/>
                  </a:lnTo>
                  <a:lnTo>
                    <a:pt x="0" y="16161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B9CBD7D-6292-4E77-8F72-FA1F14527A34}"/>
                </a:ext>
              </a:extLst>
            </p:cNvPr>
            <p:cNvSpPr/>
            <p:nvPr/>
          </p:nvSpPr>
          <p:spPr>
            <a:xfrm>
              <a:off x="2739298" y="1663506"/>
              <a:ext cx="161615" cy="161616"/>
            </a:xfrm>
            <a:custGeom>
              <a:avLst/>
              <a:gdLst/>
              <a:ahLst/>
              <a:cxnLst/>
              <a:rect l="0" t="0" r="0" b="0"/>
              <a:pathLst>
                <a:path w="161615" h="161616">
                  <a:moveTo>
                    <a:pt x="0" y="0"/>
                  </a:moveTo>
                  <a:lnTo>
                    <a:pt x="161614" y="0"/>
                  </a:lnTo>
                  <a:lnTo>
                    <a:pt x="161614" y="161615"/>
                  </a:lnTo>
                  <a:lnTo>
                    <a:pt x="0" y="161615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203DC39-6B18-47C9-A748-1F5EF0C79206}"/>
                </a:ext>
              </a:extLst>
            </p:cNvPr>
            <p:cNvSpPr/>
            <p:nvPr/>
          </p:nvSpPr>
          <p:spPr>
            <a:xfrm>
              <a:off x="4403033" y="1706908"/>
              <a:ext cx="161615" cy="161615"/>
            </a:xfrm>
            <a:custGeom>
              <a:avLst/>
              <a:gdLst/>
              <a:ahLst/>
              <a:cxnLst/>
              <a:rect l="0" t="0" r="0" b="0"/>
              <a:pathLst>
                <a:path w="161615" h="161615">
                  <a:moveTo>
                    <a:pt x="0" y="0"/>
                  </a:moveTo>
                  <a:lnTo>
                    <a:pt x="161614" y="0"/>
                  </a:lnTo>
                  <a:lnTo>
                    <a:pt x="161614" y="161614"/>
                  </a:lnTo>
                  <a:lnTo>
                    <a:pt x="0" y="16161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385E150-AA87-4603-9447-D647AF83A33F}"/>
                </a:ext>
              </a:extLst>
            </p:cNvPr>
            <p:cNvSpPr/>
            <p:nvPr/>
          </p:nvSpPr>
          <p:spPr>
            <a:xfrm>
              <a:off x="5820820" y="1460966"/>
              <a:ext cx="161612" cy="161616"/>
            </a:xfrm>
            <a:custGeom>
              <a:avLst/>
              <a:gdLst/>
              <a:ahLst/>
              <a:cxnLst/>
              <a:rect l="0" t="0" r="0" b="0"/>
              <a:pathLst>
                <a:path w="161612" h="161616">
                  <a:moveTo>
                    <a:pt x="0" y="0"/>
                  </a:moveTo>
                  <a:lnTo>
                    <a:pt x="161611" y="0"/>
                  </a:lnTo>
                  <a:lnTo>
                    <a:pt x="161611" y="161615"/>
                  </a:lnTo>
                  <a:lnTo>
                    <a:pt x="0" y="161615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125E5B2-6B05-4699-ADE8-0A8D79B7FCEA}"/>
                </a:ext>
              </a:extLst>
            </p:cNvPr>
            <p:cNvSpPr/>
            <p:nvPr/>
          </p:nvSpPr>
          <p:spPr>
            <a:xfrm>
              <a:off x="4648974" y="1706908"/>
              <a:ext cx="161614" cy="161615"/>
            </a:xfrm>
            <a:custGeom>
              <a:avLst/>
              <a:gdLst/>
              <a:ahLst/>
              <a:cxnLst/>
              <a:rect l="0" t="0" r="0" b="0"/>
              <a:pathLst>
                <a:path w="161614" h="161615">
                  <a:moveTo>
                    <a:pt x="0" y="0"/>
                  </a:moveTo>
                  <a:lnTo>
                    <a:pt x="161613" y="0"/>
                  </a:lnTo>
                  <a:lnTo>
                    <a:pt x="161613" y="161614"/>
                  </a:lnTo>
                  <a:lnTo>
                    <a:pt x="0" y="16161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789E2A2-F87A-4AA0-8DB7-B61C35236694}"/>
                </a:ext>
              </a:extLst>
            </p:cNvPr>
            <p:cNvSpPr/>
            <p:nvPr/>
          </p:nvSpPr>
          <p:spPr>
            <a:xfrm>
              <a:off x="4634505" y="1460966"/>
              <a:ext cx="161615" cy="161616"/>
            </a:xfrm>
            <a:custGeom>
              <a:avLst/>
              <a:gdLst/>
              <a:ahLst/>
              <a:cxnLst/>
              <a:rect l="0" t="0" r="0" b="0"/>
              <a:pathLst>
                <a:path w="161615" h="161616">
                  <a:moveTo>
                    <a:pt x="0" y="0"/>
                  </a:moveTo>
                  <a:lnTo>
                    <a:pt x="161614" y="0"/>
                  </a:lnTo>
                  <a:lnTo>
                    <a:pt x="161614" y="161615"/>
                  </a:lnTo>
                  <a:lnTo>
                    <a:pt x="0" y="161615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AB0B56C-2E42-4479-BC40-4836D37B4EBC}"/>
                </a:ext>
              </a:extLst>
            </p:cNvPr>
            <p:cNvSpPr/>
            <p:nvPr/>
          </p:nvSpPr>
          <p:spPr>
            <a:xfrm>
              <a:off x="4865981" y="1460966"/>
              <a:ext cx="161615" cy="161616"/>
            </a:xfrm>
            <a:custGeom>
              <a:avLst/>
              <a:gdLst/>
              <a:ahLst/>
              <a:cxnLst/>
              <a:rect l="0" t="0" r="0" b="0"/>
              <a:pathLst>
                <a:path w="161615" h="161616">
                  <a:moveTo>
                    <a:pt x="0" y="0"/>
                  </a:moveTo>
                  <a:lnTo>
                    <a:pt x="161614" y="0"/>
                  </a:lnTo>
                  <a:lnTo>
                    <a:pt x="161614" y="161615"/>
                  </a:lnTo>
                  <a:lnTo>
                    <a:pt x="0" y="161615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9FAF2AE-A3D3-4169-843C-0865822A8C16}"/>
                </a:ext>
              </a:extLst>
            </p:cNvPr>
            <p:cNvSpPr/>
            <p:nvPr/>
          </p:nvSpPr>
          <p:spPr>
            <a:xfrm>
              <a:off x="4880449" y="1706908"/>
              <a:ext cx="161614" cy="161615"/>
            </a:xfrm>
            <a:custGeom>
              <a:avLst/>
              <a:gdLst/>
              <a:ahLst/>
              <a:cxnLst/>
              <a:rect l="0" t="0" r="0" b="0"/>
              <a:pathLst>
                <a:path w="161614" h="161615">
                  <a:moveTo>
                    <a:pt x="0" y="0"/>
                  </a:moveTo>
                  <a:lnTo>
                    <a:pt x="161613" y="0"/>
                  </a:lnTo>
                  <a:lnTo>
                    <a:pt x="161613" y="161614"/>
                  </a:lnTo>
                  <a:lnTo>
                    <a:pt x="0" y="16161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41B8CA6-125E-4D95-AC86-65F193A41C51}"/>
                </a:ext>
              </a:extLst>
            </p:cNvPr>
            <p:cNvSpPr/>
            <p:nvPr/>
          </p:nvSpPr>
          <p:spPr>
            <a:xfrm>
              <a:off x="5097457" y="1446498"/>
              <a:ext cx="161615" cy="161615"/>
            </a:xfrm>
            <a:custGeom>
              <a:avLst/>
              <a:gdLst/>
              <a:ahLst/>
              <a:cxnLst/>
              <a:rect l="0" t="0" r="0" b="0"/>
              <a:pathLst>
                <a:path w="161615" h="161615">
                  <a:moveTo>
                    <a:pt x="0" y="0"/>
                  </a:moveTo>
                  <a:lnTo>
                    <a:pt x="161614" y="0"/>
                  </a:lnTo>
                  <a:lnTo>
                    <a:pt x="161614" y="161614"/>
                  </a:lnTo>
                  <a:lnTo>
                    <a:pt x="0" y="16161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BDAEB8A-BC6F-442B-8B73-4FB6D3EC54E0}"/>
                </a:ext>
              </a:extLst>
            </p:cNvPr>
            <p:cNvSpPr/>
            <p:nvPr/>
          </p:nvSpPr>
          <p:spPr>
            <a:xfrm>
              <a:off x="5111926" y="1706908"/>
              <a:ext cx="161616" cy="161615"/>
            </a:xfrm>
            <a:custGeom>
              <a:avLst/>
              <a:gdLst/>
              <a:ahLst/>
              <a:cxnLst/>
              <a:rect l="0" t="0" r="0" b="0"/>
              <a:pathLst>
                <a:path w="161616" h="161615">
                  <a:moveTo>
                    <a:pt x="0" y="0"/>
                  </a:moveTo>
                  <a:lnTo>
                    <a:pt x="161615" y="0"/>
                  </a:lnTo>
                  <a:lnTo>
                    <a:pt x="161615" y="161614"/>
                  </a:lnTo>
                  <a:lnTo>
                    <a:pt x="0" y="16161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EC5433-AFD2-4C77-9261-8C29F32F9420}"/>
                </a:ext>
              </a:extLst>
            </p:cNvPr>
            <p:cNvSpPr/>
            <p:nvPr/>
          </p:nvSpPr>
          <p:spPr>
            <a:xfrm>
              <a:off x="5357868" y="1692440"/>
              <a:ext cx="161614" cy="161615"/>
            </a:xfrm>
            <a:custGeom>
              <a:avLst/>
              <a:gdLst/>
              <a:ahLst/>
              <a:cxnLst/>
              <a:rect l="0" t="0" r="0" b="0"/>
              <a:pathLst>
                <a:path w="161614" h="161615">
                  <a:moveTo>
                    <a:pt x="0" y="0"/>
                  </a:moveTo>
                  <a:lnTo>
                    <a:pt x="161613" y="0"/>
                  </a:lnTo>
                  <a:lnTo>
                    <a:pt x="161613" y="161614"/>
                  </a:lnTo>
                  <a:lnTo>
                    <a:pt x="0" y="16161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2ECA584-425C-4FAE-B6F7-2DCE968FEEBC}"/>
                </a:ext>
              </a:extLst>
            </p:cNvPr>
            <p:cNvSpPr/>
            <p:nvPr/>
          </p:nvSpPr>
          <p:spPr>
            <a:xfrm>
              <a:off x="5589345" y="1706908"/>
              <a:ext cx="161612" cy="161615"/>
            </a:xfrm>
            <a:custGeom>
              <a:avLst/>
              <a:gdLst/>
              <a:ahLst/>
              <a:cxnLst/>
              <a:rect l="0" t="0" r="0" b="0"/>
              <a:pathLst>
                <a:path w="161612" h="161615">
                  <a:moveTo>
                    <a:pt x="0" y="0"/>
                  </a:moveTo>
                  <a:lnTo>
                    <a:pt x="161611" y="0"/>
                  </a:lnTo>
                  <a:lnTo>
                    <a:pt x="161611" y="161614"/>
                  </a:lnTo>
                  <a:lnTo>
                    <a:pt x="0" y="16161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E23C33A-40B5-464A-B32C-1482577D7E27}"/>
                </a:ext>
              </a:extLst>
            </p:cNvPr>
            <p:cNvSpPr/>
            <p:nvPr/>
          </p:nvSpPr>
          <p:spPr>
            <a:xfrm>
              <a:off x="5835287" y="1692440"/>
              <a:ext cx="161613" cy="161615"/>
            </a:xfrm>
            <a:custGeom>
              <a:avLst/>
              <a:gdLst/>
              <a:ahLst/>
              <a:cxnLst/>
              <a:rect l="0" t="0" r="0" b="0"/>
              <a:pathLst>
                <a:path w="161613" h="161615">
                  <a:moveTo>
                    <a:pt x="0" y="0"/>
                  </a:moveTo>
                  <a:lnTo>
                    <a:pt x="161612" y="0"/>
                  </a:lnTo>
                  <a:lnTo>
                    <a:pt x="161612" y="161614"/>
                  </a:lnTo>
                  <a:lnTo>
                    <a:pt x="0" y="16161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7919CCA-45EB-4E6A-B38A-94D840BE75EE}"/>
                </a:ext>
              </a:extLst>
            </p:cNvPr>
            <p:cNvSpPr/>
            <p:nvPr/>
          </p:nvSpPr>
          <p:spPr>
            <a:xfrm>
              <a:off x="5372336" y="1446498"/>
              <a:ext cx="161612" cy="161615"/>
            </a:xfrm>
            <a:custGeom>
              <a:avLst/>
              <a:gdLst/>
              <a:ahLst/>
              <a:cxnLst/>
              <a:rect l="0" t="0" r="0" b="0"/>
              <a:pathLst>
                <a:path w="161612" h="161615">
                  <a:moveTo>
                    <a:pt x="0" y="0"/>
                  </a:moveTo>
                  <a:lnTo>
                    <a:pt x="161611" y="0"/>
                  </a:lnTo>
                  <a:lnTo>
                    <a:pt x="161611" y="161614"/>
                  </a:lnTo>
                  <a:lnTo>
                    <a:pt x="0" y="16161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413E9A6-7575-483B-BCE0-F5882BF9A673}"/>
                </a:ext>
              </a:extLst>
            </p:cNvPr>
            <p:cNvSpPr/>
            <p:nvPr/>
          </p:nvSpPr>
          <p:spPr>
            <a:xfrm>
              <a:off x="5574876" y="1446498"/>
              <a:ext cx="161612" cy="161615"/>
            </a:xfrm>
            <a:custGeom>
              <a:avLst/>
              <a:gdLst/>
              <a:ahLst/>
              <a:cxnLst/>
              <a:rect l="0" t="0" r="0" b="0"/>
              <a:pathLst>
                <a:path w="161612" h="161615">
                  <a:moveTo>
                    <a:pt x="0" y="0"/>
                  </a:moveTo>
                  <a:lnTo>
                    <a:pt x="161611" y="0"/>
                  </a:lnTo>
                  <a:lnTo>
                    <a:pt x="161611" y="161614"/>
                  </a:lnTo>
                  <a:lnTo>
                    <a:pt x="0" y="16161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8AAA1D3-8759-49FC-88FF-E590EE186000}"/>
                </a:ext>
              </a:extLst>
            </p:cNvPr>
            <p:cNvSpPr/>
            <p:nvPr/>
          </p:nvSpPr>
          <p:spPr>
            <a:xfrm>
              <a:off x="4388565" y="1460966"/>
              <a:ext cx="161615" cy="161616"/>
            </a:xfrm>
            <a:custGeom>
              <a:avLst/>
              <a:gdLst/>
              <a:ahLst/>
              <a:cxnLst/>
              <a:rect l="0" t="0" r="0" b="0"/>
              <a:pathLst>
                <a:path w="161615" h="161616">
                  <a:moveTo>
                    <a:pt x="0" y="0"/>
                  </a:moveTo>
                  <a:lnTo>
                    <a:pt x="161614" y="0"/>
                  </a:lnTo>
                  <a:lnTo>
                    <a:pt x="161614" y="161615"/>
                  </a:lnTo>
                  <a:lnTo>
                    <a:pt x="0" y="161615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36452C5-107F-46E8-B91F-0A9F7E2A8003}"/>
                </a:ext>
              </a:extLst>
            </p:cNvPr>
            <p:cNvSpPr/>
            <p:nvPr/>
          </p:nvSpPr>
          <p:spPr>
            <a:xfrm>
              <a:off x="4171552" y="1721376"/>
              <a:ext cx="161616" cy="161613"/>
            </a:xfrm>
            <a:custGeom>
              <a:avLst/>
              <a:gdLst/>
              <a:ahLst/>
              <a:cxnLst/>
              <a:rect l="0" t="0" r="0" b="0"/>
              <a:pathLst>
                <a:path w="161616" h="161613">
                  <a:moveTo>
                    <a:pt x="0" y="0"/>
                  </a:moveTo>
                  <a:lnTo>
                    <a:pt x="161615" y="0"/>
                  </a:lnTo>
                  <a:lnTo>
                    <a:pt x="161615" y="161612"/>
                  </a:lnTo>
                  <a:lnTo>
                    <a:pt x="0" y="161612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9860EB7-998E-42D8-8BAD-50D26960C7D8}"/>
                </a:ext>
              </a:extLst>
            </p:cNvPr>
            <p:cNvSpPr txBox="1"/>
            <p:nvPr/>
          </p:nvSpPr>
          <p:spPr>
            <a:xfrm>
              <a:off x="850900" y="1346200"/>
              <a:ext cx="255727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- 18"/>
                </a:rPr>
                <a:t>g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307FFBA-9455-4784-AAF2-9D3967024004}"/>
                </a:ext>
              </a:extLst>
            </p:cNvPr>
            <p:cNvSpPr txBox="1"/>
            <p:nvPr/>
          </p:nvSpPr>
          <p:spPr>
            <a:xfrm>
              <a:off x="1435100" y="1384300"/>
              <a:ext cx="255727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- 18"/>
                </a:rPr>
                <a:t>g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C3CA49E-9309-4D07-8ACC-AC4A94CCB7B3}"/>
                </a:ext>
              </a:extLst>
            </p:cNvPr>
            <p:cNvSpPr txBox="1"/>
            <p:nvPr/>
          </p:nvSpPr>
          <p:spPr>
            <a:xfrm>
              <a:off x="1981200" y="1397000"/>
              <a:ext cx="255727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- 18"/>
                </a:rPr>
                <a:t>g</a:t>
              </a:r>
            </a:p>
          </p:txBody>
        </p:sp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EF66D4B-466F-4EA5-9E71-DB9849BDA379}"/>
              </a:ext>
            </a:extLst>
          </p:cNvPr>
          <p:cNvCxnSpPr>
            <a:cxnSpLocks/>
          </p:cNvCxnSpPr>
          <p:nvPr/>
        </p:nvCxnSpPr>
        <p:spPr>
          <a:xfrm>
            <a:off x="134408" y="981828"/>
            <a:ext cx="976373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37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1DAC9-6AFF-4147-A5C8-DB9858C9CD16}"/>
              </a:ext>
            </a:extLst>
          </p:cNvPr>
          <p:cNvSpPr txBox="1"/>
          <p:nvPr/>
        </p:nvSpPr>
        <p:spPr>
          <a:xfrm>
            <a:off x="482600" y="571500"/>
            <a:ext cx="8809101" cy="16312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000" b="1" dirty="0" err="1">
                <a:solidFill>
                  <a:srgbClr val="000000"/>
                </a:solidFill>
              </a:rPr>
              <a:t>Determine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whether</a:t>
            </a:r>
            <a:r>
              <a:rPr lang="fr-FR" sz="2000" dirty="0">
                <a:solidFill>
                  <a:srgbClr val="000000"/>
                </a:solidFill>
              </a:rPr>
              <a:t> the </a:t>
            </a:r>
            <a:r>
              <a:rPr lang="fr-FR" sz="2000" dirty="0" err="1">
                <a:solidFill>
                  <a:srgbClr val="000000"/>
                </a:solidFill>
              </a:rPr>
              <a:t>following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forms</a:t>
            </a:r>
            <a:r>
              <a:rPr lang="fr-FR" sz="2000" dirty="0">
                <a:solidFill>
                  <a:srgbClr val="000000"/>
                </a:solidFill>
              </a:rPr>
              <a:t> of pairs of </a:t>
            </a:r>
            <a:r>
              <a:rPr lang="fr-FR" sz="2000" dirty="0" err="1">
                <a:solidFill>
                  <a:srgbClr val="000000"/>
                </a:solidFill>
              </a:rPr>
              <a:t>equations</a:t>
            </a:r>
            <a:r>
              <a:rPr lang="fr-FR" sz="2000" dirty="0">
                <a:solidFill>
                  <a:srgbClr val="000000"/>
                </a:solidFill>
              </a:rPr>
              <a:t> are </a:t>
            </a:r>
            <a:r>
              <a:rPr lang="fr-FR" sz="2000" dirty="0" err="1">
                <a:solidFill>
                  <a:srgbClr val="000000"/>
                </a:solidFill>
              </a:rPr>
              <a:t>equivalent</a:t>
            </a:r>
            <a:r>
              <a:rPr lang="fr-FR" sz="2000" dirty="0">
                <a:solidFill>
                  <a:srgbClr val="000000"/>
                </a:solidFill>
              </a:rPr>
              <a:t>. </a:t>
            </a:r>
          </a:p>
          <a:p>
            <a:r>
              <a:rPr lang="fr-FR" sz="2000" b="1" dirty="0">
                <a:solidFill>
                  <a:srgbClr val="000000"/>
                </a:solidFill>
              </a:rPr>
              <a:t>Complete </a:t>
            </a:r>
            <a:r>
              <a:rPr lang="fr-FR" sz="2000" dirty="0">
                <a:solidFill>
                  <a:srgbClr val="000000"/>
                </a:solidFill>
              </a:rPr>
              <a:t>in </a:t>
            </a:r>
            <a:r>
              <a:rPr lang="fr-FR" sz="2000" dirty="0" err="1">
                <a:solidFill>
                  <a:srgbClr val="000000"/>
                </a:solidFill>
              </a:rPr>
              <a:t>your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scribbler</a:t>
            </a:r>
            <a:r>
              <a:rPr lang="fr-FR" sz="2000" dirty="0">
                <a:solidFill>
                  <a:srgbClr val="000000"/>
                </a:solidFill>
              </a:rPr>
              <a:t>. </a:t>
            </a:r>
            <a:endParaRPr lang="fr-FR" sz="2000" b="1" dirty="0">
              <a:solidFill>
                <a:srgbClr val="000000"/>
              </a:solidFill>
            </a:endParaRPr>
          </a:p>
          <a:p>
            <a:endParaRPr lang="fr-FR" sz="2000" b="1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Déterminer</a:t>
            </a:r>
            <a:r>
              <a:rPr lang="fr-FR" sz="2000" dirty="0">
                <a:solidFill>
                  <a:srgbClr val="000000"/>
                </a:solidFill>
              </a:rPr>
              <a:t> si les formes des paires d'équations suivantes </a:t>
            </a:r>
            <a:r>
              <a:rPr lang="en-US" sz="2000" dirty="0" err="1">
                <a:solidFill>
                  <a:srgbClr val="000000"/>
                </a:solidFill>
              </a:rPr>
              <a:t>sont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équivalentes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r>
              <a:rPr lang="en-US" sz="2000" b="1" dirty="0" err="1">
                <a:solidFill>
                  <a:srgbClr val="000000"/>
                </a:solidFill>
              </a:rPr>
              <a:t>Complète</a:t>
            </a:r>
            <a:r>
              <a:rPr lang="en-US" sz="2000" dirty="0">
                <a:solidFill>
                  <a:srgbClr val="000000"/>
                </a:solidFill>
              </a:rPr>
              <a:t> dans ton cahier.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FF5A3-D856-470A-9CD6-BD1894120F11}"/>
              </a:ext>
            </a:extLst>
          </p:cNvPr>
          <p:cNvSpPr txBox="1"/>
          <p:nvPr/>
        </p:nvSpPr>
        <p:spPr>
          <a:xfrm>
            <a:off x="1315563" y="3424417"/>
            <a:ext cx="6285154" cy="150810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</a:rPr>
              <a:t>1.  15 - x = 4		and/et		17 - x = 6</a:t>
            </a:r>
          </a:p>
          <a:p>
            <a:endParaRPr lang="en-US" sz="2300" dirty="0">
              <a:solidFill>
                <a:srgbClr val="000000"/>
              </a:solidFill>
            </a:endParaRPr>
          </a:p>
          <a:p>
            <a:endParaRPr lang="en-US" sz="2300" dirty="0">
              <a:solidFill>
                <a:srgbClr val="000000"/>
              </a:solidFill>
            </a:endParaRPr>
          </a:p>
          <a:p>
            <a:r>
              <a:rPr lang="en-US" sz="2300" dirty="0">
                <a:solidFill>
                  <a:srgbClr val="000000"/>
                </a:solidFill>
              </a:rPr>
              <a:t>2.   4t = 8		and/et 	 	4t + 2 =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24877A-84F9-4E96-8062-12EFB5C52853}"/>
              </a:ext>
            </a:extLst>
          </p:cNvPr>
          <p:cNvCxnSpPr>
            <a:cxnSpLocks/>
          </p:cNvCxnSpPr>
          <p:nvPr/>
        </p:nvCxnSpPr>
        <p:spPr>
          <a:xfrm>
            <a:off x="198132" y="1387108"/>
            <a:ext cx="890816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301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A173376-47F1-452D-A103-32CC2912D433}"/>
              </a:ext>
            </a:extLst>
          </p:cNvPr>
          <p:cNvGrpSpPr/>
          <p:nvPr/>
        </p:nvGrpSpPr>
        <p:grpSpPr>
          <a:xfrm>
            <a:off x="503912" y="1114179"/>
            <a:ext cx="3662735" cy="1325137"/>
            <a:chOff x="503912" y="1114179"/>
            <a:chExt cx="3662735" cy="132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40805F-11D2-42CD-AA3A-B5C936F9D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3912" y="1114179"/>
              <a:ext cx="3662735" cy="13251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5ED93D-B22F-4CAF-83FD-9898496B949F}"/>
                </a:ext>
              </a:extLst>
            </p:cNvPr>
            <p:cNvSpPr txBox="1"/>
            <p:nvPr/>
          </p:nvSpPr>
          <p:spPr>
            <a:xfrm>
              <a:off x="952107" y="1239419"/>
              <a:ext cx="509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/>
                <a:t>a</a:t>
              </a:r>
              <a:endParaRPr lang="en-US" sz="24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BB87BC3-BDE6-43D3-8E9F-B957C0927D22}"/>
              </a:ext>
            </a:extLst>
          </p:cNvPr>
          <p:cNvGrpSpPr/>
          <p:nvPr/>
        </p:nvGrpSpPr>
        <p:grpSpPr>
          <a:xfrm>
            <a:off x="5658280" y="1093563"/>
            <a:ext cx="3662735" cy="1325137"/>
            <a:chOff x="503912" y="1114179"/>
            <a:chExt cx="3662735" cy="13251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B3D74A-98EB-448E-A7F0-A4DC98FD9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3912" y="1114179"/>
              <a:ext cx="3662735" cy="132513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24473E-D5D1-4536-8B4F-C55439D5C8B3}"/>
                </a:ext>
              </a:extLst>
            </p:cNvPr>
            <p:cNvSpPr txBox="1"/>
            <p:nvPr/>
          </p:nvSpPr>
          <p:spPr>
            <a:xfrm>
              <a:off x="952107" y="1239419"/>
              <a:ext cx="509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/>
                <a:t>a</a:t>
              </a:r>
              <a:endParaRPr lang="en-US" sz="2400" dirty="0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DDDD09-8339-4A12-BC80-B32639F0551A}"/>
              </a:ext>
            </a:extLst>
          </p:cNvPr>
          <p:cNvCxnSpPr>
            <a:cxnSpLocks/>
          </p:cNvCxnSpPr>
          <p:nvPr/>
        </p:nvCxnSpPr>
        <p:spPr>
          <a:xfrm>
            <a:off x="4874756" y="273377"/>
            <a:ext cx="83743" cy="70323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DBAB99E-6010-4C79-B7D9-F72FDBE17871}"/>
              </a:ext>
            </a:extLst>
          </p:cNvPr>
          <p:cNvSpPr txBox="1"/>
          <p:nvPr/>
        </p:nvSpPr>
        <p:spPr>
          <a:xfrm>
            <a:off x="503911" y="509047"/>
            <a:ext cx="42482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Work </a:t>
            </a:r>
            <a:r>
              <a:rPr lang="fr-CA" dirty="0"/>
              <a:t>in pairs. </a:t>
            </a:r>
            <a:r>
              <a:rPr lang="fr-CA" b="1" dirty="0"/>
              <a:t>Complete</a:t>
            </a:r>
            <a:r>
              <a:rPr lang="fr-CA" dirty="0"/>
              <a:t> in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scribbler</a:t>
            </a:r>
            <a:r>
              <a:rPr lang="fr-CA" dirty="0"/>
              <a:t>. 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1) </a:t>
            </a:r>
            <a:r>
              <a:rPr lang="fr-CA" b="1" dirty="0"/>
              <a:t>Model</a:t>
            </a:r>
            <a:r>
              <a:rPr lang="fr-CA" dirty="0"/>
              <a:t> and </a:t>
            </a:r>
            <a:r>
              <a:rPr lang="fr-CA" b="1" dirty="0"/>
              <a:t>record</a:t>
            </a:r>
            <a:r>
              <a:rPr lang="fr-CA" dirty="0"/>
              <a:t>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happen</a:t>
            </a:r>
            <a:r>
              <a:rPr lang="fr-CA" dirty="0"/>
              <a:t> if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two</a:t>
            </a:r>
            <a:r>
              <a:rPr lang="fr-CA" dirty="0"/>
              <a:t> cubes to </a:t>
            </a:r>
            <a:r>
              <a:rPr lang="fr-CA" dirty="0" err="1"/>
              <a:t>each</a:t>
            </a:r>
            <a:r>
              <a:rPr lang="fr-CA" dirty="0"/>
              <a:t> </a:t>
            </a:r>
            <a:r>
              <a:rPr lang="fr-CA" dirty="0" err="1"/>
              <a:t>side</a:t>
            </a:r>
            <a:r>
              <a:rPr lang="fr-CA" dirty="0"/>
              <a:t> of the balance. </a:t>
            </a:r>
            <a:r>
              <a:rPr lang="fr-CA" b="1" dirty="0" err="1"/>
              <a:t>Draw</a:t>
            </a:r>
            <a:r>
              <a:rPr lang="fr-CA" dirty="0"/>
              <a:t> the </a:t>
            </a:r>
            <a:r>
              <a:rPr lang="fr-CA" dirty="0" err="1"/>
              <a:t>results</a:t>
            </a:r>
            <a:r>
              <a:rPr lang="fr-CA" dirty="0"/>
              <a:t>.  </a:t>
            </a:r>
          </a:p>
          <a:p>
            <a:endParaRPr lang="fr-CA" dirty="0"/>
          </a:p>
          <a:p>
            <a:r>
              <a:rPr lang="fr-CA" dirty="0"/>
              <a:t>2) </a:t>
            </a:r>
            <a:r>
              <a:rPr lang="fr-CA" b="1" dirty="0" err="1"/>
              <a:t>Repeat</a:t>
            </a:r>
            <a:r>
              <a:rPr lang="fr-CA" dirty="0"/>
              <a:t> for </a:t>
            </a:r>
            <a:r>
              <a:rPr lang="fr-CA" dirty="0" err="1"/>
              <a:t>subtracting</a:t>
            </a:r>
            <a:r>
              <a:rPr lang="fr-CA" dirty="0"/>
              <a:t> 2 cubes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 err="1"/>
              <a:t>each</a:t>
            </a:r>
            <a:r>
              <a:rPr lang="fr-CA" dirty="0"/>
              <a:t> </a:t>
            </a:r>
            <a:r>
              <a:rPr lang="fr-CA" dirty="0" err="1"/>
              <a:t>side</a:t>
            </a:r>
            <a:r>
              <a:rPr lang="fr-CA" dirty="0"/>
              <a:t>. </a:t>
            </a:r>
          </a:p>
          <a:p>
            <a:endParaRPr lang="fr-CA" dirty="0"/>
          </a:p>
          <a:p>
            <a:r>
              <a:rPr lang="fr-CA" dirty="0"/>
              <a:t>3) </a:t>
            </a:r>
            <a:r>
              <a:rPr lang="fr-CA" b="1" dirty="0"/>
              <a:t>Model</a:t>
            </a:r>
            <a:r>
              <a:rPr lang="fr-CA" dirty="0"/>
              <a:t>,</a:t>
            </a:r>
            <a:r>
              <a:rPr lang="fr-CA" b="1" dirty="0"/>
              <a:t> </a:t>
            </a:r>
            <a:r>
              <a:rPr lang="fr-CA" b="1" dirty="0" err="1"/>
              <a:t>draw</a:t>
            </a:r>
            <a:r>
              <a:rPr lang="fr-CA" b="1" dirty="0"/>
              <a:t> </a:t>
            </a:r>
            <a:r>
              <a:rPr lang="fr-CA" dirty="0"/>
              <a:t>and </a:t>
            </a:r>
            <a:r>
              <a:rPr lang="fr-CA" b="1" dirty="0"/>
              <a:t>record</a:t>
            </a:r>
            <a:r>
              <a:rPr lang="fr-CA" dirty="0"/>
              <a:t>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happens</a:t>
            </a:r>
            <a:r>
              <a:rPr lang="fr-CA" dirty="0"/>
              <a:t> if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multiply</a:t>
            </a:r>
            <a:r>
              <a:rPr lang="fr-CA" dirty="0"/>
              <a:t> </a:t>
            </a:r>
            <a:r>
              <a:rPr lang="fr-CA" dirty="0" err="1"/>
              <a:t>both</a:t>
            </a:r>
            <a:r>
              <a:rPr lang="fr-CA" dirty="0"/>
              <a:t> </a:t>
            </a:r>
            <a:r>
              <a:rPr lang="fr-CA" dirty="0" err="1"/>
              <a:t>sides</a:t>
            </a:r>
            <a:r>
              <a:rPr lang="fr-CA" dirty="0"/>
              <a:t> by 3.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9DEE7E-2EF3-4FCB-AFF0-9C2F76527097}"/>
              </a:ext>
            </a:extLst>
          </p:cNvPr>
          <p:cNvSpPr txBox="1"/>
          <p:nvPr/>
        </p:nvSpPr>
        <p:spPr>
          <a:xfrm>
            <a:off x="5279011" y="509047"/>
            <a:ext cx="495849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Travaille</a:t>
            </a:r>
            <a:r>
              <a:rPr lang="fr-CA" dirty="0"/>
              <a:t> en dyades. </a:t>
            </a:r>
            <a:r>
              <a:rPr lang="fr-CA" b="1" dirty="0"/>
              <a:t>Complète</a:t>
            </a:r>
            <a:r>
              <a:rPr lang="fr-CA" dirty="0"/>
              <a:t> dans ton cahier.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marL="342900" indent="-342900">
              <a:buAutoNum type="arabicParenR"/>
            </a:pPr>
            <a:r>
              <a:rPr lang="fr-CA" b="1" dirty="0"/>
              <a:t>Représente</a:t>
            </a:r>
            <a:r>
              <a:rPr lang="fr-CA" dirty="0"/>
              <a:t> et </a:t>
            </a:r>
            <a:r>
              <a:rPr lang="fr-CA" b="1" dirty="0"/>
              <a:t>inscrit</a:t>
            </a:r>
            <a:r>
              <a:rPr lang="fr-CA" dirty="0"/>
              <a:t> ce qui se produira si l’on ajoute 2 cubes de chaque côté de la balance. </a:t>
            </a:r>
            <a:r>
              <a:rPr lang="fr-CA" b="1" dirty="0"/>
              <a:t>Dessine</a:t>
            </a:r>
            <a:r>
              <a:rPr lang="fr-CA" dirty="0"/>
              <a:t> les résultats.</a:t>
            </a:r>
          </a:p>
          <a:p>
            <a:pPr marL="342900" indent="-342900">
              <a:buAutoNum type="arabicParenR"/>
            </a:pPr>
            <a:endParaRPr lang="fr-CA" dirty="0"/>
          </a:p>
          <a:p>
            <a:pPr marL="342900" indent="-342900">
              <a:buAutoNum type="arabicParenR"/>
            </a:pPr>
            <a:r>
              <a:rPr lang="fr-CA" b="1" dirty="0"/>
              <a:t>Répète</a:t>
            </a:r>
            <a:r>
              <a:rPr lang="fr-CA" dirty="0"/>
              <a:t> en soustrayant 2 cubes de chaque côté.</a:t>
            </a:r>
          </a:p>
          <a:p>
            <a:pPr marL="342900" indent="-342900">
              <a:buAutoNum type="arabicParenR"/>
            </a:pPr>
            <a:endParaRPr lang="fr-CA" dirty="0"/>
          </a:p>
          <a:p>
            <a:pPr marL="342900" indent="-342900">
              <a:buAutoNum type="arabicParenR"/>
            </a:pPr>
            <a:r>
              <a:rPr lang="fr-CA" b="1" dirty="0"/>
              <a:t>Représente</a:t>
            </a:r>
            <a:r>
              <a:rPr lang="fr-CA" dirty="0"/>
              <a:t>,</a:t>
            </a:r>
            <a:r>
              <a:rPr lang="fr-CA" b="1" dirty="0"/>
              <a:t> dessine </a:t>
            </a:r>
            <a:r>
              <a:rPr lang="fr-CA" dirty="0"/>
              <a:t>et </a:t>
            </a:r>
            <a:r>
              <a:rPr lang="fr-CA" b="1" dirty="0"/>
              <a:t>inscrit</a:t>
            </a:r>
            <a:r>
              <a:rPr lang="fr-CA" dirty="0"/>
              <a:t> ce qui produira si l’on multiplie les deux côtés par 3. 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82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F462D8-9111-46E9-84D1-CA9B350D1B2C}"/>
              </a:ext>
            </a:extLst>
          </p:cNvPr>
          <p:cNvSpPr txBox="1"/>
          <p:nvPr/>
        </p:nvSpPr>
        <p:spPr>
          <a:xfrm>
            <a:off x="330200" y="381000"/>
            <a:ext cx="10378649" cy="59400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Write </a:t>
            </a:r>
            <a:r>
              <a:rPr lang="fr-FR" sz="2000" dirty="0" err="1">
                <a:solidFill>
                  <a:srgbClr val="000000"/>
                </a:solidFill>
              </a:rPr>
              <a:t>two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different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forms</a:t>
            </a:r>
            <a:r>
              <a:rPr lang="fr-FR" sz="2000" dirty="0">
                <a:solidFill>
                  <a:srgbClr val="000000"/>
                </a:solidFill>
              </a:rPr>
              <a:t> of </a:t>
            </a:r>
            <a:r>
              <a:rPr lang="fr-FR" sz="2000" dirty="0" err="1">
                <a:solidFill>
                  <a:srgbClr val="000000"/>
                </a:solidFill>
              </a:rPr>
              <a:t>equivalent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equations</a:t>
            </a:r>
            <a:r>
              <a:rPr lang="fr-FR" sz="2000" dirty="0">
                <a:solidFill>
                  <a:srgbClr val="000000"/>
                </a:solidFill>
              </a:rPr>
              <a:t> for </a:t>
            </a:r>
            <a:r>
              <a:rPr lang="fr-FR" sz="2000" dirty="0" err="1">
                <a:solidFill>
                  <a:srgbClr val="000000"/>
                </a:solidFill>
              </a:rPr>
              <a:t>each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equation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below</a:t>
            </a:r>
            <a:r>
              <a:rPr lang="fr-FR" sz="2000" dirty="0">
                <a:solidFill>
                  <a:srgbClr val="000000"/>
                </a:solidFill>
              </a:rPr>
              <a:t>.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Écris deux différentes formes d'équations équivalentes à chaque équation ci-dessous.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Example/</a:t>
            </a:r>
            <a:r>
              <a:rPr lang="en-US" sz="2000" dirty="0" err="1">
                <a:solidFill>
                  <a:srgbClr val="000000"/>
                </a:solidFill>
              </a:rPr>
              <a:t>Exemple</a:t>
            </a:r>
            <a:r>
              <a:rPr lang="en-US" sz="2000" dirty="0">
                <a:solidFill>
                  <a:srgbClr val="000000"/>
                </a:solidFill>
              </a:rPr>
              <a:t>: 5m = 10	 10m = 20	5m + 3 = 13	5m – 2 = 8	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			</a:t>
            </a:r>
            <a:r>
              <a:rPr lang="en-US" sz="1400" dirty="0">
                <a:solidFill>
                  <a:srgbClr val="000000"/>
                </a:solidFill>
              </a:rPr>
              <a:t>(double each side)	(add 3 to each side)	(subtract 2 for each side)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1) 6 - a = 2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2) 16 = 4s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3) 3b + 1 = 13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931ED8-AFCD-4E7D-8A5F-7B039ED65986}"/>
              </a:ext>
            </a:extLst>
          </p:cNvPr>
          <p:cNvCxnSpPr>
            <a:cxnSpLocks/>
          </p:cNvCxnSpPr>
          <p:nvPr/>
        </p:nvCxnSpPr>
        <p:spPr>
          <a:xfrm>
            <a:off x="198132" y="1038389"/>
            <a:ext cx="953975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10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E846BE-17C4-44DE-A46B-418D0C7B99E2}"/>
              </a:ext>
            </a:extLst>
          </p:cNvPr>
          <p:cNvSpPr txBox="1"/>
          <p:nvPr/>
        </p:nvSpPr>
        <p:spPr>
          <a:xfrm>
            <a:off x="1263192" y="2626475"/>
            <a:ext cx="8691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Worksheet</a:t>
            </a:r>
            <a:r>
              <a:rPr lang="fr-CA" dirty="0"/>
              <a:t> – Practice PR4: </a:t>
            </a:r>
            <a:r>
              <a:rPr lang="fr-CA" dirty="0" err="1"/>
              <a:t>Preservation</a:t>
            </a:r>
            <a:r>
              <a:rPr lang="fr-CA" dirty="0"/>
              <a:t> of </a:t>
            </a:r>
            <a:r>
              <a:rPr lang="fr-CA" dirty="0" err="1"/>
              <a:t>Equality</a:t>
            </a:r>
            <a:r>
              <a:rPr lang="fr-CA" dirty="0"/>
              <a:t> (Word document)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Feuille de travail – Pratique PR4: Le maintien de l’égalité (Word document)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9D4A66-F4E1-420D-A946-BA03421B360A}"/>
              </a:ext>
            </a:extLst>
          </p:cNvPr>
          <p:cNvCxnSpPr>
            <a:cxnSpLocks/>
          </p:cNvCxnSpPr>
          <p:nvPr/>
        </p:nvCxnSpPr>
        <p:spPr>
          <a:xfrm>
            <a:off x="727080" y="3357153"/>
            <a:ext cx="79455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812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026363-76F4-4CBD-A3CE-16B3DAD3A5DB}"/>
              </a:ext>
            </a:extLst>
          </p:cNvPr>
          <p:cNvSpPr txBox="1"/>
          <p:nvPr/>
        </p:nvSpPr>
        <p:spPr>
          <a:xfrm>
            <a:off x="3563333" y="3129700"/>
            <a:ext cx="5288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Journal Question PR4 #2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997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D26BF6-6DB4-4BC5-90DB-E00A28EEB838}"/>
              </a:ext>
            </a:extLst>
          </p:cNvPr>
          <p:cNvSpPr txBox="1"/>
          <p:nvPr/>
        </p:nvSpPr>
        <p:spPr>
          <a:xfrm>
            <a:off x="4159970" y="3250414"/>
            <a:ext cx="8583041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CA" sz="2000" dirty="0">
                <a:solidFill>
                  <a:srgbClr val="000000"/>
                </a:solidFill>
              </a:rPr>
              <a:t>PR4 - Quiz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9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9BAB5C-9536-4B05-9E29-C36D854E1241}"/>
              </a:ext>
            </a:extLst>
          </p:cNvPr>
          <p:cNvSpPr txBox="1"/>
          <p:nvPr/>
        </p:nvSpPr>
        <p:spPr>
          <a:xfrm>
            <a:off x="1296186" y="2040060"/>
            <a:ext cx="5081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Watch the following video. Stop at 3:25.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https://www.youtube.com/watch?v=Xbvocj1kp3g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2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D55D3-2AB6-42C6-823B-625C87B7DB81}"/>
              </a:ext>
            </a:extLst>
          </p:cNvPr>
          <p:cNvSpPr txBox="1"/>
          <p:nvPr/>
        </p:nvSpPr>
        <p:spPr>
          <a:xfrm>
            <a:off x="659877" y="527901"/>
            <a:ext cx="8870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You have </a:t>
            </a:r>
            <a:r>
              <a:rPr lang="fr-CA" dirty="0" err="1"/>
              <a:t>used</a:t>
            </a:r>
            <a:r>
              <a:rPr lang="fr-CA" dirty="0"/>
              <a:t> balance </a:t>
            </a:r>
            <a:r>
              <a:rPr lang="fr-CA" dirty="0" err="1"/>
              <a:t>scales</a:t>
            </a:r>
            <a:r>
              <a:rPr lang="fr-CA" dirty="0"/>
              <a:t> in math for </a:t>
            </a:r>
            <a:r>
              <a:rPr lang="fr-CA" dirty="0" err="1"/>
              <a:t>many</a:t>
            </a:r>
            <a:r>
              <a:rPr lang="fr-CA" dirty="0"/>
              <a:t> </a:t>
            </a:r>
            <a:r>
              <a:rPr lang="fr-CA" dirty="0" err="1"/>
              <a:t>years</a:t>
            </a:r>
            <a:r>
              <a:rPr lang="fr-CA" dirty="0"/>
              <a:t> to </a:t>
            </a:r>
            <a:r>
              <a:rPr lang="fr-CA" dirty="0" err="1"/>
              <a:t>represent</a:t>
            </a:r>
            <a:r>
              <a:rPr lang="fr-CA" dirty="0"/>
              <a:t> </a:t>
            </a:r>
            <a:r>
              <a:rPr lang="fr-CA" dirty="0" err="1"/>
              <a:t>equations</a:t>
            </a:r>
            <a:r>
              <a:rPr lang="fr-CA" dirty="0"/>
              <a:t>. You know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both</a:t>
            </a:r>
            <a:r>
              <a:rPr lang="fr-CA" dirty="0"/>
              <a:t> </a:t>
            </a:r>
            <a:r>
              <a:rPr lang="fr-CA" dirty="0" err="1"/>
              <a:t>sides</a:t>
            </a:r>
            <a:r>
              <a:rPr lang="fr-CA" dirty="0"/>
              <a:t> of an </a:t>
            </a:r>
            <a:r>
              <a:rPr lang="fr-CA" dirty="0" err="1"/>
              <a:t>equal</a:t>
            </a:r>
            <a:r>
              <a:rPr lang="fr-CA" dirty="0"/>
              <a:t> </a:t>
            </a:r>
            <a:r>
              <a:rPr lang="fr-CA" dirty="0" err="1"/>
              <a:t>sign</a:t>
            </a:r>
            <a:r>
              <a:rPr lang="fr-CA" dirty="0"/>
              <a:t> must balance </a:t>
            </a:r>
            <a:r>
              <a:rPr lang="fr-CA" dirty="0" err="1"/>
              <a:t>just</a:t>
            </a:r>
            <a:r>
              <a:rPr lang="fr-CA" dirty="0"/>
              <a:t> like a balance </a:t>
            </a:r>
            <a:r>
              <a:rPr lang="fr-CA" dirty="0" err="1"/>
              <a:t>scale</a:t>
            </a:r>
            <a:r>
              <a:rPr lang="fr-CA" dirty="0"/>
              <a:t> in </a:t>
            </a:r>
            <a:r>
              <a:rPr lang="fr-CA" dirty="0" err="1"/>
              <a:t>order</a:t>
            </a:r>
            <a:r>
              <a:rPr lang="fr-CA" dirty="0"/>
              <a:t> to </a:t>
            </a:r>
            <a:r>
              <a:rPr lang="fr-CA" dirty="0" err="1"/>
              <a:t>maintain</a:t>
            </a:r>
            <a:r>
              <a:rPr lang="fr-CA" dirty="0"/>
              <a:t> </a:t>
            </a:r>
            <a:r>
              <a:rPr lang="fr-CA" dirty="0" err="1"/>
              <a:t>equality</a:t>
            </a:r>
            <a:r>
              <a:rPr lang="fr-CA" dirty="0"/>
              <a:t>. </a:t>
            </a:r>
            <a:r>
              <a:rPr lang="fr-CA" b="1" dirty="0"/>
              <a:t>Copy</a:t>
            </a:r>
            <a:r>
              <a:rPr lang="fr-CA" dirty="0"/>
              <a:t> the </a:t>
            </a:r>
            <a:r>
              <a:rPr lang="fr-CA" dirty="0" err="1"/>
              <a:t>examples</a:t>
            </a:r>
            <a:r>
              <a:rPr lang="fr-CA" dirty="0"/>
              <a:t> </a:t>
            </a:r>
            <a:r>
              <a:rPr lang="fr-CA" dirty="0" err="1"/>
              <a:t>below</a:t>
            </a:r>
            <a:r>
              <a:rPr lang="fr-CA" dirty="0"/>
              <a:t> in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scribbler</a:t>
            </a:r>
            <a:r>
              <a:rPr lang="fr-CA" dirty="0"/>
              <a:t>. </a:t>
            </a:r>
          </a:p>
          <a:p>
            <a:endParaRPr lang="fr-CA" dirty="0"/>
          </a:p>
          <a:p>
            <a:r>
              <a:rPr lang="en-US" dirty="0"/>
              <a:t>Tu </a:t>
            </a:r>
            <a:r>
              <a:rPr lang="en-US" dirty="0" err="1"/>
              <a:t>utilises</a:t>
            </a:r>
            <a:r>
              <a:rPr lang="en-US" dirty="0"/>
              <a:t> les balances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mathématiques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</a:t>
            </a:r>
            <a:r>
              <a:rPr lang="en-US" dirty="0" err="1"/>
              <a:t>longtemps</a:t>
            </a:r>
            <a:r>
              <a:rPr lang="en-US" dirty="0"/>
              <a:t> pour representer les </a:t>
            </a:r>
            <a:r>
              <a:rPr lang="en-US" dirty="0" err="1"/>
              <a:t>équations</a:t>
            </a:r>
            <a:r>
              <a:rPr lang="en-US" dirty="0"/>
              <a:t>. Tu </a:t>
            </a:r>
            <a:r>
              <a:rPr lang="en-US" dirty="0" err="1"/>
              <a:t>sais</a:t>
            </a:r>
            <a:r>
              <a:rPr lang="en-US" dirty="0"/>
              <a:t> que les deux </a:t>
            </a:r>
            <a:r>
              <a:rPr lang="en-US" dirty="0" err="1"/>
              <a:t>côtés</a:t>
            </a:r>
            <a:r>
              <a:rPr lang="en-US" dirty="0"/>
              <a:t> d’un </a:t>
            </a:r>
            <a:r>
              <a:rPr lang="en-US" dirty="0" err="1"/>
              <a:t>signe</a:t>
            </a:r>
            <a:r>
              <a:rPr lang="en-US" dirty="0"/>
              <a:t> </a:t>
            </a:r>
            <a:r>
              <a:rPr lang="en-US" dirty="0" err="1"/>
              <a:t>d’égalité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besoin</a:t>
            </a:r>
            <a:r>
              <a:rPr lang="en-US" dirty="0"/>
              <a:t> de se balancer </a:t>
            </a:r>
            <a:r>
              <a:rPr lang="en-US" dirty="0" err="1"/>
              <a:t>pareil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balance pour </a:t>
            </a:r>
            <a:r>
              <a:rPr lang="en-US" dirty="0" err="1"/>
              <a:t>maintenir</a:t>
            </a:r>
            <a:r>
              <a:rPr lang="en-US" dirty="0"/>
              <a:t> </a:t>
            </a:r>
            <a:r>
              <a:rPr lang="en-US" dirty="0" err="1"/>
              <a:t>l’égalité</a:t>
            </a:r>
            <a:r>
              <a:rPr lang="en-US" dirty="0"/>
              <a:t>. </a:t>
            </a:r>
            <a:r>
              <a:rPr lang="en-US" b="1" dirty="0" err="1"/>
              <a:t>Copie</a:t>
            </a:r>
            <a:r>
              <a:rPr lang="en-US" dirty="0"/>
              <a:t> les </a:t>
            </a:r>
            <a:r>
              <a:rPr lang="en-US" dirty="0" err="1"/>
              <a:t>exemples</a:t>
            </a:r>
            <a:r>
              <a:rPr lang="en-US" dirty="0"/>
              <a:t> ci-dessous dans ton cahier. </a:t>
            </a:r>
            <a:endParaRPr lang="fr-C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334BD1-E327-47D8-A7C7-43E415AAB253}"/>
              </a:ext>
            </a:extLst>
          </p:cNvPr>
          <p:cNvCxnSpPr/>
          <p:nvPr/>
        </p:nvCxnSpPr>
        <p:spPr>
          <a:xfrm>
            <a:off x="439682" y="1566290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14101C-83CD-4819-8033-BC06D843AA69}"/>
              </a:ext>
            </a:extLst>
          </p:cNvPr>
          <p:cNvGrpSpPr/>
          <p:nvPr/>
        </p:nvGrpSpPr>
        <p:grpSpPr>
          <a:xfrm>
            <a:off x="791851" y="4081820"/>
            <a:ext cx="3007151" cy="593890"/>
            <a:chOff x="2846895" y="4440025"/>
            <a:chExt cx="2233105" cy="219959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F4191D5-E0C8-4139-805B-C188EFB17EE1}"/>
                </a:ext>
              </a:extLst>
            </p:cNvPr>
            <p:cNvSpPr/>
            <p:nvPr/>
          </p:nvSpPr>
          <p:spPr>
            <a:xfrm>
              <a:off x="3789575" y="4440025"/>
              <a:ext cx="338380" cy="219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BBBDC80-BF73-48FF-8FEC-78C53DE23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46895" y="4440025"/>
              <a:ext cx="223310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0388451-BA0B-46CF-BD7A-055FD3BF6D5C}"/>
              </a:ext>
            </a:extLst>
          </p:cNvPr>
          <p:cNvSpPr txBox="1"/>
          <p:nvPr/>
        </p:nvSpPr>
        <p:spPr>
          <a:xfrm>
            <a:off x="1121789" y="3720240"/>
            <a:ext cx="414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4 + 5		3 x 3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8960DE-2E33-469F-9537-27B32B3C9F96}"/>
              </a:ext>
            </a:extLst>
          </p:cNvPr>
          <p:cNvSpPr txBox="1"/>
          <p:nvPr/>
        </p:nvSpPr>
        <p:spPr>
          <a:xfrm>
            <a:off x="1005484" y="5026191"/>
            <a:ext cx="3478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4 + 5		3 x 3 </a:t>
            </a:r>
          </a:p>
          <a:p>
            <a:r>
              <a:rPr lang="fr-CA" dirty="0"/>
              <a:t>= 9		=9</a:t>
            </a:r>
          </a:p>
          <a:p>
            <a:endParaRPr lang="fr-CA" dirty="0"/>
          </a:p>
          <a:p>
            <a:r>
              <a:rPr lang="fr-CA" dirty="0"/>
              <a:t>So/Alors	 4 + 5 = 3 x 3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82A34F-A14D-40D8-B833-3590EF2FC69A}"/>
              </a:ext>
            </a:extLst>
          </p:cNvPr>
          <p:cNvGrpSpPr/>
          <p:nvPr/>
        </p:nvGrpSpPr>
        <p:grpSpPr>
          <a:xfrm>
            <a:off x="5704788" y="4029157"/>
            <a:ext cx="3007151" cy="593890"/>
            <a:chOff x="2846895" y="4440025"/>
            <a:chExt cx="2233105" cy="219959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1385153-DD08-4F11-9D0A-2DD96024806E}"/>
                </a:ext>
              </a:extLst>
            </p:cNvPr>
            <p:cNvSpPr/>
            <p:nvPr/>
          </p:nvSpPr>
          <p:spPr>
            <a:xfrm>
              <a:off x="3789575" y="4440025"/>
              <a:ext cx="338380" cy="219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0D2F10-E5DE-4B2F-B896-8BF5F135381A}"/>
                </a:ext>
              </a:extLst>
            </p:cNvPr>
            <p:cNvCxnSpPr>
              <a:cxnSpLocks/>
            </p:cNvCxnSpPr>
            <p:nvPr/>
          </p:nvCxnSpPr>
          <p:spPr>
            <a:xfrm>
              <a:off x="2846895" y="4440025"/>
              <a:ext cx="223310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1E5E43F-EC7B-49BE-AB5F-5E5B24D44F03}"/>
              </a:ext>
            </a:extLst>
          </p:cNvPr>
          <p:cNvSpPr txBox="1"/>
          <p:nvPr/>
        </p:nvSpPr>
        <p:spPr>
          <a:xfrm>
            <a:off x="5777814" y="3659824"/>
            <a:ext cx="352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 15 – 4		44 ÷ 11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4936DA-A597-4868-B019-A931D79A0D21}"/>
              </a:ext>
            </a:extLst>
          </p:cNvPr>
          <p:cNvSpPr txBox="1"/>
          <p:nvPr/>
        </p:nvSpPr>
        <p:spPr>
          <a:xfrm>
            <a:off x="5926317" y="5203596"/>
            <a:ext cx="3007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15 – 4		44  ÷  11 </a:t>
            </a:r>
          </a:p>
          <a:p>
            <a:r>
              <a:rPr lang="fr-CA" dirty="0"/>
              <a:t>= 11		= 4</a:t>
            </a:r>
          </a:p>
          <a:p>
            <a:endParaRPr lang="fr-CA" dirty="0"/>
          </a:p>
          <a:p>
            <a:r>
              <a:rPr lang="fr-CA" dirty="0"/>
              <a:t>So/Alors  	15 – 4 ≠  44 ÷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5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3B1A99-75BD-4AC7-B15E-AD9A583965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44" y="2117947"/>
            <a:ext cx="4569709" cy="16920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4A9DD2-A48A-4D51-8D47-1CAA0C7BAEB2}"/>
              </a:ext>
            </a:extLst>
          </p:cNvPr>
          <p:cNvSpPr txBox="1"/>
          <p:nvPr/>
        </p:nvSpPr>
        <p:spPr>
          <a:xfrm>
            <a:off x="594542" y="224403"/>
            <a:ext cx="9565458" cy="717119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 err="1">
                <a:solidFill>
                  <a:srgbClr val="000000"/>
                </a:solidFill>
              </a:rPr>
              <a:t>Determine</a:t>
            </a:r>
            <a:r>
              <a:rPr lang="fr-FR" sz="2000" dirty="0">
                <a:solidFill>
                  <a:srgbClr val="000000"/>
                </a:solidFill>
              </a:rPr>
              <a:t> if </a:t>
            </a:r>
            <a:r>
              <a:rPr lang="fr-FR" sz="2000" dirty="0" err="1">
                <a:solidFill>
                  <a:srgbClr val="000000"/>
                </a:solidFill>
              </a:rPr>
              <a:t>each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scale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is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balanced</a:t>
            </a:r>
            <a:r>
              <a:rPr lang="fr-FR" sz="2000" dirty="0">
                <a:solidFill>
                  <a:srgbClr val="000000"/>
                </a:solidFill>
              </a:rPr>
              <a:t>. </a:t>
            </a:r>
            <a:r>
              <a:rPr lang="fr-FR" sz="2000" b="1" dirty="0" err="1">
                <a:solidFill>
                  <a:srgbClr val="000000"/>
                </a:solidFill>
              </a:rPr>
              <a:t>Explain</a:t>
            </a:r>
            <a:r>
              <a:rPr lang="fr-FR" sz="2000" dirty="0">
                <a:solidFill>
                  <a:srgbClr val="000000"/>
                </a:solidFill>
              </a:rPr>
              <a:t> how </a:t>
            </a:r>
            <a:r>
              <a:rPr lang="fr-FR" sz="2000" dirty="0" err="1">
                <a:solidFill>
                  <a:srgbClr val="000000"/>
                </a:solidFill>
              </a:rPr>
              <a:t>you</a:t>
            </a:r>
            <a:r>
              <a:rPr lang="fr-FR" sz="2000" dirty="0">
                <a:solidFill>
                  <a:srgbClr val="000000"/>
                </a:solidFill>
              </a:rPr>
              <a:t> know. (</a:t>
            </a:r>
            <a:r>
              <a:rPr lang="fr-FR" sz="2000" b="1" dirty="0">
                <a:solidFill>
                  <a:srgbClr val="000000"/>
                </a:solidFill>
              </a:rPr>
              <a:t>Copy</a:t>
            </a:r>
            <a:r>
              <a:rPr lang="fr-FR" sz="2000" dirty="0">
                <a:solidFill>
                  <a:srgbClr val="000000"/>
                </a:solidFill>
              </a:rPr>
              <a:t> the </a:t>
            </a:r>
            <a:r>
              <a:rPr lang="fr-FR" sz="2000" dirty="0" err="1">
                <a:solidFill>
                  <a:srgbClr val="000000"/>
                </a:solidFill>
              </a:rPr>
              <a:t>scales</a:t>
            </a:r>
            <a:r>
              <a:rPr lang="fr-FR" sz="2000" dirty="0">
                <a:solidFill>
                  <a:srgbClr val="000000"/>
                </a:solidFill>
              </a:rPr>
              <a:t> in </a:t>
            </a:r>
            <a:r>
              <a:rPr lang="fr-FR" sz="2000" dirty="0" err="1">
                <a:solidFill>
                  <a:srgbClr val="000000"/>
                </a:solidFill>
              </a:rPr>
              <a:t>your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scribbler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too</a:t>
            </a:r>
            <a:r>
              <a:rPr lang="fr-FR" sz="2000" dirty="0">
                <a:solidFill>
                  <a:srgbClr val="000000"/>
                </a:solidFill>
              </a:rPr>
              <a:t>.)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Vérifie</a:t>
            </a:r>
            <a:r>
              <a:rPr lang="fr-FR" sz="2000" dirty="0">
                <a:solidFill>
                  <a:srgbClr val="000000"/>
                </a:solidFill>
              </a:rPr>
              <a:t> si chaque balance est équilibrée. </a:t>
            </a:r>
            <a:r>
              <a:rPr lang="fr-FR" sz="2000" b="1" dirty="0">
                <a:solidFill>
                  <a:srgbClr val="000000"/>
                </a:solidFill>
              </a:rPr>
              <a:t>Explique</a:t>
            </a:r>
            <a:r>
              <a:rPr lang="fr-FR" sz="2000" dirty="0">
                <a:solidFill>
                  <a:srgbClr val="000000"/>
                </a:solidFill>
              </a:rPr>
              <a:t> comment tu sais. (</a:t>
            </a:r>
            <a:r>
              <a:rPr lang="fr-FR" sz="2000" b="1" dirty="0">
                <a:solidFill>
                  <a:srgbClr val="000000"/>
                </a:solidFill>
              </a:rPr>
              <a:t>Copie</a:t>
            </a:r>
            <a:r>
              <a:rPr lang="fr-FR" sz="2000" dirty="0">
                <a:solidFill>
                  <a:srgbClr val="000000"/>
                </a:solidFill>
              </a:rPr>
              <a:t> les balances dans ton cahier aussi.)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1.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2.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3.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C1610-1D3D-4BD4-844B-4CF128ADCBE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44" y="4270797"/>
            <a:ext cx="4461391" cy="16920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44C696-0DE7-4AA3-8246-D834754275A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34" y="6157656"/>
            <a:ext cx="5097612" cy="14623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EB46D3-FDFA-4C0F-95DD-46CE6321C064}"/>
              </a:ext>
            </a:extLst>
          </p:cNvPr>
          <p:cNvCxnSpPr/>
          <p:nvPr/>
        </p:nvCxnSpPr>
        <p:spPr>
          <a:xfrm>
            <a:off x="439682" y="1057243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3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D7FED2-D26E-439F-A1FD-83FAB3A9A0BF}"/>
              </a:ext>
            </a:extLst>
          </p:cNvPr>
          <p:cNvSpPr txBox="1"/>
          <p:nvPr/>
        </p:nvSpPr>
        <p:spPr>
          <a:xfrm>
            <a:off x="772998" y="1046375"/>
            <a:ext cx="8144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see more examples and review commutative property, </a:t>
            </a:r>
            <a:r>
              <a:rPr lang="en-US" b="1" dirty="0"/>
              <a:t>read</a:t>
            </a:r>
            <a:r>
              <a:rPr lang="en-US" dirty="0"/>
              <a:t> page 34.</a:t>
            </a:r>
          </a:p>
          <a:p>
            <a:endParaRPr lang="en-US" dirty="0"/>
          </a:p>
          <a:p>
            <a:r>
              <a:rPr lang="en-US" dirty="0"/>
              <a:t>Pour </a:t>
            </a:r>
            <a:r>
              <a:rPr lang="en-US" dirty="0" err="1"/>
              <a:t>voir</a:t>
            </a:r>
            <a:r>
              <a:rPr lang="en-US" dirty="0"/>
              <a:t> </a:t>
            </a:r>
            <a:r>
              <a:rPr lang="en-US" dirty="0" err="1"/>
              <a:t>d’autres</a:t>
            </a:r>
            <a:r>
              <a:rPr lang="en-US" dirty="0"/>
              <a:t> </a:t>
            </a:r>
            <a:r>
              <a:rPr lang="en-US" dirty="0" err="1"/>
              <a:t>exemples</a:t>
            </a:r>
            <a:r>
              <a:rPr lang="en-US" dirty="0"/>
              <a:t> et r</a:t>
            </a:r>
            <a:r>
              <a:rPr lang="fr-CA" dirty="0" err="1"/>
              <a:t>éviser</a:t>
            </a:r>
            <a:r>
              <a:rPr lang="fr-CA" dirty="0"/>
              <a:t> la commutativité, </a:t>
            </a:r>
            <a:r>
              <a:rPr lang="fr-CA" b="1" dirty="0"/>
              <a:t>lis</a:t>
            </a:r>
            <a:r>
              <a:rPr lang="fr-CA" dirty="0"/>
              <a:t> page 34.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356D8E-9651-4EBE-B5D7-5368EE71FB0D}"/>
              </a:ext>
            </a:extLst>
          </p:cNvPr>
          <p:cNvCxnSpPr>
            <a:cxnSpLocks/>
          </p:cNvCxnSpPr>
          <p:nvPr/>
        </p:nvCxnSpPr>
        <p:spPr>
          <a:xfrm>
            <a:off x="511481" y="1519156"/>
            <a:ext cx="736932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82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1FC843-DFBF-494E-A1AD-07DED4C811A5}"/>
              </a:ext>
            </a:extLst>
          </p:cNvPr>
          <p:cNvSpPr txBox="1"/>
          <p:nvPr/>
        </p:nvSpPr>
        <p:spPr>
          <a:xfrm>
            <a:off x="2463144" y="3221348"/>
            <a:ext cx="685053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Practice – Tilt or Balance worksheet (double sided) 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3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026363-76F4-4CBD-A3CE-16B3DAD3A5DB}"/>
              </a:ext>
            </a:extLst>
          </p:cNvPr>
          <p:cNvSpPr txBox="1"/>
          <p:nvPr/>
        </p:nvSpPr>
        <p:spPr>
          <a:xfrm>
            <a:off x="3563333" y="3129700"/>
            <a:ext cx="5288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Journal Question PR4 #1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299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9BAB5C-9536-4B05-9E29-C36D854E1241}"/>
              </a:ext>
            </a:extLst>
          </p:cNvPr>
          <p:cNvSpPr txBox="1"/>
          <p:nvPr/>
        </p:nvSpPr>
        <p:spPr>
          <a:xfrm>
            <a:off x="664590" y="1521585"/>
            <a:ext cx="83191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Go back to the following video. Start where you left off at 3:25 and watch the rest.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https://www.youtube.com/watch?v=Xbvocj1kp3g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8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985A28-B773-42AD-A99F-A813CF4CABBC}"/>
              </a:ext>
            </a:extLst>
          </p:cNvPr>
          <p:cNvSpPr txBox="1"/>
          <p:nvPr/>
        </p:nvSpPr>
        <p:spPr>
          <a:xfrm>
            <a:off x="778627" y="1615126"/>
            <a:ext cx="837479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Read</a:t>
            </a:r>
            <a:r>
              <a:rPr lang="en-US" sz="2000" dirty="0">
                <a:solidFill>
                  <a:srgbClr val="000000"/>
                </a:solidFill>
              </a:rPr>
              <a:t> the Connect section on pages 37 and 38. </a:t>
            </a:r>
            <a:r>
              <a:rPr lang="en-US" sz="2000" b="1" dirty="0">
                <a:solidFill>
                  <a:srgbClr val="000000"/>
                </a:solidFill>
              </a:rPr>
              <a:t>Copy</a:t>
            </a:r>
            <a:r>
              <a:rPr lang="en-US" sz="2000" dirty="0">
                <a:solidFill>
                  <a:srgbClr val="000000"/>
                </a:solidFill>
              </a:rPr>
              <a:t> the definition for </a:t>
            </a:r>
            <a:r>
              <a:rPr lang="en-US" sz="2000" u="sng" dirty="0">
                <a:solidFill>
                  <a:srgbClr val="000000"/>
                </a:solidFill>
              </a:rPr>
              <a:t>preservation of equality </a:t>
            </a:r>
            <a:r>
              <a:rPr lang="en-US" sz="2000" dirty="0">
                <a:solidFill>
                  <a:srgbClr val="000000"/>
                </a:solidFill>
              </a:rPr>
              <a:t>and then the example at the end of the section to show what </a:t>
            </a:r>
            <a:r>
              <a:rPr lang="en-US" sz="2000" u="sng" dirty="0">
                <a:solidFill>
                  <a:srgbClr val="000000"/>
                </a:solidFill>
              </a:rPr>
              <a:t>equivalent form of the equation</a:t>
            </a:r>
            <a:r>
              <a:rPr lang="en-US" sz="2000" dirty="0">
                <a:solidFill>
                  <a:srgbClr val="000000"/>
                </a:solidFill>
              </a:rPr>
              <a:t> means.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7E865E-5A82-4208-85C8-B9466BC63B6B}"/>
              </a:ext>
            </a:extLst>
          </p:cNvPr>
          <p:cNvCxnSpPr/>
          <p:nvPr/>
        </p:nvCxnSpPr>
        <p:spPr>
          <a:xfrm>
            <a:off x="439682" y="3593053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394A5F5-5079-4AD4-B41C-48A78FB8CE4B}"/>
              </a:ext>
            </a:extLst>
          </p:cNvPr>
          <p:cNvSpPr txBox="1"/>
          <p:nvPr/>
        </p:nvSpPr>
        <p:spPr>
          <a:xfrm>
            <a:off x="933254" y="4477732"/>
            <a:ext cx="7843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Lis</a:t>
            </a:r>
            <a:r>
              <a:rPr lang="en-US" sz="2000" dirty="0"/>
              <a:t> la section D</a:t>
            </a:r>
            <a:r>
              <a:rPr lang="fr-CA" sz="2000" dirty="0" err="1"/>
              <a:t>écouvre</a:t>
            </a:r>
            <a:r>
              <a:rPr lang="fr-CA" sz="2000" dirty="0"/>
              <a:t> aux pages 37 et 38. </a:t>
            </a:r>
            <a:r>
              <a:rPr lang="fr-CA" sz="2000" b="1" dirty="0"/>
              <a:t>Copie</a:t>
            </a:r>
            <a:r>
              <a:rPr lang="fr-CA" sz="2000" dirty="0"/>
              <a:t> la définition pour le </a:t>
            </a:r>
            <a:r>
              <a:rPr lang="fr-CA" sz="2000" u="sng" dirty="0"/>
              <a:t>maintien de l’égalité</a:t>
            </a:r>
            <a:r>
              <a:rPr lang="fr-CA" sz="2000" dirty="0"/>
              <a:t> et l’exemple à la fin de la section pour démontrer la signification d’une </a:t>
            </a:r>
            <a:r>
              <a:rPr lang="fr-CA" sz="2000" u="sng" dirty="0"/>
              <a:t>forme équivalente d’une équation</a:t>
            </a:r>
            <a:r>
              <a:rPr lang="fr-CA" sz="2000" dirty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292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855</Words>
  <Application>Microsoft Office PowerPoint</Application>
  <PresentationFormat>Custom</PresentationFormat>
  <Paragraphs>163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 Light</vt:lpstr>
      <vt:lpstr>Arial</vt:lpstr>
      <vt:lpstr>Arial - 18</vt:lpstr>
      <vt:lpstr>Calibri</vt:lpstr>
      <vt:lpstr>Arial - 34</vt:lpstr>
      <vt:lpstr>Arial - 22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McLellan, Krissy (ASD-N)</dc:creator>
  <cp:lastModifiedBy>McLellan, Krissy (ASD-N)</cp:lastModifiedBy>
  <cp:revision>27</cp:revision>
  <dcterms:created xsi:type="dcterms:W3CDTF">2021-05-05T12:32:25Z</dcterms:created>
  <dcterms:modified xsi:type="dcterms:W3CDTF">2021-05-06T13:54:46Z</dcterms:modified>
</cp:coreProperties>
</file>