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9"/>
  </p:notesMasterIdLst>
  <p:sldIdLst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04E48C-B0F0-4CBD-AB0A-707A9FF1345B}" v="2" dt="2021-10-31T20:07:07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E0CD1-347B-4C0C-A097-7BA2EB20CD99}" type="datetimeFigureOut">
              <a:rPr lang="en-US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799A0-E785-43E3-862C-83831049DC6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8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48C26-1682-48BA-9FDF-FB6DADFBE2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2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48C26-1682-48BA-9FDF-FB6DADFBE2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3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48C26-1682-48BA-9FDF-FB6DADFBE2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9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7979-DC9C-4F07-9EAC-03EE0DCEB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237AA-BBCC-42A9-9895-AEFB940D9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1B70-6CA9-4AA0-9950-237D082F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15E2-A176-415B-87A1-B9717C67E90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1B3B9-1B9A-449A-88E7-558555D73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3C791-F160-4E43-998B-B1727CEC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CA1E-B802-4C6D-9FEA-B299A39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4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C45C-3476-4C68-957F-A936C3F7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4EA6B-A7A6-437E-82E2-8C5334F86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B682-2C33-4A3A-B975-5E710CFE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15E2-A176-415B-87A1-B9717C67E90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6667B-A4DA-44DA-B24D-FF574949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A6F38-BB4A-4810-B376-2C18C3A4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CA1E-B802-4C6D-9FEA-B299A39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68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E3B07-B0D7-4226-8A22-246A2A1B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ABA0A-E389-48FA-A228-3BCEE90E8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0DDE8-D4BB-4716-872F-1A39E377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15E2-A176-415B-87A1-B9717C67E90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377EC-50F8-4D00-ACFE-72A0EDD4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C315-6EB1-452A-971E-65A5E2EC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CA1E-B802-4C6D-9FEA-B299A39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D86B-C8DA-4F5E-8468-704B368F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67612-2104-4CF4-B88D-7AC62D76E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D2D49-7EC7-4693-9565-C1B55A0F2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A77A0-4D64-4EAE-BB22-8A0E8264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15E2-A176-415B-87A1-B9717C67E90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CD128-CB5F-4640-9F45-10875D44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2BD4B-B540-48D4-9FA5-D18ABF28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CA1E-B802-4C6D-9FEA-B299A39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78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1D0A-612E-472E-9986-53343B8A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E3D67-55FF-4265-8FAA-F049E63B6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CE277-5560-4E06-9B5F-A0F1A5998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A9F955-DE42-4774-98D8-44A1FB144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AEBE4-11E1-477E-A499-F46BA4F7E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564011-998D-4DF2-8387-ACD7F8A0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15E2-A176-415B-87A1-B9717C67E90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9EC0F-FC04-44FF-B465-60A2D20E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B24BE-5EA7-465C-ACE5-785C5E03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CA1E-B802-4C6D-9FEA-B299A39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58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B1BA-F892-4A4C-9569-9F7FE96D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058A3B-CB5A-4310-99FF-E370F2CA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15E2-A176-415B-87A1-B9717C67E90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086A3-7008-40F6-9434-7E8C80CC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2DC3A-FECD-4395-91A3-A6C92C73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CA1E-B802-4C6D-9FEA-B299A39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4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68AFC5-B5EA-4B1B-8FCB-83C0238D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15E2-A176-415B-87A1-B9717C67E90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B01CD-72C0-4418-B85E-3EC1D8C0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F4D85-B37E-411B-9AED-A98B6292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CA1E-B802-4C6D-9FEA-B299A39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64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F5758-2FDE-4486-9BB6-7017B657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5C91A-1B61-4E30-ABAF-142216B0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84B9E-79E3-4E50-A4DA-F10BCB425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A536D-D8CF-4CC8-9CCA-E1395E58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15E2-A176-415B-87A1-B9717C67E90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2BF5F-11DA-4A5D-A614-E0C67528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16C2B-D5D9-4FD5-87E6-82D76E30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CA1E-B802-4C6D-9FEA-B299A39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2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F07F-3B54-4A2D-9B75-8BF86D8E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36C9D-60F6-43A4-9743-8B0C4979B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C6EDB-8775-4465-804D-3D7B87C39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FD488-493D-4D4C-AEEB-7A63ECC6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15E2-A176-415B-87A1-B9717C67E90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3FF54-4028-4B8A-9B10-DBB007F5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1AD21-131E-432F-B347-F001CB60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CA1E-B802-4C6D-9FEA-B299A39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47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3660-13CE-45D8-86C7-FC68F140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B57AE-0479-4D43-8E68-99A74A82F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A9672-3B51-4BD1-9370-EE4D310E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15E2-A176-415B-87A1-B9717C67E90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98BD8-A533-4DC8-8557-5172E3BE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816A7-A625-49F3-91C1-EB245BDE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CA1E-B802-4C6D-9FEA-B299A39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28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845C10-A62A-4BEB-B8A7-C9BCF14E3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32F51-CDB8-49D5-9FF7-6E484F077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B3297-1E19-4DD7-82FB-D2C7D087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15E2-A176-415B-87A1-B9717C67E90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26A2B-24CD-46CF-8348-CAB97CCF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3FED7-C97F-4F60-B7D5-AA24487D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CA1E-B802-4C6D-9FEA-B299A39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6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F1559-B180-4921-8A8A-45E7EFAD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C9F9D-67F3-4877-8977-B31B88423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E2BE0-FFE2-4F9E-9A2A-ACCB5C95F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415E2-A176-415B-87A1-B9717C67E90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0FCA7-6DCA-4FFF-B41A-BEBAF9027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C34E8-234E-431D-90C9-06F5C7E9A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DCA1E-B802-4C6D-9FEA-B299A39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8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laptitelili.eklablog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eat empty education desk">
            <a:extLst>
              <a:ext uri="{FF2B5EF4-FFF2-40B4-BE49-F238E27FC236}">
                <a16:creationId xmlns:a16="http://schemas.microsoft.com/office/drawing/2014/main" id="{C827DA4E-2F52-47CC-88C3-B1E3387AD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28" r="-2" b="-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Home Learning 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novembre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AA4ED-A81D-4570-AC56-2784B6DE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41" y="2595656"/>
            <a:ext cx="2880828" cy="121453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fr-CA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Objectives d’apprentissage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3100" dirty="0">
                <a:solidFill>
                  <a:srgbClr val="FFFFFF"/>
                </a:solidFill>
              </a:rPr>
              <a:t> 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308F47-EB10-4DAC-A177-C30C560B3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505041"/>
              </p:ext>
            </p:extLst>
          </p:nvPr>
        </p:nvGraphicFramePr>
        <p:xfrm>
          <a:off x="4200525" y="266700"/>
          <a:ext cx="7730574" cy="3395719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5238748">
                  <a:extLst>
                    <a:ext uri="{9D8B030D-6E8A-4147-A177-3AD203B41FA5}">
                      <a16:colId xmlns:a16="http://schemas.microsoft.com/office/drawing/2014/main" val="3342878624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3128178294"/>
                    </a:ext>
                  </a:extLst>
                </a:gridCol>
                <a:gridCol w="769503">
                  <a:extLst>
                    <a:ext uri="{9D8B030D-6E8A-4147-A177-3AD203B41FA5}">
                      <a16:colId xmlns:a16="http://schemas.microsoft.com/office/drawing/2014/main" val="3253126993"/>
                    </a:ext>
                  </a:extLst>
                </a:gridCol>
                <a:gridCol w="960324">
                  <a:extLst>
                    <a:ext uri="{9D8B030D-6E8A-4147-A177-3AD203B41FA5}">
                      <a16:colId xmlns:a16="http://schemas.microsoft.com/office/drawing/2014/main" val="2946811012"/>
                    </a:ext>
                  </a:extLst>
                </a:gridCol>
              </a:tblGrid>
              <a:tr h="635989">
                <a:tc>
                  <a:txBody>
                    <a:bodyPr/>
                    <a:lstStyle/>
                    <a:p>
                      <a:r>
                        <a:rPr lang="en-US" sz="1400" b="0" cap="none" spc="0" dirty="0">
                          <a:solidFill>
                            <a:schemeClr val="bg1"/>
                          </a:solidFill>
                        </a:rPr>
                        <a:t>Je </a:t>
                      </a:r>
                      <a:r>
                        <a:rPr lang="en-US" sz="1400" b="0" cap="none" spc="0" dirty="0" err="1">
                          <a:solidFill>
                            <a:schemeClr val="bg1"/>
                          </a:solidFill>
                        </a:rPr>
                        <a:t>peux</a:t>
                      </a:r>
                      <a:r>
                        <a:rPr lang="en-US" sz="1400" b="0" cap="none" spc="0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marL="116998" marR="108583" marT="89998" marB="8999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>
                          <a:solidFill>
                            <a:schemeClr val="bg1"/>
                          </a:solidFill>
                        </a:rPr>
                        <a:t>Oui</a:t>
                      </a:r>
                    </a:p>
                  </a:txBody>
                  <a:tcPr marL="116998" marR="108583" marT="89998" marB="8999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>
                          <a:solidFill>
                            <a:schemeClr val="bg1"/>
                          </a:solidFill>
                        </a:rPr>
                        <a:t>Un </a:t>
                      </a:r>
                      <a:r>
                        <a:rPr lang="en-US" sz="1400" b="0" cap="none" spc="0" dirty="0" err="1">
                          <a:solidFill>
                            <a:schemeClr val="bg1"/>
                          </a:solidFill>
                        </a:rPr>
                        <a:t>peu</a:t>
                      </a:r>
                      <a:endParaRPr lang="en-US" sz="14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16998" marR="108583" marT="89998" marB="8999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>
                          <a:solidFill>
                            <a:schemeClr val="bg1"/>
                          </a:solidFill>
                        </a:rPr>
                        <a:t>Pas encore</a:t>
                      </a:r>
                    </a:p>
                  </a:txBody>
                  <a:tcPr marL="116998" marR="108583" marT="89998" marB="8999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529351"/>
                  </a:ext>
                </a:extLst>
              </a:tr>
              <a:tr h="635989">
                <a:tc>
                  <a:txBody>
                    <a:bodyPr/>
                    <a:lstStyle/>
                    <a:p>
                      <a:pPr lvl="0"/>
                      <a:r>
                        <a:rPr lang="fr-CA" sz="2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respecte la structure du poème. </a:t>
                      </a:r>
                      <a:endParaRPr lang="en-US" sz="200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998" marR="72388" marT="89998" marB="8999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6998" marR="72388" marT="89998" marB="8999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6998" marR="72388" marT="89998" marB="8999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6998" marR="72388" marT="89998" marB="8999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267948"/>
                  </a:ext>
                </a:extLst>
              </a:tr>
              <a:tr h="635989">
                <a:tc>
                  <a:txBody>
                    <a:bodyPr/>
                    <a:lstStyle/>
                    <a:p>
                      <a:pPr lvl="0"/>
                      <a:r>
                        <a:rPr lang="fr-CA" sz="2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J'écris des vers.  </a:t>
                      </a:r>
                    </a:p>
                  </a:txBody>
                  <a:tcPr marL="116998" marR="72388" marT="89998" marB="8999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6998" marR="72388" marT="89998" marB="8999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6998" marR="72388" marT="89998" marB="8999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6998" marR="72388" marT="89998" marB="8999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059621"/>
                  </a:ext>
                </a:extLst>
              </a:tr>
              <a:tr h="6359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2000" b="0" i="0" u="none" strike="noStrike" kern="1200" cap="none" spc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 première lettre de chaque vers est une lettre MAJUSCULE.</a:t>
                      </a:r>
                      <a:endParaRPr lang="en-US" dirty="0"/>
                    </a:p>
                  </a:txBody>
                  <a:tcPr marL="116998" marR="72388" marT="89998" marB="8999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6998" marR="72388" marT="89998" marB="8999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6998" marR="72388" marT="89998" marB="8999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6998" marR="72388" marT="89998" marB="8999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77877"/>
                  </a:ext>
                </a:extLst>
              </a:tr>
              <a:tr h="63598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000" b="0" i="0" u="none" strike="noStrike" kern="1200" cap="none" spc="0" noProof="0" dirty="0">
                          <a:effectLst/>
                        </a:rPr>
                        <a:t>Les mots du mur de mots sont bien écrits. </a:t>
                      </a:r>
                      <a:endParaRPr lang="en-US" dirty="0"/>
                    </a:p>
                    <a:p>
                      <a:endParaRPr lang="en-US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6998" marR="72388" marT="89998" marB="8999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6998" marR="72388" marT="89998" marB="8999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6998" marR="72388" marT="89998" marB="8999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6998" marR="72388" marT="89998" marB="8999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578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08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68FFF29-6121-49E6-A04A-8C62F12FD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4" y="-65118"/>
            <a:ext cx="6005510" cy="68484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F5171A-4D22-4C2E-9F63-75FC486E1E1B}"/>
              </a:ext>
            </a:extLst>
          </p:cNvPr>
          <p:cNvSpPr txBox="1"/>
          <p:nvPr/>
        </p:nvSpPr>
        <p:spPr>
          <a:xfrm>
            <a:off x="6315075" y="790575"/>
            <a:ext cx="568642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200" dirty="0">
                <a:cs typeface="Calibri"/>
              </a:rPr>
              <a:t>Voici un exemple d'un acrostiche.  </a:t>
            </a:r>
            <a:endParaRPr lang="en-US"/>
          </a:p>
          <a:p>
            <a:r>
              <a:rPr lang="fr-CA" sz="3200" dirty="0">
                <a:cs typeface="Calibri"/>
              </a:rPr>
              <a:t>Lire le poème.  </a:t>
            </a:r>
            <a:endParaRPr lang="fr-CA" dirty="0"/>
          </a:p>
          <a:p>
            <a:r>
              <a:rPr lang="fr-CA" sz="3200" dirty="0">
                <a:cs typeface="Calibri"/>
              </a:rPr>
              <a:t>Chaque </a:t>
            </a:r>
            <a:r>
              <a:rPr lang="fr-CA" sz="3200" b="1" dirty="0">
                <a:cs typeface="Calibri"/>
              </a:rPr>
              <a:t>vers</a:t>
            </a:r>
            <a:r>
              <a:rPr lang="fr-CA" sz="3200" dirty="0">
                <a:cs typeface="Calibri"/>
              </a:rPr>
              <a:t> est un mot qui représente un superhéros. 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DAAA5-0DB1-4880-800E-00776A19B046}"/>
              </a:ext>
            </a:extLst>
          </p:cNvPr>
          <p:cNvSpPr txBox="1"/>
          <p:nvPr/>
        </p:nvSpPr>
        <p:spPr>
          <a:xfrm>
            <a:off x="6127995" y="5996339"/>
            <a:ext cx="6102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La </a:t>
            </a:r>
            <a:r>
              <a:rPr lang="fr-FR" dirty="0" err="1">
                <a:hlinkClick r:id="rId4"/>
              </a:rPr>
              <a:t>Ptite</a:t>
            </a:r>
            <a:r>
              <a:rPr lang="fr-FR" dirty="0">
                <a:hlinkClick r:id="rId4"/>
              </a:rPr>
              <a:t> Lili à l'école - Partages d'une petite Suissesse (eklablog.com)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A99BBF-79D7-4D1B-9B97-78718F31C266}"/>
              </a:ext>
            </a:extLst>
          </p:cNvPr>
          <p:cNvSpPr txBox="1"/>
          <p:nvPr/>
        </p:nvSpPr>
        <p:spPr>
          <a:xfrm>
            <a:off x="3035481" y="1963436"/>
            <a:ext cx="829512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  <a:cs typeface="Calibri"/>
              </a:rPr>
              <a:t>Vous avez créé un acrostiche en groupe.  Maintenant, vous allez créer un acrostiche individuel.  Chaque ver devrait être </a:t>
            </a:r>
            <a:r>
              <a:rPr lang="fr-CA" sz="2800" b="1" dirty="0">
                <a:solidFill>
                  <a:schemeClr val="bg1"/>
                </a:solidFill>
                <a:cs typeface="Calibri"/>
              </a:rPr>
              <a:t>plus</a:t>
            </a:r>
            <a:r>
              <a:rPr lang="fr-CA" sz="2800" dirty="0">
                <a:solidFill>
                  <a:schemeClr val="bg1"/>
                </a:solidFill>
                <a:cs typeface="Calibri"/>
              </a:rPr>
              <a:t> qu'un mot.  </a:t>
            </a:r>
            <a:r>
              <a:rPr lang="fr-CA" sz="28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fr-CA" dirty="0">
              <a:solidFill>
                <a:schemeClr val="bg1"/>
              </a:solidFill>
              <a:cs typeface="Calibri"/>
            </a:endParaRPr>
          </a:p>
          <a:p>
            <a:endParaRPr lang="fr-CA" sz="28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fr-CA" sz="28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8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8CAF3-A80D-4167-92E0-3F26479C9E4F}"/>
              </a:ext>
            </a:extLst>
          </p:cNvPr>
          <p:cNvSpPr txBox="1"/>
          <p:nvPr/>
        </p:nvSpPr>
        <p:spPr>
          <a:xfrm>
            <a:off x="367747" y="335631"/>
            <a:ext cx="48999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masis MT Pro Black" panose="020B0604020202020204" pitchFamily="18" charset="0"/>
              </a:rPr>
              <a:t>S</a:t>
            </a:r>
          </a:p>
          <a:p>
            <a:r>
              <a:rPr lang="en-US" sz="4400" b="1" dirty="0">
                <a:solidFill>
                  <a:srgbClr val="FF0000"/>
                </a:solidFill>
                <a:latin typeface="Amasis MT Pro Black" panose="020B0604020202020204" pitchFamily="18" charset="0"/>
              </a:rPr>
              <a:t>U</a:t>
            </a:r>
          </a:p>
          <a:p>
            <a:r>
              <a:rPr lang="en-US" sz="4400" b="1" dirty="0">
                <a:solidFill>
                  <a:srgbClr val="FF0000"/>
                </a:solidFill>
                <a:latin typeface="Amasis MT Pro Black" panose="020B0604020202020204" pitchFamily="18" charset="0"/>
              </a:rPr>
              <a:t>P</a:t>
            </a:r>
          </a:p>
          <a:p>
            <a:r>
              <a:rPr lang="en-US" sz="4400" b="1" dirty="0">
                <a:solidFill>
                  <a:srgbClr val="FF0000"/>
                </a:solidFill>
                <a:latin typeface="Amasis MT Pro Black" panose="020B0604020202020204" pitchFamily="18" charset="0"/>
              </a:rPr>
              <a:t>E</a:t>
            </a:r>
          </a:p>
          <a:p>
            <a:r>
              <a:rPr lang="en-US" sz="4400" b="1" dirty="0">
                <a:solidFill>
                  <a:srgbClr val="FF0000"/>
                </a:solidFill>
                <a:latin typeface="Amasis MT Pro Black" panose="020B0604020202020204" pitchFamily="18" charset="0"/>
              </a:rPr>
              <a:t>R</a:t>
            </a:r>
          </a:p>
          <a:p>
            <a:r>
              <a:rPr lang="en-US" sz="4400" b="1" dirty="0">
                <a:solidFill>
                  <a:srgbClr val="FF0000"/>
                </a:solidFill>
                <a:latin typeface="Amasis MT Pro Black" panose="020B0604020202020204" pitchFamily="18" charset="0"/>
              </a:rPr>
              <a:t>H</a:t>
            </a:r>
          </a:p>
          <a:p>
            <a:r>
              <a:rPr lang="en-US" sz="4400" b="1" dirty="0">
                <a:solidFill>
                  <a:srgbClr val="FF0000"/>
                </a:solidFill>
                <a:latin typeface="Amasis MT Pro Black" panose="020B0604020202020204" pitchFamily="18" charset="0"/>
              </a:rPr>
              <a:t>E </a:t>
            </a:r>
          </a:p>
          <a:p>
            <a:r>
              <a:rPr lang="en-US" sz="4400" b="1" dirty="0">
                <a:solidFill>
                  <a:srgbClr val="FF0000"/>
                </a:solidFill>
                <a:latin typeface="Amasis MT Pro Black" panose="020B0604020202020204" pitchFamily="18" charset="0"/>
              </a:rPr>
              <a:t>R </a:t>
            </a:r>
          </a:p>
          <a:p>
            <a:r>
              <a:rPr lang="en-US" sz="4400" b="1" dirty="0">
                <a:solidFill>
                  <a:srgbClr val="FF0000"/>
                </a:solidFill>
                <a:latin typeface="Amasis MT Pro Black" panose="020B0604020202020204" pitchFamily="18" charset="0"/>
              </a:rPr>
              <a:t>O</a:t>
            </a:r>
            <a:endParaRPr lang="en-US" sz="2800" b="1" dirty="0">
              <a:solidFill>
                <a:srgbClr val="FF0000"/>
              </a:solidFill>
              <a:latin typeface="Amasis MT Pro Black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1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9BF89EFF-0A94-4785-80F8-8EAE836AF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92" y="142875"/>
            <a:ext cx="11276466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4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B17F033-3481-4A59-B6DE-5D4910EFA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71330" y="114300"/>
            <a:ext cx="11239817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1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119</Words>
  <Application>Microsoft Office PowerPoint</Application>
  <PresentationFormat>Widescreen</PresentationFormat>
  <Paragraphs>29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Amasis MT Pro Black</vt:lpstr>
      <vt:lpstr>Arial</vt:lpstr>
      <vt:lpstr>Calibri</vt:lpstr>
      <vt:lpstr>Calibri Light</vt:lpstr>
      <vt:lpstr>office theme</vt:lpstr>
      <vt:lpstr>Office Theme</vt:lpstr>
      <vt:lpstr>Home Learning </vt:lpstr>
      <vt:lpstr>Objectives d’apprentissages 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Penny (ASD-N)</dc:creator>
  <cp:lastModifiedBy>Campbell, Heather Casey (ASD-N)</cp:lastModifiedBy>
  <cp:revision>114</cp:revision>
  <dcterms:created xsi:type="dcterms:W3CDTF">2021-10-29T15:35:39Z</dcterms:created>
  <dcterms:modified xsi:type="dcterms:W3CDTF">2021-11-01T13:21:31Z</dcterms:modified>
</cp:coreProperties>
</file>