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57" r:id="rId4"/>
    <p:sldId id="274" r:id="rId5"/>
    <p:sldId id="258" r:id="rId6"/>
    <p:sldId id="259" r:id="rId7"/>
    <p:sldId id="270" r:id="rId8"/>
    <p:sldId id="261" r:id="rId9"/>
    <p:sldId id="262" r:id="rId10"/>
    <p:sldId id="275" r:id="rId11"/>
    <p:sldId id="263" r:id="rId12"/>
    <p:sldId id="264" r:id="rId13"/>
    <p:sldId id="276" r:id="rId14"/>
    <p:sldId id="277" r:id="rId15"/>
    <p:sldId id="265" r:id="rId16"/>
    <p:sldId id="278" r:id="rId17"/>
    <p:sldId id="279" r:id="rId18"/>
    <p:sldId id="280" r:id="rId19"/>
    <p:sldId id="281" r:id="rId20"/>
    <p:sldId id="282" r:id="rId21"/>
    <p:sldId id="267" r:id="rId22"/>
    <p:sldId id="266" r:id="rId23"/>
    <p:sldId id="269" r:id="rId24"/>
    <p:sldId id="272" r:id="rId25"/>
    <p:sldId id="283" r:id="rId26"/>
    <p:sldId id="271" r:id="rId27"/>
    <p:sldId id="273" r:id="rId28"/>
  </p:sldIdLst>
  <p:sldSz cx="10160000" cy="7620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50546-2F03-74AE-877B-23F24985E906}" v="11" dt="2020-10-13T13:11:08.457"/>
    <p1510:client id="{1A27FAD0-75D3-3D10-99BE-E1C92963452A}" v="663" dt="2020-10-14T18:43:39.065"/>
    <p1510:client id="{1C5CDE30-B27E-927E-5F57-AABF0C88B9F5}" v="586" dt="2020-10-12T15:02:47.710"/>
    <p1510:client id="{5FEBA986-14D6-ED33-00B6-D9BD94F908F6}" v="180" dt="2020-10-08T12:03:13.312"/>
    <p1510:client id="{6AB806CA-778F-D8F1-D394-5C6A66D72A5B}" v="1" dt="2020-10-09T10:50:26.550"/>
    <p1510:client id="{BD6750EE-C2FC-B06C-FB36-26002ACD543F}" v="98" dt="2020-10-19T10:46:28.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50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1"/>
    </inkml:context>
    <inkml:brush xml:id="br0">
      <inkml:brushProperty name="width" value="0.2" units="cm"/>
      <inkml:brushProperty name="height" value="0.2" units="cm"/>
      <inkml:brushProperty name="color" value="#5B2D90"/>
    </inkml:brush>
  </inkml:definitions>
  <inkml:trace contextRef="#ctx0" brushRef="#br0">7439 3938 16383 0 0,'-5'0'0'0'0,"-2"5"0"0"0,0 8 0 0 0,2 11 0 0 0,1 13 0 0 0,7 0 0 0 0,13-6 0 0 0,31-9 0 0 0,34-13 0 0 0,20-18 0 0 0,2-14 0 0 0,-10-8 0 0 0,-21-4 0 0 0,-23-7 0 0 0,-20-7 0 0 0,-20 0 0 0 0,-33 3 0 0 0,-39 9 0 0 0,-30 10 0 0 0,-10 11 0 0 0,7 8 0 0 0,15 4 0 0 0,16 4 0 0 0,13 13 0 0 0,16 14 0 0 0,8 18 0 0 0,10 19 0 0 0,7 18 0 0 0,6 7 0 0 0,3-1 0 0 0,3-11 0 0 0,1-12 0 0 0,5-13 0 0 0,7-14 0 0 0,11-15 0 0 0,19-10 0 0 0,11-8 0 0 0,13-15 0 0 0,5-23 0 0 0,-9-10 0 0 0,-11-3 0 0 0,-14 0 0 0 0,-14 4 0 0 0,-11 2 0 0 0,-8-1 0 0 0,-10 0 0 0 0,-5 1 0 0 0,-11 9 0 0 0,-7 9 0 0 0,-6 8 0 0 0,-1 6 0 0 0,-1 5 0 0 0,6 14 0 0 0,8 10 0 0 0,7 17 0 0 0,6 8 0 0 0,5 1 0 0 0,2-1 0 0 0,2-4 0 0 0,6-9 0 0 0,12-5 0 0 0,9-7 0 0 0,9-7 0 0 0,5-6 0 0 0,16-25 0 0 0,4-22 0 0 0,-4-19 0 0 0,-12-10 0 0 0,-13 0 0 0 0,-12 7 0 0 0,-10 9 0 0 0,-18 12 0 0 0,-18 9 0 0 0,-10 8 0 0 0,-10 10 0 0 0,-7 6 0 0 0,-7 9 0 0 0,-8 11 0 0 0,1 7 0 0 0,7 1 0 0 0,8-3 0 0 0,13 1 0 0 0,12 2 0 0 0,12 13 0 0 0,7 23 0 0 0,5 17 0 0 0,3 2 0 0 0,2-7 0 0 0,5-10 0 0 0,6-14 0 0 0,12-16 0 0 0,13-13 0 0 0,4-8 0 0 0,5-17 0 0 0,6-12 0 0 0,5-7 0 0 0,-9-16 0 0 0,-23-11 0 0 0,-32-1 0 0 0,-26 9 0 0 0,-13 13 0 0 0,-15 11 0 0 0,-8 10 0 0 0,2 8 0 0 0,7 4 0 0 0,12 18 0 0 0,10 17 0 0 0,11 8 0 0 0,9 3 0 0 0,8-2 0 0 0,5-2 0 0 0,3-4 0 0 0,6-7 0 0 0,9-3 0 0 0,6-8 0 0 0,16-5 0 0 0,7-6 0 0 0,12-5 0 0 0,1-1 0 0 0,8-3 0 0 0,-2 0 0 0 0,-7 0 0 0 0,-7-1 0 0 0,-12-9 0 0 0,-13-20 0 0 0,-10-9 0 0 0,-7-9 0 0 0,-5-7 0 0 0,-8 1 0 0 0,-9 4 0 0 0,-12 6 0 0 0,-7 5 0 0 0,3 4 0 0 0,-5 9 0 0 0,-1 7 0 0 0,0 4 0 0 0,1 3 0 0 0,2 4 0 0 0,1-1 0 0 0,0 0 0 0 0,2 3 0 0 0,-1 2 0 0 0,6 7 0 0 0,8 9 0 0 0,6 13 0 0 0,5 8 0 0 0,4 3 0 0 0,3 2 0 0 0,1 0 0 0 0,0 3 0 0 0,1 2 0 0 0,4-2 0 0 0,7-8 0 0 0,2-4 0 0 0,8-6 0 0 0,11-7 0 0 0,11-7 0 0 0,3-4 0 0 0,-2-2 0 0 0,-3-3 0 0 0,-3 0 0 0 0,-4-1 0 0 0,-8-9 0 0 0,-2-10 0 0 0,-7-6 0 0 0,-6-8 0 0 0,-6-5 0 0 0,-3 0 0 0 0,-3 1 0 0 0,-1 2 0 0 0,-1 2 0 0 0,-6 7 0 0 0,-7 8 0 0 0,-6 7 0 0 0,-5 7 0 0 0,-9 3 0 0 0,-4 3 0 0 0,-1 1 0 0 0,6 1-16383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50"/>
    </inkml:context>
    <inkml:brush xml:id="br0">
      <inkml:brushProperty name="width" value="0.2" units="cm"/>
      <inkml:brushProperty name="height" value="0.2" units="cm"/>
      <inkml:brushProperty name="color" value="#66CC00"/>
    </inkml:brush>
  </inkml:definitions>
  <inkml:trace contextRef="#ctx0" brushRef="#br0">9406 3474 16383 0 0,'-5'6'0'0'0,"-13"11"0"0"0,-8 10 0 0 0,-5 4 0 0 0,-3-2 0 0 0,-1-2 0 0 0,0 1 0 0 0,-4 1 0 0 0,-1 0 0 0 0,0-4 0 0 0,3-7 0 0 0,1-1 0 0 0,8 2 0 0 0,2-2 0 0 0,7 7 0 0 0,6 4 0 0 0,5 8 0 0 0,4 4 0 0 0,2 0 0 0 0,3 9 0 0 0,5 2 0 0 0,8 2 0 0 0,6 4 0 0 0,6 7 0 0 0,3-6 0 0 0,2-9 0 0 0,1-6 0 0 0,1-6 0 0 0,0-9 0 0 0,-1-10 0 0 0,0-7 0 0 0,0-5 0 0 0,0-5 0 0 0,-1-2 0 0 0,1 0 0 0 0,4-1 0 0 0,8 0 0 0 0,7 1 0 0 0,-1-5 0 0 0,-2-7 0 0 0,-5-7 0 0 0,-10-4 0 0 0,-10-10 0 0 0,-9-20 0 0 0,-7-17 0 0 0,-4-1 0 0 0,-4 5 0 0 0,-6 4 0 0 0,-12 3 0 0 0,-10-1 0 0 0,2-4 0 0 0,4-9 0 0 0,2 4 0 0 0,3 3 0 0 0,6 8 0 0 0,-1 13 0 0 0,-4 10 0 0 0,-3 11 0 0 0,0 4 0 0 0,-1 5 0 0 0,-2 7 0 0 0,-3 3 0 0 0,-2 4 0 0 0,-1 7 0 0 0,3 14 0 0 0,7 13 0 0 0,1 13 0 0 0,-2-1 0 0 0,3-4 0 0 0,4-2 0 0 0,4-3 0 0 0,4 3 0 0 0,3 1 0 0 0,1 5 0 0 0,2 4 0 0 0,-1 6 0 0 0,1 4 0 0 0,5-3 0 0 0,7-4 0 0 0,7-13 0 0 0,-1-27 0 0 0,-2-37 0 0 0,-6-26 0 0 0,-3-8 0 0 0,-4-5 0 0 0,-2 3 0 0 0,-2 7 0 0 0,0 7 0 0 0,-7 12 0 0 0,-6 13 0 0 0,-7 9 0 0 0,-5 7 0 0 0,2 11 0 0 0,-1 10 0 0 0,3 7 0 0 0,7 11 0 0 0,4 6 0 0 0,4 7 0 0 0,4 16 0 0 0,2 5 0 0 0,0 0 0 0 0,1-5 0 0 0,6-13 0 0 0,1-30 0 0 0,4-30 0 0 0,1-28 0 0 0,-2-18 0 0 0,-3-10 0 0 0,-3-4 0 0 0,-2 16 0 0 0,-7 17 0 0 0,-3 20 0 0 0,0 19 0 0 0,1 16 0 0 0,2 14 0 0 0,1 8 0 0 0,1 9 0 0 0,2 1 0 0 0,-1-2 0 0 0,7-4 0 0 0,7-3 0 0 0,6-9 0 0 0,6-4 0 0 0,-2-1 0 0 0,1-4 0 0 0,-3-18 0 0 0,-1-18 0 0 0,-4-30 0 0 0,-3-27 0 0 0,-5-7 0 0 0,-4 4 0 0 0,-2 10 0 0 0,-2 11 0 0 0,-1 8 0 0 0,1 8 0 0 0,4 10 0 0 0,13 9 0 0 0,14 9 0 0 0,7 5 0 0 0,-3 10 0 0 0,-7 8 0 0 0,-3 3 0 0 0,-6 3 0 0 0,-7 5 0 0 0,-4 3 0 0 0,-4 2 0 0 0,-3 1 0 0 0,-1 2 0 0 0,-2 0 0 0 0,1 0 0 0 0,0 0 0 0 0,0 0 0 0 0,1 0 0 0 0,-1 0 0 0 0,1-1 0 0 0,-5 0 0 0 0,-8-5 0 0 0,-11-7 0 0 0,-13-7 0 0 0,-5-5 0 0 0,-1-4 0 0 0,1-3 0 0 0,8 5 0 0 0,10 6 0 0 0,15 1 0 0 0,13-1 0 0 0,12-2 0 0 0,8-3 0 0 0,6-3 0 0 0,3-1 0 0 0,1-2 0 0 0,0 0 0 0 0,0 0 0 0 0,-6 4 0 0 0,-13 8 0 0 0,-15 2 0 0 0,-7 3 0 0 0,-7 5 0 0 0,-8-2 0 0 0,-4-4 0 0 0,-4-5 0 0 0,-2-4 0 0 0,0-4 0 0 0,-1-2 0 0 0,5-6 0 0 0,8-8 0 0 0,7-7 0 0 0,1 0 0 0 0,-4 3 0 0 0,-3 5 0 0 0,0 9 0 0 0,5 0 0 0 0,3 1-16383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51"/>
    </inkml:context>
    <inkml:brush xml:id="br0">
      <inkml:brushProperty name="width" value="0.2" units="cm"/>
      <inkml:brushProperty name="height" value="0.2" units="cm"/>
      <inkml:brushProperty name="color" value="#66CC00"/>
    </inkml:brush>
  </inkml:definitions>
  <inkml:trace contextRef="#ctx0" brushRef="#br0">11191 3553 16383 0 0,'-6'0'0'0'0,"-6"11"0"0"0,-13 19 0 0 0,-6 10 0 0 0,-5 9 0 0 0,5 7 0 0 0,8-2 0 0 0,7-3 0 0 0,6-6 0 0 0,6 0 0 0 0,3-1 0 0 0,1-4 0 0 0,1 7 0 0 0,1 2 0 0 0,-1-3 0 0 0,0-3 0 0 0,0-5 0 0 0,5-7 0 0 0,6-5 0 0 0,8-6 0 0 0,15-7 0 0 0,24-6 0 0 0,28-14 0 0 0,20-11 0 0 0,4-9 0 0 0,-8-4 0 0 0,-15-3 0 0 0,-17 0 0 0 0,-16 5 0 0 0,-17-3 0 0 0,-15-2 0 0 0,-11-10 0 0 0,-3-9 0 0 0,-2-1 0 0 0,-3-1 0 0 0,-2 2 0 0 0,-2 6 0 0 0,0 5 0 0 0,0 5 0 0 0,0-3 0 0 0,-1-4 0 0 0,-5-1 0 0 0,-12 2 0 0 0,-3 4 0 0 0,-9 7 0 0 0,-4 10 0 0 0,-7 9 0 0 0,-8 6 0 0 0,0 4 0 0 0,-3 9 0 0 0,-3 13 0 0 0,-3 14 0 0 0,3 13 0 0 0,6 3 0 0 0,11-1 0 0 0,6-3 0 0 0,4-5 0 0 0,7 3 0 0 0,6-2 0 0 0,6-2 0 0 0,5-2 0 0 0,2 3 0 0 0,3 0 0 0 0,5-1 0 0 0,8-3 0 0 0,7-1 0 0 0,15-7 0 0 0,18-8 0 0 0,10-8 0 0 0,0-10 0 0 0,-11-12 0 0 0,-4-15 0 0 0,-10-13 0 0 0,-7-11 0 0 0,-8-3 0 0 0,-9 2 0 0 0,-12 10 0 0 0,-6 7 0 0 0,-19 8 0 0 0,-12 8 0 0 0,-14 8 0 0 0,-12 5 0 0 0,1 3 0 0 0,-1 2 0 0 0,-7 6 0 0 0,9 8 0 0 0,8 5 0 0 0,8 1 0 0 0,11 6 0 0 0,11 21 0 0 0,8 12 0 0 0,7 7 0 0 0,4-3 0 0 0,7-22 0 0 0,9-35 0 0 0,6-24 0 0 0,5-30 0 0 0,-1-18 0 0 0,-6-4 0 0 0,-5 6 0 0 0,-6 7 0 0 0,-4 9 0 0 0,-7 11 0 0 0,1 13 0 0 0,7 9 0 0 0,7 8 0 0 0,13 5 0 0 0,8 2 0 0 0,2 1 0 0 0,-3-5 0 0 0,-3-2 0 0 0,0 0 0 0 0,-6 11 0 0 0,-12 10 0 0 0,-7 8 0 0 0,-11 0 0 0 0,-3 1 0 0 0,-5 12 0 0 0,-7 0 0 0 0,2-1 0 0 0,4-12 0 0 0,9-21 0 0 0,13-16 0 0 0,9-11 0 0 0,3-7 0 0 0,3-9 0 0 0,4-3 0 0 0,-3 1 0 0 0,1 7 0 0 0,-4 4 0 0 0,-11 8 0 0 0,-11 7 0 0 0,-17 7 0 0 0,-9 5 0 0 0,-1 8 0 0 0,0 9 0 0 0,0 2 0 0 0,5 4 0 0 0,1 4 0 0 0,5 4 0 0 0,5 2 0 0 0,6 2 0 0 0,-2 6 0 0 0,1 7 0 0 0,3 2 0 0 0,6-7 0 0 0,15-15 0 0 0,10-29 0 0 0,1-17 0 0 0,1-12 0 0 0,-4-4 0 0 0,-6-2 0 0 0,0 1 0 0 0,-4 2 0 0 0,-3 1 0 0 0,-4 3 0 0 0,8 0 0 0 0,7 6 0 0 0,10 3 0 0 0,1 0 0 0 0,-1 4 0 0 0,0 5 0 0 0,1 6 0 0 0,-1 3 0 0 0,-5 9 0 0 0,-7 9 0 0 0,-7 8 0 0 0,-5 6 0 0 0,-10 4 0 0 0,-9 1 0 0 0,-13 2 0 0 0,-8 0 0 0 0,-4 0 0 0 0,-6 0 0 0 0,-11-1 0 0 0,-3 0 0 0 0,4-6 0 0 0,5-7 0 0 0,11-1 0 0 0,6-4 0 0 0,9-16 0 0 0,8-11 0 0 0,6-10 0 0 0,4-6 0 0 0,9-4 0 0 0,9 5 0 0 0,6 6 0 0 0,7 7 0 0 0,3 6 0 0 0,-4 10 0 0 0,-5 10 0 0 0,-13 9 0 0 0,-7 6 0 0 0,-3 4 0 0 0,-8 7 0 0 0,-1 9 0 0 0,-5-4 0 0 0,1-4 0 0 0,-3-3 0 0 0,2-2 0 0 0,-1-6 0 0 0,-4-9 0 0 0,2-1 0 0 0,4-4-16383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52"/>
    </inkml:context>
    <inkml:brush xml:id="br0">
      <inkml:brushProperty name="width" value="0.2" units="cm"/>
      <inkml:brushProperty name="height" value="0.2" units="cm"/>
      <inkml:brushProperty name="color" value="#66CC00"/>
    </inkml:brush>
  </inkml:definitions>
  <inkml:trace contextRef="#ctx0" brushRef="#br0">13667 3593 16383 0 0,'-11'0'0'0'0,"-14"0"0"0"0,-8 0 0 0 0,-4 0 0 0 0,-1 11 0 0 0,1 14 0 0 0,7 13 0 0 0,2 17 0 0 0,2 9 0 0 0,-1 4 0 0 0,4-3 0 0 0,7-8 0 0 0,5-9 0 0 0,5-6 0 0 0,4 0 0 0 0,1-2 0 0 0,2-3 0 0 0,0-1 0 0 0,0-3 0 0 0,0 5 0 0 0,0 1 0 0 0,5 4 0 0 0,1 0 0 0 0,5-1 0 0 0,6-9 0 0 0,5-9 0 0 0,10-9 0 0 0,14-7 0 0 0,5-5 0 0 0,5-3 0 0 0,-3-1 0 0 0,1-1 0 0 0,-4 0 0 0 0,-6 1 0 0 0,-4-11 0 0 0,-4-8 0 0 0,-4-1 0 0 0,-6-2 0 0 0,-9-3 0 0 0,-7-2 0 0 0,-5-1 0 0 0,-4-2 0 0 0,-2 0 0 0 0,-2-1 0 0 0,1 0 0 0 0,-1 0 0 0 0,1 0 0 0 0,-5 1 0 0 0,-7-1 0 0 0,-6 1 0 0 0,-6 5 0 0 0,-4 2 0 0 0,-2-6 0 0 0,-1 2 0 0 0,5 1 0 0 0,1-1 0 0 0,1 5 0 0 0,-2 6 0 0 0,-1 6 0 0 0,-1 5 0 0 0,-1 3 0 0 0,-1 3 0 0 0,-1 0 0 0 0,6 12 0 0 0,2 14 0 0 0,4 19 0 0 0,1 17 0 0 0,4 5 0 0 0,3 0 0 0 0,5 0 0 0 0,4-6 0 0 0,1-8 0 0 0,2-8 0 0 0,0-6 0 0 0,1-5 0 0 0,5-7 0 0 0,8-9 0 0 0,5-8 0 0 0,6-5 0 0 0,-2-8 0 0 0,-4-10 0 0 0,-1-13 0 0 0,-2-13 0 0 0,-5-15 0 0 0,-4-10 0 0 0,-4-5 0 0 0,-1-5 0 0 0,-2 3 0 0 0,0 9 0 0 0,-1 9 0 0 0,-5 14 0 0 0,-7 14 0 0 0,-7 11 0 0 0,6 2 0 0 0,10-1 0 0 0,11 0 0 0 0,5-2 0 0 0,0-4 0 0 0,-2-4 0 0 0,-3-4 0 0 0,3 3 0 0 0,5 6 0 0 0,6 6 0 0 0,3 4 0 0 0,5 4 0 0 0,-4 9 0 0 0,-1 2 0 0 0,2 1 0 0 0,-5 4 0 0 0,1 0 0 0 0,-5 3 0 0 0,-4 5 0 0 0,-5 4 0 0 0,-3 3 0 0 0,-4 2 0 0 0,0 3 0 0 0,-2-1 0 0 0,0 2 0 0 0,0-1 0 0 0,0 0 0 0 0,1 0 0 0 0,-1 0 0 0 0,1-1 0 0 0,0 0 0 0 0,-5 1 0 0 0,-2-1 0 0 0,-5-5 0 0 0,-6-2 0 0 0,0 1 0 0 0,-2-4 0 0 0,-3-6 0 0 0,-3-6 0 0 0,-2-3 0 0 0,3-15 0 0 0,6-10 0 0 0,7-7 0 0 0,5-5 0 0 0,3-8 0 0 0,3-2 0 0 0,2 0 0 0 0,5 7 0 0 0,2 4 0 0 0,6 7 0 0 0,4 8 0 0 0,6 6 0 0 0,3 5 0 0 0,-2 13 0 0 0,-1 11 0 0 0,-4 7 0 0 0,-5 5 0 0 0,-6 2 0 0 0,-4 0 0 0 0,-2 0 0 0 0,-8-6 0 0 0,-9-7 0 0 0,-6-13 0 0 0,0-13 0 0 0,-3-12 0 0 0,4-7 0 0 0,4-5 0 0 0,0-14 0 0 0,-3-11 0 0 0,-4 5 0 0 0,2 0 0 0 0,4 2 0 0 0,5 5 0 0 0,5 3 0 0 0,2 4 0 0 0,9 1 0 0 0,7 8 0 0 0,8 8 0 0 0,6 6 0 0 0,3 6 0 0 0,8 4 0 0 0,3 2 0 0 0,0 1 0 0 0,-2 1 0 0 0,-7 10 0 0 0,-9 9 0 0 0,-8 11 0 0 0,-6 5 0 0 0,-5 8 0 0 0,-3 1 0 0 0,-1-7-16383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53"/>
    </inkml:context>
    <inkml:brush xml:id="br0">
      <inkml:brushProperty name="width" value="0.2" units="cm"/>
      <inkml:brushProperty name="height" value="0.2" units="cm"/>
      <inkml:brushProperty name="color" value="#66CC00"/>
    </inkml:brush>
  </inkml:definitions>
  <inkml:trace contextRef="#ctx0" brushRef="#br0">16298 3712 16383 0 0,'0'-5'0'0'0,"-6"-7"0"0"0,-11-7 0 0 0,-10-6 0 0 0,-9-4 0 0 0,-11 4 0 0 0,-1 5 0 0 0,-5 17 0 0 0,3 20 0 0 0,9 12 0 0 0,6 7 0 0 0,10 2 0 0 0,3 0 0 0 0,0 4 0 0 0,4 1 0 0 0,5-2 0 0 0,5-3 0 0 0,3-2 0 0 0,3-2 0 0 0,2 4 0 0 0,1 1 0 0 0,-1 4 0 0 0,7 6 0 0 0,6 4 0 0 0,7-5 0 0 0,5-2 0 0 0,9-2 0 0 0,9-4 0 0 0,3-3 0 0 0,-1-3 0 0 0,-3-1 0 0 0,-3-7 0 0 0,-3-8 0 0 0,-3-6 0 0 0,0-6 0 0 0,-2-4 0 0 0,0-2 0 0 0,-1-1 0 0 0,1 0 0 0 0,-5-6 0 0 0,-8-12 0 0 0,-6-19 0 0 0,-5-18 0 0 0,-4-6 0 0 0,-3 2 0 0 0,-1 7 0 0 0,0 7 0 0 0,0 0 0 0 0,0-3 0 0 0,0 2 0 0 0,0 4 0 0 0,1 3 0 0 0,0 4 0 0 0,0 2 0 0 0,0 2 0 0 0,0 1 0 0 0,0-5 0 0 0,-5 3 0 0 0,-2-2 0 0 0,0-2 0 0 0,-4 6 0 0 0,0 3 0 0 0,-3 6 0 0 0,-6 13 0 0 0,-3 17 0 0 0,-4 19 0 0 0,3 10 0 0 0,0-1 0 0 0,-2 3 0 0 0,5 2 0 0 0,5-2 0 0 0,0-8 0 0 0,3-3 0 0 0,4-1 0 0 0,3 0 0 0 0,2 1 0 0 0,3 1 0 0 0,1 0 0 0 0,0 2 0 0 0,6 0 0 0 0,2 0 0 0 0,5-5 0 0 0,5-7 0 0 0,5-6 0 0 0,-1-12 0 0 0,-4-10 0 0 0,-6-15 0 0 0,-5-9 0 0 0,-3-3 0 0 0,-2-2 0 0 0,-2 1 0 0 0,-1 1 0 0 0,0 1 0 0 0,-5 7 0 0 0,-2 3 0 0 0,-5 5 0 0 0,-5 7 0 0 0,-5 5 0 0 0,-4 4 0 0 0,-9 2 0 0 0,-7 8 0 0 0,-3 8 0 0 0,1 11 0 0 0,9 8 0 0 0,10 9 0 0 0,9 2 0 0 0,8 4 0 0 0,6 5 0 0 0,2-1 0 0 0,13-4 0 0 0,10-5 0 0 0,11 0 0 0 0,11-1 0 0 0,9-7 0 0 0,0-11 0 0 0,-3-9 0 0 0,1-7 0 0 0,-4-4 0 0 0,-9-15 0 0 0,-11-26 0 0 0,-11-17 0 0 0,-7-11 0 0 0,-6-4 0 0 0,-3 4 0 0 0,-2 7 0 0 0,0 9 0 0 0,0 7 0 0 0,-5 11 0 0 0,-7 10 0 0 0,-5 9 0 0 0,-1 2 0 0 0,-7 1 0 0 0,1-2 0 0 0,0 1 0 0 0,-2 1 0 0 0,0 3 0 0 0,3-3 0 0 0,2 0 0 0 0,-1 2 0 0 0,-2 1 0 0 0,3 8 0 0 0,6 8 0 0 0,6 9 0 0 0,5 5 0 0 0,3 5 0 0 0,2 2 0 0 0,2-9 0 0 0,0-13 0 0 0,0-15 0 0 0,0-10 0 0 0,0-9 0 0 0,-1-5 0 0 0,0-3 0 0 0,1-1 0 0 0,-1 0 0 0 0,0-5 0 0 0,0-1 0 0 0,5 6 0 0 0,13-2 0 0 0,18 0 0 0 0,10 7 0 0 0,2 7 0 0 0,-8 2 0 0 0,-5 6 0 0 0,-3 4 0 0 0,-1 4 0 0 0,-2 3 0 0 0,1 7 0 0 0,-6 9 0 0 0,-6 1-16383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2"/>
    </inkml:context>
    <inkml:brush xml:id="br0">
      <inkml:brushProperty name="width" value="0.2" units="cm"/>
      <inkml:brushProperty name="height" value="0.2" units="cm"/>
      <inkml:brushProperty name="color" value="#5B2D90"/>
    </inkml:brush>
  </inkml:definitions>
  <inkml:trace contextRef="#ctx0" brushRef="#br0">9843 3698 16383 0 0,'-5'0'0'0'0,"-18"5"0"0"0,-11 13 0 0 0,-9 8 0 0 0,-4 11 0 0 0,2 4 0 0 0,8 0 0 0 0,5-6 0 0 0,8-4 0 0 0,8-2 0 0 0,6-1 0 0 0,6 1 0 0 0,3 0 0 0 0,7 1 0 0 0,8-5 0 0 0,12-7 0 0 0,18 0 0 0 0,12-5 0 0 0,12-3 0 0 0,6-4 0 0 0,-5-3 0 0 0,-3-1 0 0 0,-3-2 0 0 0,-6-1 0 0 0,-7 0 0 0 0,-8 0 0 0 0,-5-5 0 0 0,-9-6 0 0 0,-9-8 0 0 0,-2 1 0 0 0,-5-8 0 0 0,-4-4 0 0 0,-3-8 0 0 0,-3-13 0 0 0,-1-3 0 0 0,-2 2 0 0 0,-5 5 0 0 0,-12 11 0 0 0,-9 12 0 0 0,-5 9 0 0 0,-3 8 0 0 0,0 6 0 0 0,1 2 0 0 0,0 2 0 0 0,1 0 0 0 0,0 0 0 0 0,1 5 0 0 0,6 7 0 0 0,2 11 0 0 0,-1 7 0 0 0,-1 4 0 0 0,-1 0 0 0 0,4 0 0 0 0,5-1 0 0 0,6-1 0 0 0,6-1 0 0 0,3-1 0 0 0,2 0 0 0 0,7-1 0 0 0,13 0 0 0 0,8 0 0 0 0,16 6 0 0 0,11 1 0 0 0,8 0 0 0 0,3-6 0 0 0,-4-10 0 0 0,-7-7 0 0 0,-7-7 0 0 0,-7-10 0 0 0,-4-15 0 0 0,-3-5 0 0 0,-8-4 0 0 0,-7-3 0 0 0,-7-2 0 0 0,-6-6 0 0 0,-3-8 0 0 0,-8-1 0 0 0,-2 2 0 0 0,-6 8 0 0 0,-10 5 0 0 0,-2 2 0 0 0,-12 7 0 0 0,-5 6 0 0 0,-1 7 0 0 0,2 4 0 0 0,3 3 0 0 0,-3 8 0 0 0,-4 2 0 0 0,-6 11 0 0 0,1 7 0 0 0,-2 5 0 0 0,4 2 0 0 0,9 1 0 0 0,12 0 0 0 0,16 0 0 0 0,15 4 0 0 0,13 1 0 0 0,13-5 0 0 0,14-4 0 0 0,4-7 0 0 0,10-7 0 0 0,7-7 0 0 0,2-4 0 0 0,-4-4 0 0 0,-8-1 0 0 0,-13-12 0 0 0,-7-4 0 0 0,-11-9 0 0 0,-8-7 0 0 0,-8-23 0 0 0,-4-36 0 0 0,-3-17 0 0 0,-1-12 0 0 0,-1-2 0 0 0,0 15 0 0 0,1 20 0 0 0,-6 20 0 0 0,-16 21 0 0 0,-22 18 0 0 0,-7 14 0 0 0,-6 10 0 0 0,1 5 0 0 0,0 7 0 0 0,-1 14 0 0 0,-1 8 0 0 0,-2 31 0 0 0,5 27 0 0 0,6 8 0 0 0,12 0 0 0 0,12-2 0 0 0,11-11 0 0 0,8-3 0 0 0,5-5 0 0 0,2-10 0 0 0,2-5 0 0 0,1-8 0 0 0,4-12 0 0 0,13-14 0 0 0,18-5 0 0 0,29-6 0 0 0,20-7 0 0 0,11-3 0 0 0,-6-4 0 0 0,-8-1 0 0 0,-13-1 0 0 0,-13-5 0 0 0,-11-8 0 0 0,-14-11 0 0 0,-12-13 0 0 0,-10-5 0 0 0,-7-5 0 0 0,-4-1 0 0 0,-1-2 0 0 0,-2-4 0 0 0,0 4 0 0 0,1 3 0 0 0,-4 6 0 0 0,-8 9 0 0 0,-5 11 0 0 0,-17 9 0 0 0,-12 12 0 0 0,2 17 0 0 0,-2 10 0 0 0,-4 8 0 0 0,3-4 0 0 0,3 0 0 0 0,5-1 0 0 0,8 1 0 0 0,11 0 0 0 0,9 0 0 0 0,7 6 0 0 0,14 2 0 0 0,12 0 0 0 0,8-1 0 0 0,4-7 0 0 0,7-8 0 0 0,3-9 0 0 0,-1-6 0 0 0,-1-4 0 0 0,-3-13 0 0 0,-3-5 0 0 0,-6-17 0 0 0,-8-12 0 0 0,-8-21 0 0 0,-6-26 0 0 0,-3-13 0 0 0,-3 0 0 0 0,-7 13 0 0 0,-12 16 0 0 0,-9 16 0 0 0,-10 17 0 0 0,-14 17 0 0 0,-5 12 0 0 0,-7 8 0 0 0,-5 5 0 0 0,5 3 0 0 0,8 1 0 0 0,8-1 0 0 0,12 5 0 0 0,7 17 0 0 0,8 25 0 0 0,8 21 0 0 0,6 3 0 0 0,5 0 0 0 0,2-8 0 0 0,11-14 0 0 0,27-11 0 0 0,21-13 0 0 0,23-11 0 0 0,8-8 0 0 0,-7-6 0 0 0,-16-3-16383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3"/>
    </inkml:context>
    <inkml:brush xml:id="br0">
      <inkml:brushProperty name="width" value="0.2" units="cm"/>
      <inkml:brushProperty name="height" value="0.2" units="cm"/>
      <inkml:brushProperty name="color" value="#5B2D90"/>
    </inkml:brush>
  </inkml:definitions>
  <inkml:trace contextRef="#ctx0" brushRef="#br0">12178 3638 16383 0 0,'-10'6'0'0'0,"-10"6"0"0"0,-16 18 0 0 0,-14 9 0 0 0,-3 8 0 0 0,2 7 0 0 0,4 0 0 0 0,11-4 0 0 0,11-5 0 0 0,9-6 0 0 0,8-3 0 0 0,6 3 0 0 0,2-1 0 0 0,2 0 0 0 0,0-2 0 0 0,0-2 0 0 0,5-1 0 0 0,7-1 0 0 0,11-6 0 0 0,12-7 0 0 0,16-7 0 0 0,21-6 0 0 0,13-3 0 0 0,-3-3 0 0 0,-5-1 0 0 0,-10 0 0 0 0,-12-1 0 0 0,-16-4 0 0 0,-14-8 0 0 0,-12-5 0 0 0,-9-6 0 0 0,-5-14 0 0 0,-3-33 0 0 0,-1-25 0 0 0,0-7 0 0 0,0 9 0 0 0,2 15 0 0 0,-6 21 0 0 0,-11 21 0 0 0,-9 17 0 0 0,-10 12 0 0 0,-9 18 0 0 0,-8 13 0 0 0,0 2 0 0 0,4 9 0 0 0,6 3 0 0 0,9 1 0 0 0,6-5 0 0 0,2 7 0 0 0,1-3 0 0 0,4 4 0 0 0,7-1 0 0 0,5 0 0 0 0,5-3 0 0 0,2-1 0 0 0,3-2 0 0 0,17-1 0 0 0,16 0 0 0 0,13-7 0 0 0,5-6 0 0 0,-2-7 0 0 0,-4-6 0 0 0,-4-3 0 0 0,-3-3 0 0 0,-3-11 0 0 0,-3-10 0 0 0,-6-7 0 0 0,-8-3 0 0 0,-6-2 0 0 0,-6-1 0 0 0,-4 0 0 0 0,-2 1 0 0 0,-1 0 0 0 0,-1 1 0 0 0,-10 0 0 0 0,-3 1 0 0 0,-10 5 0 0 0,-6 7 0 0 0,-14 7 0 0 0,-4 5 0 0 0,1 4 0 0 0,8 8 0 0 0,6 8 0 0 0,8 13 0 0 0,4 2 0 0 0,5 7 0 0 0,6 2 0 0 0,5 1 0 0 0,3-1 0 0 0,13-6 0 0 0,15-10 0 0 0,14-7 0 0 0,6-6 0 0 0,1-5 0 0 0,-3-3 0 0 0,-8-7 0 0 0,-10-12 0 0 0,-9-14 0 0 0,-8-7 0 0 0,-10 4 0 0 0,-11 7 0 0 0,-7 10 0 0 0,-7 7 0 0 0,2 16 0 0 0,5 14 0 0 0,6 8 0 0 0,10 0 0 0 0,12-4 0 0 0,10-12 0 0 0,1-17 0 0 0,3-14 0 0 0,-2-24 0 0 0,-4-21 0 0 0,-6-9 0 0 0,-3-3 0 0 0,-4 6 0 0 0,-8 11 0 0 0,-13 15 0 0 0,-9 16 0 0 0,-16 18 0 0 0,-11 16 0 0 0,-13 19 0 0 0,0 15 0 0 0,11 7 0 0 0,16 7 0 0 0,14 5 0 0 0,11-2 0 0 0,9 0 0 0 0,5 2 0 0 0,14-9 0 0 0,4-8 0 0 0,10-10 0 0 0,16-10 0 0 0,7-9 0 0 0,5-6 0 0 0,4-4 0 0 0,-3-2 0 0 0,-5-12 0 0 0,-7-13 0 0 0,-10-9 0 0 0,-11-9 0 0 0,-9-7 0 0 0,-8 0 0 0 0,-9 7 0 0 0,-11 13 0 0 0,-7 11 0 0 0,-6 8 0 0 0,-3 8 0 0 0,-2 3 0 0 0,-2 2 0 0 0,6 7 0 0 0,8 12 0 0 0,1 13 0 0 0,-1 7 0 0 0,-2 7 0 0 0,2 1 0 0 0,4-3 0 0 0,11-8 0 0 0,6-11-16383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4"/>
    </inkml:context>
    <inkml:brush xml:id="br0">
      <inkml:brushProperty name="width" value="0.2" units="cm"/>
      <inkml:brushProperty name="height" value="0.2" units="cm"/>
      <inkml:brushProperty name="color" value="#5B2D90"/>
    </inkml:brush>
  </inkml:definitions>
  <inkml:trace contextRef="#ctx0" brushRef="#br0">14615 3755 16383 0 0,'-5'0'0'0'0,"-8"0"0"0"0,-1 5 0 0 0,-3 2 0 0 0,0 5 0 0 0,4 6 0 0 0,-1 5 0 0 0,-4 10 0 0 0,1 9 0 0 0,-2 3 0 0 0,3-1 0 0 0,4-2 0 0 0,3-3 0 0 0,4-3 0 0 0,3-2 0 0 0,1-2 0 0 0,7-1 0 0 0,7 0 0 0 0,7-5 0 0 0,5-8 0 0 0,4-6 0 0 0,3-6 0 0 0,5-3 0 0 0,9-3 0 0 0,6-1 0 0 0,10 0 0 0 0,0-1 0 0 0,-4 1 0 0 0,-14-10 0 0 0,-13-15 0 0 0,-22-7 0 0 0,-25-9 0 0 0,-19-8 0 0 0,-9-1 0 0 0,-3 8 0 0 0,2 11 0 0 0,2 7 0 0 0,4 6 0 0 0,4 8 0 0 0,1 4 0 0 0,2 5 0 0 0,1 2 0 0 0,0 1 0 0 0,-5 0 0 0 0,-2 6 0 0 0,0 1 0 0 0,2 5 0 0 0,6 5 0 0 0,4 0 0 0 0,5 2 0 0 0,7 3 0 0 0,6 3 0 0 0,4 2 0 0 0,2 2 0 0 0,8 2 0 0 0,13-6 0 0 0,14 4 0 0 0,12 2 0 0 0,3 2 0 0 0,5-7 0 0 0,-1-6 0 0 0,-5-7 0 0 0,-5-7 0 0 0,-3-4 0 0 0,-5-7 0 0 0,4-9 0 0 0,6-8 0 0 0,17-26 0 0 0,8-17 0 0 0,-2-7 0 0 0,-7-3 0 0 0,-14 6 0 0 0,-14-1 0 0 0,-13 5 0 0 0,-31-7 0 0 0,-30 3 0 0 0,-18 13 0 0 0,-9 10 0 0 0,-4 13 0 0 0,5 12 0 0 0,4 10 0 0 0,7 0 0 0 0,8 3 0 0 0,7 2 0 0 0,5 2 0 0 0,9 18 0 0 0,4 16 0 0 0,6 20 0 0 0,1 11 0 0 0,3 6 0 0 0,4-3 0 0 0,4-8 0 0 0,3-7 0 0 0,1-8 0 0 0,2 0 0 0 0,1 4 0 0 0,0-1 0 0 0,5-8 0 0 0,12-5 0 0 0,4-3 0 0 0,2-6 0 0 0,3-7 0 0 0,3-6 0 0 0,1-5 0 0 0,0-3 0 0 0,1-8 0 0 0,0-2 0 0 0,-5-6 0 0 0,-3-10 0 0 0,-4-7 0 0 0,-6-4 0 0 0,-6-6 0 0 0,-4-1 0 0 0,-7 0 0 0 0,-10 3 0 0 0,-7 2 0 0 0,-6 8 0 0 0,-3 8 0 0 0,-3 9 0 0 0,-1 10 0 0 0,0 18 0 0 0,5 10 0 0 0,8 12 0 0 0,7 5 0 0 0,11-5 0 0 0,12-9 0 0 0,14-10 0 0 0,8-7 0 0 0,0-12 0 0 0,-7-11 0 0 0,-7-14 0 0 0,-7-8 0 0 0,-5-10 0 0 0,-3-7 0 0 0,-3-1 0 0 0,-6 13 0 0 0,-8 24 0 0 0,-1 26 0 0 0,1 15 0 0 0,4 14 0 0 0,3 5 0 0 0,9-4 0 0 0,8-11 0 0 0,9-9 0 0 0,11-15 0 0 0,6-24 0 0 0,3-30 0 0 0,-1-29 0 0 0,-1-18 0 0 0,-7 3 0 0 0,-8 10 0 0 0,-9 15 0 0 0,-11 18 0 0 0,-6 22 0 0 0,-3 22 0 0 0,1 21 0 0 0,0 14 0 0 0,13 1 0 0 0,10-5 0 0 0,2-12 0 0 0,-2-19 0 0 0,-9-9 0 0 0,-17-3 0 0 0,-17 2 0 0 0,-16 3 0 0 0,-10 4 0 0 0,3 8 0 0 0,5 4 0 0 0,4 6 0 0 0,4 12 0 0 0,8 13 0 0 0,3 6 0 0 0,1-5 0 0 0,4-3 0 0 0,6-1 0 0 0,5-3 0 0 0,10-4 0 0 0,9-8 0 0 0,9-7 0 0 0,6-5 0 0 0,5-4 0 0 0,2-2 0 0 0,1-1 0 0 0,-5-5 0 0 0,-7-13 0 0 0,-8-9 0 0 0,-5-9 0 0 0,-15-5 0 0 0,-12 6 0 0 0,-8 13 0 0 0,-4 17 0 0 0,2 20 0 0 0,2 12 0 0 0,4 8 0 0 0,7 3 0 0 0,6 0 0 0 0,5 0 0 0 0,3-1 0 0 0,7-7 0 0 0,8-8 0 0 0,8-8 0 0 0,-1-7-16383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5"/>
    </inkml:context>
    <inkml:brush xml:id="br0">
      <inkml:brushProperty name="width" value="0.2" units="cm"/>
      <inkml:brushProperty name="height" value="0.2" units="cm"/>
      <inkml:brushProperty name="color" value="#E71224"/>
    </inkml:brush>
  </inkml:definitions>
  <inkml:trace contextRef="#ctx0" brushRef="#br0">8471 3778 16383 0 0,'-5'0'0'0'0,"-8"0"0"0"0,-6 0 0 0 0,-6 0 0 0 0,-3 0 0 0 0,-3 0 0 0 0,-1 6 0 0 0,-1 11 0 0 0,0 15 0 0 0,1 1 0 0 0,5 1 0 0 0,8-1 0 0 0,6 0 0 0 0,6 0 0 0 0,4-1 0 0 0,3 0 0 0 0,12-1 0 0 0,8 1 0 0 0,2-1 0 0 0,3 0 0 0 0,1-5 0 0 0,3-2 0 0 0,0-5 0 0 0,8 0 0 0 0,1 2 0 0 0,6-3 0 0 0,6 1 0 0 0,-1-2 0 0 0,-2-5 0 0 0,5-10 0 0 0,12-20 0 0 0,9-19 0 0 0,4-7 0 0 0,-12-8 0 0 0,-11 0 0 0 0,-14 3 0 0 0,-15 5 0 0 0,-12 0 0 0 0,-7-5 0 0 0,-16-3 0 0 0,-11 6 0 0 0,-8 1 0 0 0,-15-3 0 0 0,-15-3 0 0 0,-15 0 0 0 0,-4 5 0 0 0,-1 10 0 0 0,9 10 0 0 0,10 6 0 0 0,11 5 0 0 0,2 5 0 0 0,4 5 0 0 0,5 3 0 0 0,7 12 0 0 0,11 21 0 0 0,2 10 0 0 0,4 15 0 0 0,5 2 0 0 0,4-3 0 0 0,3-5 0 0 0,1-6 0 0 0,2-6 0 0 0,0-3 0 0 0,5-2 0 0 0,7-8 0 0 0,2-1 0 0 0,8-1 0 0 0,6-3 0 0 0,3-6 0 0 0,2-5 0 0 0,0-4 0 0 0,5-3 0 0 0,7-1 0 0 0,1-7 0 0 0,-3-13 0 0 0,-8-8 0 0 0,-11-6 0 0 0,-15 4 0 0 0,-19 1 0 0 0,-14 5 0 0 0,-8 7 0 0 0,-5 6 0 0 0,0 4 0 0 0,-1 4 0 0 0,1 2 0 0 0,7 6 0 0 0,9 8 0 0 0,6 12 0 0 0,7 7 0 0 0,4 8 0 0 0,8 8 0 0 0,14 7 0 0 0,15-7 0 0 0,11-12 0 0 0,9-22 0 0 0,7-30 0 0 0,-3-23 0 0 0,-10-10 0 0 0,-15-9 0 0 0,-16-9 0 0 0,-18 1 0 0 0,-14 5 0 0 0,-9 9 0 0 0,-7 12 0 0 0,-2 13 0 0 0,-2 11 0 0 0,11 8 0 0 0,20 11 0 0 0,21 9 0 0 0,14 3 0 0 0,6-6 0 0 0,-3-11 0 0 0,-12-5 0 0 0,-22-7 0 0 0,-14-1 0 0 0,-12 2 0 0 0,-6 3 0 0 0,2 3-16383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6"/>
    </inkml:context>
    <inkml:brush xml:id="br0">
      <inkml:brushProperty name="width" value="0.2" units="cm"/>
      <inkml:brushProperty name="height" value="0.2" units="cm"/>
      <inkml:brushProperty name="color" value="#E71224"/>
    </inkml:brush>
  </inkml:definitions>
  <inkml:trace contextRef="#ctx0" brushRef="#br0">10447 3689 16383 0 0,'-5'0'0'0'0,"-7"0"0"0"0,-8 0 0 0 0,-4 0 0 0 0,-5 5 0 0 0,4 13 0 0 0,5 8 0 0 0,6 5 0 0 0,6 3 0 0 0,4 1 0 0 0,3 0 0 0 0,1-1 0 0 0,1-1 0 0 0,6-1 0 0 0,7 0 0 0 0,6 0 0 0 0,5-6 0 0 0,4-7 0 0 0,7-7 0 0 0,9-6 0 0 0,1-3 0 0 0,-1-8 0 0 0,2-3 0 0 0,-1-5 0 0 0,-9-7 0 0 0,-5 2 0 0 0,-3 2 0 0 0,-1 0 0 0 0,-5-4 0 0 0,-7-3 0 0 0,-6-3 0 0 0,-4-3 0 0 0,-4-1 0 0 0,-2-1 0 0 0,-1-7 0 0 0,-5-1 0 0 0,-8-5 0 0 0,-6 0 0 0 0,0 1 0 0 0,-2 9 0 0 0,-8 10 0 0 0,-4 9 0 0 0,-1 7 0 0 0,-1 5 0 0 0,-4 3 0 0 0,-7 1 0 0 0,0 1 0 0 0,3 0 0 0 0,3 10 0 0 0,8 8 0 0 0,11 7 0 0 0,8 4 0 0 0,7 1 0 0 0,4 1 0 0 0,4 1 0 0 0,0-1 0 0 0,1 0 0 0 0,5-6 0 0 0,7-8 0 0 0,12-1 0 0 0,11-4 0 0 0,6-5 0 0 0,5 2 0 0 0,6-1 0 0 0,-1-2 0 0 0,-4-3 0 0 0,-11-7 0 0 0,-12-9 0 0 0,-9-7 0 0 0,-9-7 0 0 0,-5-4 0 0 0,-9 3 0 0 0,-8 6 0 0 0,-8 6 0 0 0,-4 5 0 0 0,1 11 0 0 0,5 9 0 0 0,12 8 0 0 0,12 2 0 0 0,5-9 0 0 0,7-12 0 0 0,1-11 0 0 0,-3-9 0 0 0,-4-11 0 0 0,-3-7 0 0 0,-3-6 0 0 0,-3-3 0 0 0,-6 14 0 0 0,-8 17 0 0 0,-1 16 0 0 0,-4 14 0 0 0,1 10 0 0 0,3 1-16383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7"/>
    </inkml:context>
    <inkml:brush xml:id="br0">
      <inkml:brushProperty name="width" value="0.2" units="cm"/>
      <inkml:brushProperty name="height" value="0.2" units="cm"/>
      <inkml:brushProperty name="color" value="#E71224"/>
    </inkml:brush>
  </inkml:definitions>
  <inkml:trace contextRef="#ctx0" brushRef="#br0">12814 3664 16383 0 0,'-5'0'0'0'0,"-8"0"0"0"0,-6 0 0 0 0,-5 6 0 0 0,0 6 0 0 0,6 7 0 0 0,0 1 0 0 0,2 6 0 0 0,5 6 0 0 0,-1 12 0 0 0,1 10 0 0 0,3 6 0 0 0,2-2 0 0 0,3-5 0 0 0,1-6 0 0 0,2-7 0 0 0,0-3 0 0 0,0-4 0 0 0,1 3 0 0 0,5 2 0 0 0,1-1 0 0 0,5-7 0 0 0,6-8 0 0 0,11-8 0 0 0,5-7 0 0 0,3-3 0 0 0,5-4 0 0 0,6-1 0 0 0,6-1 0 0 0,-1 1 0 0 0,-4-1 0 0 0,-5-4 0 0 0,-10-7 0 0 0,-6-1 0 0 0,-7-9 0 0 0,-8-6 0 0 0,-5-9 0 0 0,-5-13 0 0 0,-2-4 0 0 0,-2-9 0 0 0,-6-3 0 0 0,-7-7 0 0 0,-6-2 0 0 0,-11 8 0 0 0,-5 4 0 0 0,-8 13 0 0 0,0 15 0 0 0,0 14 0 0 0,4 10 0 0 0,2 8 0 0 0,3 4 0 0 0,7 8 0 0 0,3 7 0 0 0,6 12 0 0 0,6 7 0 0 0,6 8 0 0 0,3 14 0 0 0,3 1 0 0 0,1 3 0 0 0,1 1 0 0 0,0 1 0 0 0,0 1 0 0 0,5 0 0 0 0,7-10 0 0 0,18-15 0 0 0,18-13 0 0 0,13-12 0 0 0,0-7 0 0 0,-4-5 0 0 0,-13-8 0 0 0,-19-8 0 0 0,-19-12 0 0 0,-16-2 0 0 0,-18-1 0 0 0,-19-1 0 0 0,-3 0 0 0 0,-3 0 0 0 0,2 4 0 0 0,9 19 0 0 0,6 15 0 0 0,10 17 0 0 0,8 10 0 0 0,8 5 0 0 0,5 1 0 0 0,8-7 0 0 0,10-8 0 0 0,1-15 0 0 0,-1-13 0 0 0,-3-23 0 0 0,-4-12 0 0 0,-2-16 0 0 0,-3-9 0 0 0,-1 1 0 0 0,-1 5 0 0 0,-1 8 0 0 0,0 6 0 0 0,1 5 0 0 0,10 4 0 0 0,14 3 0 0 0,9 6 0 0 0,4 2 0 0 0,1 5 0 0 0,-1 5 0 0 0,-6 11 0 0 0,-9 11 0 0 0,-8 9 0 0 0,-6 7 0 0 0,-5 4 0 0 0,-8-2 0 0 0,-3 4 0 0 0,-6 8 0 0 0,-6-2 0 0 0,-4-9 0 0 0,-4-13 0 0 0,3-15 0 0 0,6-13 0 0 0,5-9 0 0 0,6-7 0 0 0,5 2-16383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8"/>
    </inkml:context>
    <inkml:brush xml:id="br0">
      <inkml:brushProperty name="width" value="0.2" units="cm"/>
      <inkml:brushProperty name="height" value="0.2" units="cm"/>
      <inkml:brushProperty name="color" value="#E71224"/>
    </inkml:brush>
  </inkml:definitions>
  <inkml:trace contextRef="#ctx0" brushRef="#br0">15338 3688 16383 0 0,'-5'0'0'0'0,"-8"0"0"0"0,-6 0 0 0 0,0 5 0 0 0,-3 8 0 0 0,-2 6 0 0 0,3 5 0 0 0,-1 0 0 0 0,4-1 0 0 0,5 8 0 0 0,4 3 0 0 0,4 7 0 0 0,3 2 0 0 0,2-1 0 0 0,0-3 0 0 0,6-8 0 0 0,2-3 0 0 0,0-2 0 0 0,3-5 0 0 0,11-6 0 0 0,7 0 0 0 0,9-3 0 0 0,4-3 0 0 0,5-4 0 0 0,0-2 0 0 0,2-2 0 0 0,-1-1 0 0 0,2 0 0 0 0,-3-1 0 0 0,-9-5 0 0 0,-11-7 0 0 0,-5-1 0 0 0,-6-4 0 0 0,0-3 0 0 0,-3-5 0 0 0,-4-8 0 0 0,-4-3 0 0 0,-1-7 0 0 0,-3 0 0 0 0,-1 1 0 0 0,-1-2 0 0 0,1 1 0 0 0,-6 2 0 0 0,-2 4 0 0 0,-4 8 0 0 0,-7 3 0 0 0,-4 7 0 0 0,-9 7 0 0 0,-10-1 0 0 0,-4 4 0 0 0,-3 2 0 0 0,-6 3 0 0 0,3 2 0 0 0,4 8 0 0 0,10 7 0 0 0,7 7 0 0 0,8 12 0 0 0,8 10 0 0 0,7 10 0 0 0,4 6 0 0 0,3 5 0 0 0,2 1 0 0 0,1 2 0 0 0,0-5 0 0 0,4-13 0 0 0,8-10 0 0 0,6-10 0 0 0,5-10 0 0 0,9-8 0 0 0,9-5 0 0 0,3-4 0 0 0,-1-2 0 0 0,-3 0 0 0 0,-9-5 0 0 0,-9-7 0 0 0,-10-7 0 0 0,-6-9 0 0 0,-5-12 0 0 0,-4-13 0 0 0,0-9 0 0 0,-1-4 0 0 0,-5 4 0 0 0,-7 14 0 0 0,-1 9 0 0 0,-3 11 0 0 0,-4 7 0 0 0,-4 6 0 0 0,-2 7 0 0 0,-2 4 0 0 0,-2 4 0 0 0,0 7 0 0 0,6 19 0 0 0,6 16 0 0 0,7 12 0 0 0,6 7 0 0 0,4 0 0 0 0,2-5 0 0 0,2-7 0 0 0,11-11 0 0 0,9-12 0 0 0,12-9 0 0 0,5-14 0 0 0,-4-22 0 0 0,-7-18 0 0 0,-9-14 0 0 0,-7-3 0 0 0,-11 9 0 0 0,-11 11 0 0 0,-3 24 0 0 0,1 23 0 0 0,2 21 0 0 0,3 11 0 0 0,-2-3 0 0 0,5-7 0 0 0,10-10 0 0 0,9-9 0 0 0,7-17 0 0 0,0-14 0 0 0,-3-9 0 0 0,-5-10 0 0 0,-5-6 0 0 0,-3 6-16383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2:22:58.549"/>
    </inkml:context>
    <inkml:brush xml:id="br0">
      <inkml:brushProperty name="width" value="0.2" units="cm"/>
      <inkml:brushProperty name="height" value="0.2" units="cm"/>
      <inkml:brushProperty name="color" value="#E71224"/>
    </inkml:brush>
  </inkml:definitions>
  <inkml:trace contextRef="#ctx0" brushRef="#br0">8222 3783 16383 0 0,'0'-5'0'0'0,"6"-8"0"0"0,6-6 0 0 0,7-6 0 0 0,0-3 0 0 0,3 2 0 0 0,2 6 0 0 0,-3 2 0 0 0,1 2 0 0 0,2 6 0 0 0,1 3 0 0 0,3 3 0 0 0,2 3 0 0 0,0 1 0 0 0,2 1 0 0 0,-1-1 0 0 0,1 1 0 0 0,0 0 0 0 0,0-1 0 0 0,-6 6 0 0 0,-2 1 0 0 0,1 0 0 0 0,-4 4 0 0 0,-1 0 0 0 0,-3 3 0 0 0,0 0 0 0 0,-2 3 0 0 0,-4 3 0 0 0,-4 4 0 0 0,-2 3 0 0 0,-4 3 0 0 0,0 1 0 0 0,-2 0 0 0 0,1 1 0 0 0,-1 1 0 0 0,0-1 0 0 0,1-1 0 0 0,-1 1 0 0 0,1 0 0 0 0,0-6-16383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A1D9-5E71-4768-9543-CE8F8EFABE57}"/>
              </a:ext>
            </a:extLst>
          </p:cNvPr>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2C386D54-1EC7-4E3C-AF5D-7AD612E092BA}"/>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2FDBAB56-B2D7-474D-9AE8-3C002FB6B007}"/>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5" name="Footer Placeholder 4">
            <a:extLst>
              <a:ext uri="{FF2B5EF4-FFF2-40B4-BE49-F238E27FC236}">
                <a16:creationId xmlns:a16="http://schemas.microsoft.com/office/drawing/2014/main" id="{22DBA377-42E1-469A-BD9D-E8BBC1DF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1429-EC79-4C0E-BFFA-0C8FC3F8E521}"/>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15390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14F4-386B-453B-BED3-C2A40D0113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0E5E5-E225-4BA4-B5DE-EB0361020E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62DC-28F9-4B8F-A66E-4A61B9F5A10B}"/>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5" name="Footer Placeholder 4">
            <a:extLst>
              <a:ext uri="{FF2B5EF4-FFF2-40B4-BE49-F238E27FC236}">
                <a16:creationId xmlns:a16="http://schemas.microsoft.com/office/drawing/2014/main" id="{B55F4545-1BC7-4C21-A4B5-717C97A3F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F9E94-99B6-4C7C-A8EE-77258E648D64}"/>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397401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AA43F-049A-46BA-BB51-AC1F3E1F9902}"/>
              </a:ext>
            </a:extLst>
          </p:cNvPr>
          <p:cNvSpPr>
            <a:spLocks noGrp="1"/>
          </p:cNvSpPr>
          <p:nvPr>
            <p:ph type="title" orient="vert"/>
          </p:nvPr>
        </p:nvSpPr>
        <p:spPr>
          <a:xfrm>
            <a:off x="7270750" y="405694"/>
            <a:ext cx="2190750" cy="6457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5F5D7C-7265-4311-B6B3-F05805779ADC}"/>
              </a:ext>
            </a:extLst>
          </p:cNvPr>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E1003-8866-4470-8555-D2349D3AA249}"/>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5" name="Footer Placeholder 4">
            <a:extLst>
              <a:ext uri="{FF2B5EF4-FFF2-40B4-BE49-F238E27FC236}">
                <a16:creationId xmlns:a16="http://schemas.microsoft.com/office/drawing/2014/main" id="{EE890936-16C5-44F9-9439-F10DC3D8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96A2A-6E5B-4D44-AE4C-56AFF0DF4DE9}"/>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405616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93CA-0472-48A4-9295-16F5CB21C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F35D36-7BD2-4D4E-83E0-7EC17C50D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EDB6D-12FC-4475-BC00-4017C5FDA872}"/>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5" name="Footer Placeholder 4">
            <a:extLst>
              <a:ext uri="{FF2B5EF4-FFF2-40B4-BE49-F238E27FC236}">
                <a16:creationId xmlns:a16="http://schemas.microsoft.com/office/drawing/2014/main" id="{E6DBFF09-27D7-4816-86BC-8648EF375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EA856-9DF7-4E49-B577-D9D2AEC3FEF9}"/>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263204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64AA-5D35-4DBD-9CC2-A7777313A386}"/>
              </a:ext>
            </a:extLst>
          </p:cNvPr>
          <p:cNvSpPr>
            <a:spLocks noGrp="1"/>
          </p:cNvSpPr>
          <p:nvPr>
            <p:ph type="title"/>
          </p:nvPr>
        </p:nvSpPr>
        <p:spPr>
          <a:xfrm>
            <a:off x="693208" y="1899710"/>
            <a:ext cx="8763000" cy="3169708"/>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2CBF37A0-3DE0-4720-AD40-953D954CDEFC}"/>
              </a:ext>
            </a:extLst>
          </p:cNvPr>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FAA883-F706-4BD5-88EF-8C45FDE27ECA}"/>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5" name="Footer Placeholder 4">
            <a:extLst>
              <a:ext uri="{FF2B5EF4-FFF2-40B4-BE49-F238E27FC236}">
                <a16:creationId xmlns:a16="http://schemas.microsoft.com/office/drawing/2014/main" id="{DEB22F8E-482F-4582-932A-905CFCDBD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A0538-9A8C-48F6-B218-C8CFB0A77535}"/>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283754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8D32-B2E0-4C68-8271-ACAAC3C48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398CF-0DF3-4D65-A110-32B6949548AC}"/>
              </a:ext>
            </a:extLst>
          </p:cNvPr>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E773C-B2DC-43E0-A75A-A5D37E67A571}"/>
              </a:ext>
            </a:extLst>
          </p:cNvPr>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942CEC-5B8B-4517-80B0-4099D05E0121}"/>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6" name="Footer Placeholder 5">
            <a:extLst>
              <a:ext uri="{FF2B5EF4-FFF2-40B4-BE49-F238E27FC236}">
                <a16:creationId xmlns:a16="http://schemas.microsoft.com/office/drawing/2014/main" id="{9E624A6D-C16A-4761-A340-ED27C9315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DF02B-9DCC-4708-9BDE-713D18AD57EE}"/>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281347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C618-5291-40BE-A983-26E17526C935}"/>
              </a:ext>
            </a:extLst>
          </p:cNvPr>
          <p:cNvSpPr>
            <a:spLocks noGrp="1"/>
          </p:cNvSpPr>
          <p:nvPr>
            <p:ph type="title"/>
          </p:nvPr>
        </p:nvSpPr>
        <p:spPr>
          <a:xfrm>
            <a:off x="699823" y="405696"/>
            <a:ext cx="8763000" cy="14728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43CEB-3B8A-4721-8AB9-0322965CD9AC}"/>
              </a:ext>
            </a:extLst>
          </p:cNvPr>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48CA8CFB-B6D7-4D4B-89F8-0FB749639663}"/>
              </a:ext>
            </a:extLst>
          </p:cNvPr>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4DD434-4887-4A32-8BDC-C86DDE00B7F4}"/>
              </a:ext>
            </a:extLst>
          </p:cNvPr>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09DD4ABC-EF93-4A81-885D-E3293A04CB90}"/>
              </a:ext>
            </a:extLst>
          </p:cNvPr>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ACD35-EC29-4CAC-880B-82A55DE02F5D}"/>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8" name="Footer Placeholder 7">
            <a:extLst>
              <a:ext uri="{FF2B5EF4-FFF2-40B4-BE49-F238E27FC236}">
                <a16:creationId xmlns:a16="http://schemas.microsoft.com/office/drawing/2014/main" id="{8079EF1D-8848-4B4C-B6B1-ED610A163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CE6E0-2CFB-45A8-93E2-D42A1C36C267}"/>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38702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7F88-708E-4ECA-A92A-FD13D6922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DDD4D-99CD-4BF7-8956-685DF3D1726A}"/>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4" name="Footer Placeholder 3">
            <a:extLst>
              <a:ext uri="{FF2B5EF4-FFF2-40B4-BE49-F238E27FC236}">
                <a16:creationId xmlns:a16="http://schemas.microsoft.com/office/drawing/2014/main" id="{335F2F19-552D-40E8-A01F-5ED179ED8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205EE-8DBA-4264-AD8B-6F37C73C8F52}"/>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189377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93F97-1C15-47B9-AF5C-0156FDCB3E0D}"/>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3" name="Footer Placeholder 2">
            <a:extLst>
              <a:ext uri="{FF2B5EF4-FFF2-40B4-BE49-F238E27FC236}">
                <a16:creationId xmlns:a16="http://schemas.microsoft.com/office/drawing/2014/main" id="{DBD5EC15-3172-47EA-A563-3FB0CA80BA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CC651-FAAE-4D01-9EDD-8A8BF5C869A7}"/>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6528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C60-EB74-4717-889E-BFEEDF6D2813}"/>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p>
        </p:txBody>
      </p:sp>
      <p:sp>
        <p:nvSpPr>
          <p:cNvPr id="3" name="Content Placeholder 2">
            <a:extLst>
              <a:ext uri="{FF2B5EF4-FFF2-40B4-BE49-F238E27FC236}">
                <a16:creationId xmlns:a16="http://schemas.microsoft.com/office/drawing/2014/main" id="{01B7ADB3-09E8-404B-80E1-8EFE2B2774AA}"/>
              </a:ext>
            </a:extLst>
          </p:cNvPr>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6B9BA-C0D0-4147-8A44-BC8C4FCE4326}"/>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A285F023-D4C5-4A5F-989B-AE6AA8FC1E39}"/>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6" name="Footer Placeholder 5">
            <a:extLst>
              <a:ext uri="{FF2B5EF4-FFF2-40B4-BE49-F238E27FC236}">
                <a16:creationId xmlns:a16="http://schemas.microsoft.com/office/drawing/2014/main" id="{9F4409CE-0B4C-4C26-9EA7-DAC73BAC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1DC21-7272-44E2-9E3F-0DEAD01A4240}"/>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362451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C89E-B7EB-4C36-B1E0-D19E995FD012}"/>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p>
        </p:txBody>
      </p:sp>
      <p:sp>
        <p:nvSpPr>
          <p:cNvPr id="3" name="Picture Placeholder 2">
            <a:extLst>
              <a:ext uri="{FF2B5EF4-FFF2-40B4-BE49-F238E27FC236}">
                <a16:creationId xmlns:a16="http://schemas.microsoft.com/office/drawing/2014/main" id="{1CE83692-DEB9-4C4D-A382-421544F2655B}"/>
              </a:ext>
            </a:extLst>
          </p:cNvPr>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4141B168-984B-4D44-BA43-B8DF528CB069}"/>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48E77B81-4DF1-4AAB-9533-1BC1FD5DFFC2}"/>
              </a:ext>
            </a:extLst>
          </p:cNvPr>
          <p:cNvSpPr>
            <a:spLocks noGrp="1"/>
          </p:cNvSpPr>
          <p:nvPr>
            <p:ph type="dt" sz="half" idx="10"/>
          </p:nvPr>
        </p:nvSpPr>
        <p:spPr/>
        <p:txBody>
          <a:bodyPr/>
          <a:lstStyle/>
          <a:p>
            <a:fld id="{433CBCBF-8160-4166-9FAC-D9EE2E8C42D1}" type="datetimeFigureOut">
              <a:rPr lang="en-US" smtClean="0"/>
              <a:t>10/15/2021</a:t>
            </a:fld>
            <a:endParaRPr lang="en-US"/>
          </a:p>
        </p:txBody>
      </p:sp>
      <p:sp>
        <p:nvSpPr>
          <p:cNvPr id="6" name="Footer Placeholder 5">
            <a:extLst>
              <a:ext uri="{FF2B5EF4-FFF2-40B4-BE49-F238E27FC236}">
                <a16:creationId xmlns:a16="http://schemas.microsoft.com/office/drawing/2014/main" id="{1EEB2A4F-182B-4C2B-95D2-84618528E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96AE6-F991-46B2-B750-C586C5055392}"/>
              </a:ext>
            </a:extLst>
          </p:cNvPr>
          <p:cNvSpPr>
            <a:spLocks noGrp="1"/>
          </p:cNvSpPr>
          <p:nvPr>
            <p:ph type="sldNum" sz="quarter" idx="12"/>
          </p:nvPr>
        </p:nvSpPr>
        <p:spPr/>
        <p:txBody>
          <a:bodyPr/>
          <a:lstStyle/>
          <a:p>
            <a:fld id="{5408ABE3-CED0-4FB2-952B-97821F1F0DFB}" type="slidenum">
              <a:rPr lang="en-US" smtClean="0"/>
              <a:t>‹#›</a:t>
            </a:fld>
            <a:endParaRPr lang="en-US"/>
          </a:p>
        </p:txBody>
      </p:sp>
    </p:spTree>
    <p:extLst>
      <p:ext uri="{BB962C8B-B14F-4D97-AF65-F5344CB8AC3E}">
        <p14:creationId xmlns:p14="http://schemas.microsoft.com/office/powerpoint/2010/main" val="215651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AF7B27-ED3C-47B8-A156-34A9784C101C}"/>
              </a:ext>
            </a:extLst>
          </p:cNvPr>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1386F-1146-4D44-9FD0-A7FFF56C78F8}"/>
              </a:ext>
            </a:extLst>
          </p:cNvPr>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20253-F77E-435C-90E0-601D3BFAE29F}"/>
              </a:ext>
            </a:extLst>
          </p:cNvPr>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433CBCBF-8160-4166-9FAC-D9EE2E8C42D1}" type="datetimeFigureOut">
              <a:rPr lang="en-US" smtClean="0"/>
              <a:t>10/15/2021</a:t>
            </a:fld>
            <a:endParaRPr lang="en-US"/>
          </a:p>
        </p:txBody>
      </p:sp>
      <p:sp>
        <p:nvSpPr>
          <p:cNvPr id="5" name="Footer Placeholder 4">
            <a:extLst>
              <a:ext uri="{FF2B5EF4-FFF2-40B4-BE49-F238E27FC236}">
                <a16:creationId xmlns:a16="http://schemas.microsoft.com/office/drawing/2014/main" id="{3D3569C8-6617-4A77-8CD4-E10C47CA341C}"/>
              </a:ext>
            </a:extLst>
          </p:cNvPr>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EF2E5-7E97-49B6-A7EC-9A842E18307C}"/>
              </a:ext>
            </a:extLst>
          </p:cNvPr>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5408ABE3-CED0-4FB2-952B-97821F1F0DFB}" type="slidenum">
              <a:rPr lang="en-US" smtClean="0"/>
              <a:t>‹#›</a:t>
            </a:fld>
            <a:endParaRPr lang="en-US"/>
          </a:p>
        </p:txBody>
      </p:sp>
    </p:spTree>
    <p:extLst>
      <p:ext uri="{BB962C8B-B14F-4D97-AF65-F5344CB8AC3E}">
        <p14:creationId xmlns:p14="http://schemas.microsoft.com/office/powerpoint/2010/main" val="1639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unction_(mathematic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customXml" Target="../ink/ink6.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6.png"/><Relationship Id="rId24" Type="http://schemas.openxmlformats.org/officeDocument/2006/relationships/customXml" Target="../ink/ink12.xml"/><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customXml" Target="../ink/ink5.xml"/><Relationship Id="rId19" Type="http://schemas.openxmlformats.org/officeDocument/2006/relationships/image" Target="../media/image10.png"/><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grits.blogspot.com/2014/07/goodreads-for-movies.html" TargetMode="Externa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numberock.com/lessons/input-output-tables-2/" TargetMode="External"/><Relationship Id="rId2" Type="http://schemas.openxmlformats.org/officeDocument/2006/relationships/hyperlink" Target="https://numberock.com/lessons/input-output-tables/" TargetMode="External"/><Relationship Id="rId1" Type="http://schemas.openxmlformats.org/officeDocument/2006/relationships/slideLayout" Target="../slideLayouts/slideLayout2.xml"/><Relationship Id="rId4" Type="http://schemas.openxmlformats.org/officeDocument/2006/relationships/hyperlink" Target="https://www.pinterest.ca/pin/53684321808489927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B5249A-BB04-4E7B-A112-58D7DB1497A4}"/>
              </a:ext>
            </a:extLst>
          </p:cNvPr>
          <p:cNvSpPr txBox="1"/>
          <p:nvPr/>
        </p:nvSpPr>
        <p:spPr>
          <a:xfrm>
            <a:off x="935421" y="3148280"/>
            <a:ext cx="8877739" cy="1323439"/>
          </a:xfrm>
          <a:prstGeom prst="rect">
            <a:avLst/>
          </a:prstGeom>
          <a:noFill/>
        </p:spPr>
        <p:txBody>
          <a:bodyPr vert="horz" wrap="square" rtlCol="0">
            <a:spAutoFit/>
          </a:bodyPr>
          <a:lstStyle/>
          <a:p>
            <a:r>
              <a:rPr lang="fr-FR" sz="2000" b="1">
                <a:solidFill>
                  <a:srgbClr val="000000"/>
                </a:solidFill>
              </a:rPr>
              <a:t>Copie </a:t>
            </a:r>
            <a:r>
              <a:rPr lang="fr-FR" sz="2000">
                <a:solidFill>
                  <a:srgbClr val="000000"/>
                </a:solidFill>
              </a:rPr>
              <a:t>l’objectif dans ton cahier. </a:t>
            </a:r>
          </a:p>
          <a:p>
            <a:endParaRPr lang="fr-FR" sz="2000">
              <a:solidFill>
                <a:srgbClr val="000000"/>
              </a:solidFill>
            </a:endParaRPr>
          </a:p>
          <a:p>
            <a:r>
              <a:rPr lang="fr-FR" sz="2000" u="sng">
                <a:solidFill>
                  <a:srgbClr val="000000"/>
                </a:solidFill>
              </a:rPr>
              <a:t>PR1</a:t>
            </a:r>
            <a:r>
              <a:rPr lang="fr-FR" sz="2000">
                <a:solidFill>
                  <a:srgbClr val="000000"/>
                </a:solidFill>
              </a:rPr>
              <a:t> - Je peux démontrer une compréhension des relations qui existent dans des tables de valeurs pour résoudre des problèmes.</a:t>
            </a:r>
            <a:endParaRPr lang="en-US" sz="2000">
              <a:solidFill>
                <a:srgbClr val="000000"/>
              </a:solidFill>
            </a:endParaRPr>
          </a:p>
        </p:txBody>
      </p:sp>
      <p:cxnSp>
        <p:nvCxnSpPr>
          <p:cNvPr id="5" name="Straight Connector 4">
            <a:extLst>
              <a:ext uri="{FF2B5EF4-FFF2-40B4-BE49-F238E27FC236}">
                <a16:creationId xmlns:a16="http://schemas.microsoft.com/office/drawing/2014/main" id="{E04429C8-0C8A-4196-95CD-1B3CC9DE0D56}"/>
              </a:ext>
            </a:extLst>
          </p:cNvPr>
          <p:cNvCxnSpPr>
            <a:cxnSpLocks/>
          </p:cNvCxnSpPr>
          <p:nvPr/>
        </p:nvCxnSpPr>
        <p:spPr>
          <a:xfrm>
            <a:off x="529020" y="2879835"/>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12B8A0-ACF9-4BC5-9559-E6742718C390}"/>
              </a:ext>
            </a:extLst>
          </p:cNvPr>
          <p:cNvSpPr txBox="1"/>
          <p:nvPr/>
        </p:nvSpPr>
        <p:spPr>
          <a:xfrm>
            <a:off x="935421" y="1124607"/>
            <a:ext cx="7861738" cy="1323439"/>
          </a:xfrm>
          <a:prstGeom prst="rect">
            <a:avLst/>
          </a:prstGeom>
          <a:noFill/>
        </p:spPr>
        <p:txBody>
          <a:bodyPr wrap="square" rtlCol="0">
            <a:spAutoFit/>
          </a:bodyPr>
          <a:lstStyle/>
          <a:p>
            <a:r>
              <a:rPr lang="en-US" sz="2000" b="1"/>
              <a:t>Copy</a:t>
            </a:r>
            <a:r>
              <a:rPr lang="en-US" sz="2000"/>
              <a:t> the outcome in your scribbler. </a:t>
            </a:r>
          </a:p>
          <a:p>
            <a:endParaRPr lang="en-US" sz="2000"/>
          </a:p>
          <a:p>
            <a:r>
              <a:rPr lang="en-US" sz="2000" u="sng"/>
              <a:t>PR1</a:t>
            </a:r>
            <a:r>
              <a:rPr lang="en-US" sz="2000"/>
              <a:t> – I can demonstrate an understanding of relationships within tables of values to solve problems.</a:t>
            </a:r>
          </a:p>
        </p:txBody>
      </p:sp>
      <p:pic>
        <p:nvPicPr>
          <p:cNvPr id="10" name="Picture 9" descr="A picture containing shape&#10;&#10;Description automatically generated">
            <a:extLst>
              <a:ext uri="{FF2B5EF4-FFF2-40B4-BE49-F238E27FC236}">
                <a16:creationId xmlns:a16="http://schemas.microsoft.com/office/drawing/2014/main" id="{3F918647-A567-434D-B24F-6B30D85AA7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5436" y="4142925"/>
            <a:ext cx="2727724" cy="2699310"/>
          </a:xfrm>
          <a:prstGeom prst="rect">
            <a:avLst/>
          </a:prstGeom>
        </p:spPr>
      </p:pic>
      <p:sp>
        <p:nvSpPr>
          <p:cNvPr id="11" name="TextBox 10">
            <a:extLst>
              <a:ext uri="{FF2B5EF4-FFF2-40B4-BE49-F238E27FC236}">
                <a16:creationId xmlns:a16="http://schemas.microsoft.com/office/drawing/2014/main" id="{B1B0AB04-4A06-4383-BBEC-20EE9D3A7C60}"/>
              </a:ext>
            </a:extLst>
          </p:cNvPr>
          <p:cNvSpPr txBox="1"/>
          <p:nvPr/>
        </p:nvSpPr>
        <p:spPr>
          <a:xfrm>
            <a:off x="7918709" y="6657569"/>
            <a:ext cx="1894451" cy="369332"/>
          </a:xfrm>
          <a:prstGeom prst="rect">
            <a:avLst/>
          </a:prstGeom>
          <a:noFill/>
        </p:spPr>
        <p:txBody>
          <a:bodyPr wrap="square" rtlCol="0">
            <a:spAutoFit/>
          </a:bodyPr>
          <a:lstStyle/>
          <a:p>
            <a:r>
              <a:rPr lang="en-US" sz="900">
                <a:hlinkClick r:id="rId3" tooltip="https://en.wikipedia.org/wiki/Function_(mathematic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03643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868B-92F9-4A81-82E3-F0C2B25D5680}"/>
              </a:ext>
            </a:extLst>
          </p:cNvPr>
          <p:cNvSpPr>
            <a:spLocks noGrp="1"/>
          </p:cNvSpPr>
          <p:nvPr>
            <p:ph type="title"/>
          </p:nvPr>
        </p:nvSpPr>
        <p:spPr>
          <a:xfrm>
            <a:off x="142875" y="156232"/>
            <a:ext cx="9738178" cy="6269364"/>
          </a:xfrm>
        </p:spPr>
        <p:txBody>
          <a:bodyPr>
            <a:normAutofit fontScale="90000"/>
          </a:bodyPr>
          <a:lstStyle/>
          <a:p>
            <a:r>
              <a:rPr lang="fr-CA" sz="3650" dirty="0">
                <a:cs typeface="Calibri Light"/>
              </a:rPr>
              <a:t>Les régularités se trouvent autour de nous. </a:t>
            </a:r>
            <a:br>
              <a:rPr lang="fr-CA" sz="3650" dirty="0">
                <a:cs typeface="Calibri Light"/>
              </a:rPr>
            </a:br>
            <a:r>
              <a:rPr lang="fr-CA" sz="3650" dirty="0">
                <a:cs typeface="Calibri Light"/>
              </a:rPr>
              <a:t>Des fois ils sont en forme de couleurs. </a:t>
            </a:r>
            <a:br>
              <a:rPr lang="fr-CA" sz="3650" dirty="0">
                <a:cs typeface="Calibri Light"/>
              </a:rPr>
            </a:br>
            <a:r>
              <a:rPr lang="fr-CA" sz="3650" dirty="0">
                <a:cs typeface="Calibri Light"/>
              </a:rPr>
              <a:t> </a:t>
            </a:r>
            <a:br>
              <a:rPr lang="fr-CA" sz="3650" dirty="0">
                <a:cs typeface="Calibri Light"/>
              </a:rPr>
            </a:br>
            <a:br>
              <a:rPr lang="fr-CA" sz="3650" dirty="0">
                <a:cs typeface="Calibri Light"/>
              </a:rPr>
            </a:br>
            <a:br>
              <a:rPr lang="fr-CA" sz="3650" dirty="0">
                <a:cs typeface="Calibri Light"/>
              </a:rPr>
            </a:br>
            <a:r>
              <a:rPr lang="fr-CA" sz="3650" dirty="0">
                <a:cs typeface="Calibri Light"/>
              </a:rPr>
              <a:t>Des fois avec des formes </a:t>
            </a:r>
            <a:br>
              <a:rPr lang="fr-CA" sz="3650" dirty="0">
                <a:cs typeface="Calibri Light"/>
              </a:rPr>
            </a:br>
            <a:br>
              <a:rPr lang="fr-CA" sz="3650" dirty="0">
                <a:cs typeface="Calibri Light"/>
              </a:rPr>
            </a:br>
            <a:r>
              <a:rPr lang="fr-CA" sz="3650" dirty="0">
                <a:cs typeface="Calibri Light"/>
              </a:rPr>
              <a:t> </a:t>
            </a:r>
            <a:br>
              <a:rPr lang="fr-CA" sz="3650" dirty="0">
                <a:cs typeface="Calibri Light"/>
              </a:rPr>
            </a:br>
            <a:br>
              <a:rPr lang="fr-CA" sz="3650" dirty="0">
                <a:cs typeface="Calibri Light"/>
              </a:rPr>
            </a:br>
            <a:r>
              <a:rPr lang="fr-CA" sz="3650" dirty="0">
                <a:cs typeface="Calibri Light"/>
              </a:rPr>
              <a:t>et d'autre fois il y a des régularités de nombres:</a:t>
            </a:r>
            <a:br>
              <a:rPr lang="fr-CA" sz="3650" dirty="0">
                <a:cs typeface="Calibri Light"/>
              </a:rPr>
            </a:br>
            <a:br>
              <a:rPr lang="fr-CA" sz="3650" dirty="0">
                <a:cs typeface="Calibri Light"/>
              </a:rPr>
            </a:br>
            <a:r>
              <a:rPr lang="fr-CA" sz="3650" dirty="0">
                <a:cs typeface="Calibri Light"/>
              </a:rPr>
              <a:t>3, 6, 9, 12... </a:t>
            </a:r>
            <a:br>
              <a:rPr lang="fr-CA" sz="3650" dirty="0">
                <a:cs typeface="Calibri Light"/>
              </a:rPr>
            </a:br>
            <a:r>
              <a:rPr lang="fr-CA" sz="3650" dirty="0">
                <a:cs typeface="Calibri Light"/>
              </a:rPr>
              <a:t>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E80FBF9-08EA-419C-89C4-92196A8F54E3}"/>
                  </a:ext>
                </a:extLst>
              </p14:cNvPr>
              <p14:cNvContentPartPr/>
              <p14:nvPr/>
            </p14:nvContentPartPr>
            <p14:xfrm>
              <a:off x="1416675" y="2211355"/>
              <a:ext cx="247649" cy="257174"/>
            </p14:xfrm>
          </p:contentPart>
        </mc:Choice>
        <mc:Fallback xmlns="">
          <p:pic>
            <p:nvPicPr>
              <p:cNvPr id="3" name="Ink 2">
                <a:extLst>
                  <a:ext uri="{FF2B5EF4-FFF2-40B4-BE49-F238E27FC236}">
                    <a16:creationId xmlns:a16="http://schemas.microsoft.com/office/drawing/2014/main" id="{7E80FBF9-08EA-419C-89C4-92196A8F54E3}"/>
                  </a:ext>
                </a:extLst>
              </p:cNvPr>
              <p:cNvPicPr/>
              <p:nvPr/>
            </p:nvPicPr>
            <p:blipFill>
              <a:blip r:embed="rId3"/>
              <a:stretch>
                <a:fillRect/>
              </a:stretch>
            </p:blipFill>
            <p:spPr>
              <a:xfrm>
                <a:off x="1380149" y="2174928"/>
                <a:ext cx="320337" cy="32966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2191AB1-53CF-4460-AA2B-9841D7FDAD69}"/>
                  </a:ext>
                </a:extLst>
              </p14:cNvPr>
              <p14:cNvContentPartPr/>
              <p14:nvPr/>
            </p14:nvContentPartPr>
            <p14:xfrm>
              <a:off x="2873202" y="2123327"/>
              <a:ext cx="314324" cy="371475"/>
            </p14:xfrm>
          </p:contentPart>
        </mc:Choice>
        <mc:Fallback xmlns="">
          <p:pic>
            <p:nvPicPr>
              <p:cNvPr id="4" name="Ink 3">
                <a:extLst>
                  <a:ext uri="{FF2B5EF4-FFF2-40B4-BE49-F238E27FC236}">
                    <a16:creationId xmlns:a16="http://schemas.microsoft.com/office/drawing/2014/main" id="{B2191AB1-53CF-4460-AA2B-9841D7FDAD69}"/>
                  </a:ext>
                </a:extLst>
              </p:cNvPr>
              <p:cNvPicPr/>
              <p:nvPr/>
            </p:nvPicPr>
            <p:blipFill>
              <a:blip r:embed="rId5"/>
              <a:stretch>
                <a:fillRect/>
              </a:stretch>
            </p:blipFill>
            <p:spPr>
              <a:xfrm>
                <a:off x="2836737" y="2087587"/>
                <a:ext cx="386888" cy="44331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03A817F-1168-44F0-B007-966EDD2DB3BB}"/>
                  </a:ext>
                </a:extLst>
              </p14:cNvPr>
              <p14:cNvContentPartPr/>
              <p14:nvPr/>
            </p14:nvContentPartPr>
            <p14:xfrm>
              <a:off x="4407585" y="2243357"/>
              <a:ext cx="247649" cy="285750"/>
            </p14:xfrm>
          </p:contentPart>
        </mc:Choice>
        <mc:Fallback xmlns="">
          <p:pic>
            <p:nvPicPr>
              <p:cNvPr id="5" name="Ink 4">
                <a:extLst>
                  <a:ext uri="{FF2B5EF4-FFF2-40B4-BE49-F238E27FC236}">
                    <a16:creationId xmlns:a16="http://schemas.microsoft.com/office/drawing/2014/main" id="{103A817F-1168-44F0-B007-966EDD2DB3BB}"/>
                  </a:ext>
                </a:extLst>
              </p:cNvPr>
              <p:cNvPicPr/>
              <p:nvPr/>
            </p:nvPicPr>
            <p:blipFill>
              <a:blip r:embed="rId7"/>
              <a:stretch>
                <a:fillRect/>
              </a:stretch>
            </p:blipFill>
            <p:spPr>
              <a:xfrm>
                <a:off x="4371689" y="2207548"/>
                <a:ext cx="319804" cy="3577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DE58B58-D8FF-485A-B960-C379D82FD399}"/>
                  </a:ext>
                </a:extLst>
              </p14:cNvPr>
              <p14:cNvContentPartPr/>
              <p14:nvPr/>
            </p14:nvContentPartPr>
            <p14:xfrm>
              <a:off x="6034651" y="2201327"/>
              <a:ext cx="304799" cy="304799"/>
            </p14:xfrm>
          </p:contentPart>
        </mc:Choice>
        <mc:Fallback xmlns="">
          <p:pic>
            <p:nvPicPr>
              <p:cNvPr id="6" name="Ink 5">
                <a:extLst>
                  <a:ext uri="{FF2B5EF4-FFF2-40B4-BE49-F238E27FC236}">
                    <a16:creationId xmlns:a16="http://schemas.microsoft.com/office/drawing/2014/main" id="{7DE58B58-D8FF-485A-B960-C379D82FD399}"/>
                  </a:ext>
                </a:extLst>
              </p:cNvPr>
              <p:cNvPicPr/>
              <p:nvPr/>
            </p:nvPicPr>
            <p:blipFill>
              <a:blip r:embed="rId9"/>
              <a:stretch>
                <a:fillRect/>
              </a:stretch>
            </p:blipFill>
            <p:spPr>
              <a:xfrm>
                <a:off x="5998960" y="2165575"/>
                <a:ext cx="375824" cy="37666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9223067-C714-476E-90E4-F83126076DE4}"/>
                  </a:ext>
                </a:extLst>
              </p14:cNvPr>
              <p14:cNvContentPartPr/>
              <p14:nvPr/>
            </p14:nvContentPartPr>
            <p14:xfrm>
              <a:off x="1959100" y="2207354"/>
              <a:ext cx="323850" cy="304799"/>
            </p14:xfrm>
          </p:contentPart>
        </mc:Choice>
        <mc:Fallback xmlns="">
          <p:pic>
            <p:nvPicPr>
              <p:cNvPr id="7" name="Ink 6">
                <a:extLst>
                  <a:ext uri="{FF2B5EF4-FFF2-40B4-BE49-F238E27FC236}">
                    <a16:creationId xmlns:a16="http://schemas.microsoft.com/office/drawing/2014/main" id="{49223067-C714-476E-90E4-F83126076DE4}"/>
                  </a:ext>
                </a:extLst>
              </p:cNvPr>
              <p:cNvPicPr/>
              <p:nvPr/>
            </p:nvPicPr>
            <p:blipFill>
              <a:blip r:embed="rId11"/>
              <a:stretch>
                <a:fillRect/>
              </a:stretch>
            </p:blipFill>
            <p:spPr>
              <a:xfrm>
                <a:off x="1923397" y="2171602"/>
                <a:ext cx="395616" cy="37666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25C1C9FC-9748-4BCE-8985-8033787FEE29}"/>
                  </a:ext>
                </a:extLst>
              </p14:cNvPr>
              <p14:cNvContentPartPr/>
              <p14:nvPr/>
            </p14:nvContentPartPr>
            <p14:xfrm>
              <a:off x="3381846" y="2228590"/>
              <a:ext cx="200025" cy="200025"/>
            </p14:xfrm>
          </p:contentPart>
        </mc:Choice>
        <mc:Fallback xmlns="">
          <p:pic>
            <p:nvPicPr>
              <p:cNvPr id="8" name="Ink 7">
                <a:extLst>
                  <a:ext uri="{FF2B5EF4-FFF2-40B4-BE49-F238E27FC236}">
                    <a16:creationId xmlns:a16="http://schemas.microsoft.com/office/drawing/2014/main" id="{25C1C9FC-9748-4BCE-8985-8033787FEE29}"/>
                  </a:ext>
                </a:extLst>
              </p:cNvPr>
              <p:cNvPicPr/>
              <p:nvPr/>
            </p:nvPicPr>
            <p:blipFill>
              <a:blip r:embed="rId13"/>
              <a:stretch>
                <a:fillRect/>
              </a:stretch>
            </p:blipFill>
            <p:spPr>
              <a:xfrm>
                <a:off x="3345144" y="2192520"/>
                <a:ext cx="273062" cy="2725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F71A3925-928D-4219-8F48-C353EE13D903}"/>
                  </a:ext>
                </a:extLst>
              </p14:cNvPr>
              <p14:cNvContentPartPr/>
              <p14:nvPr/>
            </p14:nvContentPartPr>
            <p14:xfrm>
              <a:off x="4940840" y="2272098"/>
              <a:ext cx="190500" cy="276225"/>
            </p14:xfrm>
          </p:contentPart>
        </mc:Choice>
        <mc:Fallback xmlns="">
          <p:pic>
            <p:nvPicPr>
              <p:cNvPr id="9" name="Ink 8">
                <a:extLst>
                  <a:ext uri="{FF2B5EF4-FFF2-40B4-BE49-F238E27FC236}">
                    <a16:creationId xmlns:a16="http://schemas.microsoft.com/office/drawing/2014/main" id="{F71A3925-928D-4219-8F48-C353EE13D903}"/>
                  </a:ext>
                </a:extLst>
              </p:cNvPr>
              <p:cNvPicPr/>
              <p:nvPr/>
            </p:nvPicPr>
            <p:blipFill>
              <a:blip r:embed="rId15"/>
              <a:stretch>
                <a:fillRect/>
              </a:stretch>
            </p:blipFill>
            <p:spPr>
              <a:xfrm>
                <a:off x="4906108" y="2236767"/>
                <a:ext cx="260315" cy="3472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5BB868A7-6771-4BA0-A0E6-3BADD1BB1F6C}"/>
                  </a:ext>
                </a:extLst>
              </p14:cNvPr>
              <p14:cNvContentPartPr/>
              <p14:nvPr/>
            </p14:nvContentPartPr>
            <p14:xfrm>
              <a:off x="6622191" y="2253739"/>
              <a:ext cx="219075" cy="219075"/>
            </p14:xfrm>
          </p:contentPart>
        </mc:Choice>
        <mc:Fallback xmlns="">
          <p:pic>
            <p:nvPicPr>
              <p:cNvPr id="10" name="Ink 9">
                <a:extLst>
                  <a:ext uri="{FF2B5EF4-FFF2-40B4-BE49-F238E27FC236}">
                    <a16:creationId xmlns:a16="http://schemas.microsoft.com/office/drawing/2014/main" id="{5BB868A7-6771-4BA0-A0E6-3BADD1BB1F6C}"/>
                  </a:ext>
                </a:extLst>
              </p:cNvPr>
              <p:cNvPicPr/>
              <p:nvPr/>
            </p:nvPicPr>
            <p:blipFill>
              <a:blip r:embed="rId17"/>
              <a:stretch>
                <a:fillRect/>
              </a:stretch>
            </p:blipFill>
            <p:spPr>
              <a:xfrm>
                <a:off x="6586283" y="2217707"/>
                <a:ext cx="291254" cy="29077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9FF5A112-69B0-4AB4-89BE-C0E93E5178F5}"/>
                  </a:ext>
                </a:extLst>
              </p14:cNvPr>
              <p14:cNvContentPartPr/>
              <p14:nvPr/>
            </p14:nvContentPartPr>
            <p14:xfrm>
              <a:off x="2006599" y="2252878"/>
              <a:ext cx="228600" cy="171450"/>
            </p14:xfrm>
          </p:contentPart>
        </mc:Choice>
        <mc:Fallback xmlns="">
          <p:pic>
            <p:nvPicPr>
              <p:cNvPr id="11" name="Ink 10">
                <a:extLst>
                  <a:ext uri="{FF2B5EF4-FFF2-40B4-BE49-F238E27FC236}">
                    <a16:creationId xmlns:a16="http://schemas.microsoft.com/office/drawing/2014/main" id="{9FF5A112-69B0-4AB4-89BE-C0E93E5178F5}"/>
                  </a:ext>
                </a:extLst>
              </p:cNvPr>
              <p:cNvPicPr/>
              <p:nvPr/>
            </p:nvPicPr>
            <p:blipFill>
              <a:blip r:embed="rId19"/>
              <a:stretch>
                <a:fillRect/>
              </a:stretch>
            </p:blipFill>
            <p:spPr>
              <a:xfrm>
                <a:off x="1970428" y="2216917"/>
                <a:ext cx="300580" cy="24373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5CEB8F8D-5AC3-4411-BC46-86922D300667}"/>
                  </a:ext>
                </a:extLst>
              </p14:cNvPr>
              <p14:cNvContentPartPr/>
              <p14:nvPr/>
            </p14:nvContentPartPr>
            <p14:xfrm>
              <a:off x="2478736" y="2150927"/>
              <a:ext cx="276225" cy="381000"/>
            </p14:xfrm>
          </p:contentPart>
        </mc:Choice>
        <mc:Fallback xmlns="">
          <p:pic>
            <p:nvPicPr>
              <p:cNvPr id="12" name="Ink 11">
                <a:extLst>
                  <a:ext uri="{FF2B5EF4-FFF2-40B4-BE49-F238E27FC236}">
                    <a16:creationId xmlns:a16="http://schemas.microsoft.com/office/drawing/2014/main" id="{5CEB8F8D-5AC3-4411-BC46-86922D300667}"/>
                  </a:ext>
                </a:extLst>
              </p:cNvPr>
              <p:cNvPicPr/>
              <p:nvPr/>
            </p:nvPicPr>
            <p:blipFill>
              <a:blip r:embed="rId21"/>
              <a:stretch>
                <a:fillRect/>
              </a:stretch>
            </p:blipFill>
            <p:spPr>
              <a:xfrm>
                <a:off x="2442769" y="2114607"/>
                <a:ext cx="347799" cy="45327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861C98AA-9051-4802-9ACB-D5415CDEBE4B}"/>
                  </a:ext>
                </a:extLst>
              </p14:cNvPr>
              <p14:cNvContentPartPr/>
              <p14:nvPr/>
            </p14:nvContentPartPr>
            <p14:xfrm>
              <a:off x="3855489" y="2138416"/>
              <a:ext cx="304799" cy="333374"/>
            </p14:xfrm>
          </p:contentPart>
        </mc:Choice>
        <mc:Fallback xmlns="">
          <p:pic>
            <p:nvPicPr>
              <p:cNvPr id="13" name="Ink 12">
                <a:extLst>
                  <a:ext uri="{FF2B5EF4-FFF2-40B4-BE49-F238E27FC236}">
                    <a16:creationId xmlns:a16="http://schemas.microsoft.com/office/drawing/2014/main" id="{861C98AA-9051-4802-9ACB-D5415CDEBE4B}"/>
                  </a:ext>
                </a:extLst>
              </p:cNvPr>
              <p:cNvPicPr/>
              <p:nvPr/>
            </p:nvPicPr>
            <p:blipFill>
              <a:blip r:embed="rId23"/>
              <a:stretch>
                <a:fillRect/>
              </a:stretch>
            </p:blipFill>
            <p:spPr>
              <a:xfrm>
                <a:off x="3820279" y="2102180"/>
                <a:ext cx="375575" cy="4054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4BE6C884-5193-4B07-BD36-6C323CFE4F7E}"/>
                  </a:ext>
                </a:extLst>
              </p14:cNvPr>
              <p14:cNvContentPartPr/>
              <p14:nvPr/>
            </p14:nvContentPartPr>
            <p14:xfrm>
              <a:off x="5402627" y="2254249"/>
              <a:ext cx="228600" cy="342900"/>
            </p14:xfrm>
          </p:contentPart>
        </mc:Choice>
        <mc:Fallback xmlns="">
          <p:pic>
            <p:nvPicPr>
              <p:cNvPr id="14" name="Ink 13">
                <a:extLst>
                  <a:ext uri="{FF2B5EF4-FFF2-40B4-BE49-F238E27FC236}">
                    <a16:creationId xmlns:a16="http://schemas.microsoft.com/office/drawing/2014/main" id="{4BE6C884-5193-4B07-BD36-6C323CFE4F7E}"/>
                  </a:ext>
                </a:extLst>
              </p:cNvPr>
              <p:cNvPicPr/>
              <p:nvPr/>
            </p:nvPicPr>
            <p:blipFill>
              <a:blip r:embed="rId25"/>
              <a:stretch>
                <a:fillRect/>
              </a:stretch>
            </p:blipFill>
            <p:spPr>
              <a:xfrm>
                <a:off x="5366964" y="2218154"/>
                <a:ext cx="299569" cy="41472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4BD0CA29-FACD-4DD1-A9FC-269B21502A0B}"/>
                  </a:ext>
                </a:extLst>
              </p14:cNvPr>
              <p14:cNvContentPartPr/>
              <p14:nvPr/>
            </p14:nvContentPartPr>
            <p14:xfrm>
              <a:off x="7073736" y="2185306"/>
              <a:ext cx="219075" cy="371475"/>
            </p14:xfrm>
          </p:contentPart>
        </mc:Choice>
        <mc:Fallback xmlns="">
          <p:pic>
            <p:nvPicPr>
              <p:cNvPr id="15" name="Ink 14">
                <a:extLst>
                  <a:ext uri="{FF2B5EF4-FFF2-40B4-BE49-F238E27FC236}">
                    <a16:creationId xmlns:a16="http://schemas.microsoft.com/office/drawing/2014/main" id="{4BD0CA29-FACD-4DD1-A9FC-269B21502A0B}"/>
                  </a:ext>
                </a:extLst>
              </p:cNvPr>
              <p:cNvPicPr/>
              <p:nvPr/>
            </p:nvPicPr>
            <p:blipFill>
              <a:blip r:embed="rId27"/>
              <a:stretch>
                <a:fillRect/>
              </a:stretch>
            </p:blipFill>
            <p:spPr>
              <a:xfrm>
                <a:off x="7038005" y="2150147"/>
                <a:ext cx="290897" cy="442148"/>
              </a:xfrm>
              <a:prstGeom prst="rect">
                <a:avLst/>
              </a:prstGeom>
            </p:spPr>
          </p:pic>
        </mc:Fallback>
      </mc:AlternateContent>
      <p:sp>
        <p:nvSpPr>
          <p:cNvPr id="16" name="Rectangle 15">
            <a:extLst>
              <a:ext uri="{FF2B5EF4-FFF2-40B4-BE49-F238E27FC236}">
                <a16:creationId xmlns:a16="http://schemas.microsoft.com/office/drawing/2014/main" id="{1FBC4C3F-1E02-41CF-AA96-FA91052D1AED}"/>
              </a:ext>
            </a:extLst>
          </p:cNvPr>
          <p:cNvSpPr/>
          <p:nvPr/>
        </p:nvSpPr>
        <p:spPr>
          <a:xfrm>
            <a:off x="710747" y="3556907"/>
            <a:ext cx="703035" cy="691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B62A7C3E-193C-4B08-8144-AEA1C6B13F97}"/>
              </a:ext>
            </a:extLst>
          </p:cNvPr>
          <p:cNvSpPr/>
          <p:nvPr/>
        </p:nvSpPr>
        <p:spPr>
          <a:xfrm>
            <a:off x="1772104" y="3348264"/>
            <a:ext cx="918482" cy="9184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138A6FE0-A47A-433B-B058-E60D911F2EA5}"/>
              </a:ext>
            </a:extLst>
          </p:cNvPr>
          <p:cNvSpPr/>
          <p:nvPr/>
        </p:nvSpPr>
        <p:spPr>
          <a:xfrm>
            <a:off x="4527550" y="3348263"/>
            <a:ext cx="918482" cy="9184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563F3FDB-C9CA-46F7-A3C8-0D7C12AFCFEB}"/>
              </a:ext>
            </a:extLst>
          </p:cNvPr>
          <p:cNvSpPr/>
          <p:nvPr/>
        </p:nvSpPr>
        <p:spPr>
          <a:xfrm>
            <a:off x="6840764" y="3348264"/>
            <a:ext cx="918482" cy="9184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D05200-00B8-47ED-A7F2-82CD4F019C91}"/>
              </a:ext>
            </a:extLst>
          </p:cNvPr>
          <p:cNvSpPr/>
          <p:nvPr/>
        </p:nvSpPr>
        <p:spPr>
          <a:xfrm>
            <a:off x="3307443" y="3556906"/>
            <a:ext cx="703035" cy="691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952F10-9832-49AA-882C-1E1C090B00DE}"/>
              </a:ext>
            </a:extLst>
          </p:cNvPr>
          <p:cNvSpPr/>
          <p:nvPr/>
        </p:nvSpPr>
        <p:spPr>
          <a:xfrm>
            <a:off x="5836104" y="3556907"/>
            <a:ext cx="703035" cy="691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40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255CAD-7B2F-4FD2-BD47-2AE664188A9D}"/>
              </a:ext>
            </a:extLst>
          </p:cNvPr>
          <p:cNvPicPr>
            <a:picLocks noChangeAspect="1"/>
          </p:cNvPicPr>
          <p:nvPr/>
        </p:nvPicPr>
        <p:blipFill>
          <a:blip r:embed="rId2"/>
          <a:stretch>
            <a:fillRect/>
          </a:stretch>
        </p:blipFill>
        <p:spPr>
          <a:xfrm>
            <a:off x="1030585" y="378056"/>
            <a:ext cx="6833254" cy="2119174"/>
          </a:xfrm>
          <a:prstGeom prst="rect">
            <a:avLst/>
          </a:prstGeom>
        </p:spPr>
      </p:pic>
      <p:sp>
        <p:nvSpPr>
          <p:cNvPr id="7" name="TextBox 6">
            <a:extLst>
              <a:ext uri="{FF2B5EF4-FFF2-40B4-BE49-F238E27FC236}">
                <a16:creationId xmlns:a16="http://schemas.microsoft.com/office/drawing/2014/main" id="{27AC98FC-93B4-4089-A29D-8B7453BEF0BD}"/>
              </a:ext>
            </a:extLst>
          </p:cNvPr>
          <p:cNvSpPr txBox="1"/>
          <p:nvPr/>
        </p:nvSpPr>
        <p:spPr>
          <a:xfrm>
            <a:off x="1036449" y="5002331"/>
            <a:ext cx="8092966" cy="1200329"/>
          </a:xfrm>
          <a:prstGeom prst="rect">
            <a:avLst/>
          </a:prstGeom>
          <a:noFill/>
        </p:spPr>
        <p:txBody>
          <a:bodyPr wrap="square" lIns="91440" tIns="45720" rIns="91440" bIns="45720" rtlCol="0" anchor="t">
            <a:spAutoFit/>
          </a:bodyPr>
          <a:lstStyle/>
          <a:p>
            <a:r>
              <a:rPr lang="en-US" b="1" dirty="0"/>
              <a:t>Lis</a:t>
            </a:r>
            <a:r>
              <a:rPr lang="en-US" dirty="0"/>
              <a:t> et </a:t>
            </a:r>
            <a:r>
              <a:rPr lang="en-US" b="1" dirty="0" err="1"/>
              <a:t>copie</a:t>
            </a:r>
            <a:r>
              <a:rPr lang="en-US" dirty="0"/>
              <a:t> dans ton cahier. </a:t>
            </a:r>
            <a:endParaRPr lang="en-US"/>
          </a:p>
          <a:p>
            <a:endParaRPr lang="en-US"/>
          </a:p>
          <a:p>
            <a:r>
              <a:rPr lang="en-US" dirty="0"/>
              <a:t>Le </a:t>
            </a:r>
            <a:r>
              <a:rPr lang="en-US" dirty="0" err="1"/>
              <a:t>nombre</a:t>
            </a:r>
            <a:r>
              <a:rPr lang="en-US" dirty="0"/>
              <a:t> d</a:t>
            </a:r>
            <a:r>
              <a:rPr lang="fr-CA" dirty="0"/>
              <a:t>’entrée est le numéro de la figure et le nombre de sortie est combien de carrés il y a dans la figure. </a:t>
            </a:r>
            <a:r>
              <a:rPr lang="en-US" dirty="0"/>
              <a:t> (Livre page 11)</a:t>
            </a:r>
          </a:p>
        </p:txBody>
      </p:sp>
      <p:sp>
        <p:nvSpPr>
          <p:cNvPr id="8" name="TextBox 7">
            <a:extLst>
              <a:ext uri="{FF2B5EF4-FFF2-40B4-BE49-F238E27FC236}">
                <a16:creationId xmlns:a16="http://schemas.microsoft.com/office/drawing/2014/main" id="{A87EF5F6-8D2E-4C1A-BAE5-51518C8942D8}"/>
              </a:ext>
            </a:extLst>
          </p:cNvPr>
          <p:cNvSpPr txBox="1"/>
          <p:nvPr/>
        </p:nvSpPr>
        <p:spPr>
          <a:xfrm>
            <a:off x="1030585" y="3357366"/>
            <a:ext cx="8512425" cy="1754326"/>
          </a:xfrm>
          <a:prstGeom prst="rect">
            <a:avLst/>
          </a:prstGeom>
          <a:noFill/>
        </p:spPr>
        <p:txBody>
          <a:bodyPr wrap="square" rtlCol="0">
            <a:spAutoFit/>
          </a:bodyPr>
          <a:lstStyle/>
          <a:p>
            <a:r>
              <a:rPr lang="fr-CA" b="1"/>
              <a:t>Read </a:t>
            </a:r>
            <a:r>
              <a:rPr lang="fr-CA"/>
              <a:t>and</a:t>
            </a:r>
            <a:r>
              <a:rPr lang="fr-CA" b="1"/>
              <a:t> copy </a:t>
            </a:r>
            <a:r>
              <a:rPr lang="fr-CA"/>
              <a:t>in </a:t>
            </a:r>
            <a:r>
              <a:rPr lang="fr-CA" err="1"/>
              <a:t>your</a:t>
            </a:r>
            <a:r>
              <a:rPr lang="fr-CA"/>
              <a:t> </a:t>
            </a:r>
            <a:r>
              <a:rPr lang="fr-CA" err="1"/>
              <a:t>scribbler</a:t>
            </a:r>
            <a:r>
              <a:rPr lang="fr-CA"/>
              <a:t>. </a:t>
            </a:r>
            <a:endParaRPr lang="fr-CA" b="1"/>
          </a:p>
          <a:p>
            <a:endParaRPr lang="fr-CA"/>
          </a:p>
          <a:p>
            <a:r>
              <a:rPr lang="fr-CA"/>
              <a:t>The input </a:t>
            </a:r>
            <a:r>
              <a:rPr lang="fr-CA" err="1"/>
              <a:t>is</a:t>
            </a:r>
            <a:r>
              <a:rPr lang="fr-CA"/>
              <a:t> the figure </a:t>
            </a:r>
            <a:r>
              <a:rPr lang="fr-CA" err="1"/>
              <a:t>number</a:t>
            </a:r>
            <a:r>
              <a:rPr lang="fr-CA"/>
              <a:t> and the output </a:t>
            </a:r>
            <a:r>
              <a:rPr lang="fr-CA" err="1"/>
              <a:t>is</a:t>
            </a:r>
            <a:r>
              <a:rPr lang="fr-CA"/>
              <a:t> the </a:t>
            </a:r>
            <a:r>
              <a:rPr lang="fr-CA" err="1"/>
              <a:t>number</a:t>
            </a:r>
            <a:r>
              <a:rPr lang="fr-CA"/>
              <a:t> of squares in the figure. </a:t>
            </a:r>
          </a:p>
          <a:p>
            <a:endParaRPr lang="fr-CA" b="1"/>
          </a:p>
          <a:p>
            <a:endParaRPr lang="fr-CA"/>
          </a:p>
          <a:p>
            <a:endParaRPr lang="en-US"/>
          </a:p>
        </p:txBody>
      </p:sp>
      <p:sp>
        <p:nvSpPr>
          <p:cNvPr id="11" name="TextBox 10">
            <a:extLst>
              <a:ext uri="{FF2B5EF4-FFF2-40B4-BE49-F238E27FC236}">
                <a16:creationId xmlns:a16="http://schemas.microsoft.com/office/drawing/2014/main" id="{F58473CE-5E36-47BC-A1E9-AA324AAC9BB2}"/>
              </a:ext>
            </a:extLst>
          </p:cNvPr>
          <p:cNvSpPr txBox="1"/>
          <p:nvPr/>
        </p:nvSpPr>
        <p:spPr>
          <a:xfrm>
            <a:off x="1030585" y="2307640"/>
            <a:ext cx="7381894" cy="369332"/>
          </a:xfrm>
          <a:prstGeom prst="rect">
            <a:avLst/>
          </a:prstGeom>
          <a:noFill/>
        </p:spPr>
        <p:txBody>
          <a:bodyPr wrap="square" rtlCol="0">
            <a:spAutoFit/>
          </a:bodyPr>
          <a:lstStyle/>
          <a:p>
            <a:r>
              <a:rPr lang="fr-CA"/>
              <a:t>Comment cette régularité de carrés représente-t-elle la table de valeurs?</a:t>
            </a:r>
            <a:endParaRPr lang="en-US"/>
          </a:p>
        </p:txBody>
      </p:sp>
      <p:cxnSp>
        <p:nvCxnSpPr>
          <p:cNvPr id="12" name="Straight Connector 11">
            <a:extLst>
              <a:ext uri="{FF2B5EF4-FFF2-40B4-BE49-F238E27FC236}">
                <a16:creationId xmlns:a16="http://schemas.microsoft.com/office/drawing/2014/main" id="{CA397AD5-2494-4FF9-8090-7170CE4CFC9E}"/>
              </a:ext>
            </a:extLst>
          </p:cNvPr>
          <p:cNvCxnSpPr>
            <a:cxnSpLocks/>
          </p:cNvCxnSpPr>
          <p:nvPr/>
        </p:nvCxnSpPr>
        <p:spPr>
          <a:xfrm>
            <a:off x="450418" y="4718154"/>
            <a:ext cx="925916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5D9CBF-B5F6-4BD7-8BD5-D62F7F173979}"/>
              </a:ext>
            </a:extLst>
          </p:cNvPr>
          <p:cNvSpPr txBox="1"/>
          <p:nvPr/>
        </p:nvSpPr>
        <p:spPr>
          <a:xfrm>
            <a:off x="5602776" y="517804"/>
            <a:ext cx="2128059" cy="338554"/>
          </a:xfrm>
          <a:prstGeom prst="rect">
            <a:avLst/>
          </a:prstGeom>
          <a:noFill/>
        </p:spPr>
        <p:txBody>
          <a:bodyPr wrap="square" rtlCol="0">
            <a:spAutoFit/>
          </a:bodyPr>
          <a:lstStyle/>
          <a:p>
            <a:r>
              <a:rPr lang="fr-CA" sz="1600"/>
              <a:t>Entrée             Sortie</a:t>
            </a:r>
            <a:endParaRPr lang="en-US" sz="1600"/>
          </a:p>
        </p:txBody>
      </p:sp>
    </p:spTree>
    <p:extLst>
      <p:ext uri="{BB962C8B-B14F-4D97-AF65-F5344CB8AC3E}">
        <p14:creationId xmlns:p14="http://schemas.microsoft.com/office/powerpoint/2010/main" val="6429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2D1AB-0D88-4464-86D0-CDFB2F54B9E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2518666"/>
            <a:ext cx="6974459" cy="1699514"/>
          </a:xfrm>
          <a:prstGeom prst="rect">
            <a:avLst/>
          </a:prstGeom>
          <a:solidFill>
            <a:scrgbClr r="0" g="0" b="0">
              <a:alpha val="0"/>
            </a:scrgbClr>
          </a:solidFill>
        </p:spPr>
      </p:pic>
      <p:sp>
        <p:nvSpPr>
          <p:cNvPr id="5" name="TextBox 4">
            <a:extLst>
              <a:ext uri="{FF2B5EF4-FFF2-40B4-BE49-F238E27FC236}">
                <a16:creationId xmlns:a16="http://schemas.microsoft.com/office/drawing/2014/main" id="{4B8953EE-264D-4F7D-909C-649B3DFE1C47}"/>
              </a:ext>
            </a:extLst>
          </p:cNvPr>
          <p:cNvSpPr txBox="1"/>
          <p:nvPr/>
        </p:nvSpPr>
        <p:spPr>
          <a:xfrm>
            <a:off x="283847" y="882440"/>
            <a:ext cx="8289925" cy="1200329"/>
          </a:xfrm>
          <a:prstGeom prst="rect">
            <a:avLst/>
          </a:prstGeom>
          <a:noFill/>
        </p:spPr>
        <p:txBody>
          <a:bodyPr vert="horz" rtlCol="0">
            <a:spAutoFit/>
          </a:bodyPr>
          <a:lstStyle/>
          <a:p>
            <a:r>
              <a:rPr lang="fr-FR" err="1">
                <a:solidFill>
                  <a:srgbClr val="000000"/>
                </a:solidFill>
              </a:rPr>
              <a:t>We</a:t>
            </a:r>
            <a:r>
              <a:rPr lang="fr-FR">
                <a:solidFill>
                  <a:srgbClr val="000000"/>
                </a:solidFill>
              </a:rPr>
              <a:t> can </a:t>
            </a:r>
            <a:r>
              <a:rPr lang="fr-FR" err="1">
                <a:solidFill>
                  <a:srgbClr val="000000"/>
                </a:solidFill>
              </a:rPr>
              <a:t>draw</a:t>
            </a:r>
            <a:r>
              <a:rPr lang="fr-FR">
                <a:solidFill>
                  <a:srgbClr val="000000"/>
                </a:solidFill>
              </a:rPr>
              <a:t> </a:t>
            </a:r>
            <a:r>
              <a:rPr lang="fr-FR" err="1">
                <a:solidFill>
                  <a:srgbClr val="000000"/>
                </a:solidFill>
              </a:rPr>
              <a:t>pictures</a:t>
            </a:r>
            <a:r>
              <a:rPr lang="fr-FR">
                <a:solidFill>
                  <a:srgbClr val="000000"/>
                </a:solidFill>
              </a:rPr>
              <a:t> to show the </a:t>
            </a:r>
            <a:r>
              <a:rPr lang="fr-FR" err="1">
                <a:solidFill>
                  <a:srgbClr val="000000"/>
                </a:solidFill>
              </a:rPr>
              <a:t>relationship</a:t>
            </a:r>
            <a:r>
              <a:rPr lang="fr-FR">
                <a:solidFill>
                  <a:srgbClr val="000000"/>
                </a:solidFill>
              </a:rPr>
              <a:t> in a table of values.</a:t>
            </a:r>
          </a:p>
          <a:p>
            <a:endParaRPr lang="fr-FR">
              <a:solidFill>
                <a:srgbClr val="000000"/>
              </a:solidFill>
            </a:endParaRPr>
          </a:p>
          <a:p>
            <a:r>
              <a:rPr lang="fr-FR">
                <a:solidFill>
                  <a:srgbClr val="000000"/>
                </a:solidFill>
              </a:rPr>
              <a:t>The input </a:t>
            </a:r>
            <a:r>
              <a:rPr lang="fr-FR" err="1">
                <a:solidFill>
                  <a:srgbClr val="000000"/>
                </a:solidFill>
              </a:rPr>
              <a:t>number</a:t>
            </a:r>
            <a:r>
              <a:rPr lang="fr-FR">
                <a:solidFill>
                  <a:srgbClr val="000000"/>
                </a:solidFill>
              </a:rPr>
              <a:t> </a:t>
            </a:r>
            <a:r>
              <a:rPr lang="fr-FR" err="1">
                <a:solidFill>
                  <a:srgbClr val="000000"/>
                </a:solidFill>
              </a:rPr>
              <a:t>increases</a:t>
            </a:r>
            <a:r>
              <a:rPr lang="fr-FR">
                <a:solidFill>
                  <a:srgbClr val="000000"/>
                </a:solidFill>
              </a:rPr>
              <a:t> by 1 </a:t>
            </a:r>
            <a:r>
              <a:rPr lang="fr-FR" err="1">
                <a:solidFill>
                  <a:srgbClr val="000000"/>
                </a:solidFill>
              </a:rPr>
              <a:t>each</a:t>
            </a:r>
            <a:r>
              <a:rPr lang="fr-FR">
                <a:solidFill>
                  <a:srgbClr val="000000"/>
                </a:solidFill>
              </a:rPr>
              <a:t> time.</a:t>
            </a:r>
          </a:p>
          <a:p>
            <a:r>
              <a:rPr lang="fr-FR">
                <a:solidFill>
                  <a:srgbClr val="000000"/>
                </a:solidFill>
              </a:rPr>
              <a:t>The output </a:t>
            </a:r>
            <a:r>
              <a:rPr lang="fr-FR" err="1">
                <a:solidFill>
                  <a:srgbClr val="000000"/>
                </a:solidFill>
              </a:rPr>
              <a:t>number</a:t>
            </a:r>
            <a:r>
              <a:rPr lang="fr-FR">
                <a:solidFill>
                  <a:srgbClr val="000000"/>
                </a:solidFill>
              </a:rPr>
              <a:t> </a:t>
            </a:r>
            <a:r>
              <a:rPr lang="fr-FR" err="1">
                <a:solidFill>
                  <a:srgbClr val="000000"/>
                </a:solidFill>
              </a:rPr>
              <a:t>increases</a:t>
            </a:r>
            <a:r>
              <a:rPr lang="fr-FR">
                <a:solidFill>
                  <a:srgbClr val="000000"/>
                </a:solidFill>
              </a:rPr>
              <a:t> by 3 </a:t>
            </a:r>
            <a:r>
              <a:rPr lang="fr-FR" err="1">
                <a:solidFill>
                  <a:srgbClr val="000000"/>
                </a:solidFill>
              </a:rPr>
              <a:t>each</a:t>
            </a:r>
            <a:r>
              <a:rPr lang="fr-FR">
                <a:solidFill>
                  <a:srgbClr val="000000"/>
                </a:solidFill>
              </a:rPr>
              <a:t> time.  </a:t>
            </a:r>
            <a:endParaRPr lang="en-US">
              <a:solidFill>
                <a:srgbClr val="000000"/>
              </a:solidFill>
            </a:endParaRPr>
          </a:p>
        </p:txBody>
      </p:sp>
      <p:graphicFrame>
        <p:nvGraphicFramePr>
          <p:cNvPr id="6" name="Table 5">
            <a:extLst>
              <a:ext uri="{FF2B5EF4-FFF2-40B4-BE49-F238E27FC236}">
                <a16:creationId xmlns:a16="http://schemas.microsoft.com/office/drawing/2014/main" id="{CEFE1276-61DB-44EE-807C-60A7A6735C20}"/>
              </a:ext>
            </a:extLst>
          </p:cNvPr>
          <p:cNvGraphicFramePr>
            <a:graphicFrameLocks noGrp="1"/>
          </p:cNvGraphicFramePr>
          <p:nvPr>
            <p:extLst>
              <p:ext uri="{D42A27DB-BD31-4B8C-83A1-F6EECF244321}">
                <p14:modId xmlns:p14="http://schemas.microsoft.com/office/powerpoint/2010/main" val="1501936201"/>
              </p:ext>
            </p:extLst>
          </p:nvPr>
        </p:nvGraphicFramePr>
        <p:xfrm>
          <a:off x="7418069" y="1030160"/>
          <a:ext cx="2306666" cy="4259707"/>
        </p:xfrm>
        <a:graphic>
          <a:graphicData uri="http://schemas.openxmlformats.org/drawingml/2006/table">
            <a:tbl>
              <a:tblPr firstRow="1" bandRow="1">
                <a:tableStyleId>{5C22544A-7EE6-4342-B048-85BDC9FD1C3A}</a:tableStyleId>
              </a:tblPr>
              <a:tblGrid>
                <a:gridCol w="1239118">
                  <a:extLst>
                    <a:ext uri="{9D8B030D-6E8A-4147-A177-3AD203B41FA5}">
                      <a16:colId xmlns:a16="http://schemas.microsoft.com/office/drawing/2014/main" val="957990483"/>
                    </a:ext>
                  </a:extLst>
                </a:gridCol>
                <a:gridCol w="1067548">
                  <a:extLst>
                    <a:ext uri="{9D8B030D-6E8A-4147-A177-3AD203B41FA5}">
                      <a16:colId xmlns:a16="http://schemas.microsoft.com/office/drawing/2014/main" val="4120775139"/>
                    </a:ext>
                  </a:extLst>
                </a:gridCol>
              </a:tblGrid>
              <a:tr h="1425829">
                <a:tc>
                  <a:txBody>
                    <a:bodyPr/>
                    <a:lstStyle/>
                    <a:p>
                      <a:r>
                        <a:rPr lang="en-US" sz="1800" b="0" i="0" u="none" baseline="0">
                          <a:solidFill>
                            <a:srgbClr val="000000"/>
                          </a:solidFill>
                          <a:latin typeface="+mn-lt"/>
                        </a:rPr>
                        <a:t>Figure number/ </a:t>
                      </a:r>
                      <a:r>
                        <a:rPr lang="en-US" sz="1800" b="0" i="0" u="none" baseline="0" err="1">
                          <a:solidFill>
                            <a:srgbClr val="000000"/>
                          </a:solidFill>
                          <a:latin typeface="+mn-lt"/>
                        </a:rPr>
                        <a:t>Numéro</a:t>
                      </a:r>
                      <a:r>
                        <a:rPr lang="en-US" sz="1800" b="0" i="0" u="none" baseline="0">
                          <a:solidFill>
                            <a:srgbClr val="000000"/>
                          </a:solidFill>
                          <a:latin typeface="+mn-lt"/>
                        </a:rPr>
                        <a:t> de la figure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800" b="0" i="0" u="none" baseline="0">
                          <a:solidFill>
                            <a:srgbClr val="000000"/>
                          </a:solidFill>
                          <a:latin typeface="+mn-lt"/>
                        </a:rPr>
                        <a:t>Number of triangles/</a:t>
                      </a:r>
                      <a:r>
                        <a:rPr lang="en-US" sz="1800" b="0" i="0" u="none" baseline="0" err="1">
                          <a:solidFill>
                            <a:srgbClr val="000000"/>
                          </a:solidFill>
                          <a:latin typeface="+mn-lt"/>
                        </a:rPr>
                        <a:t>Nombre</a:t>
                      </a:r>
                      <a:r>
                        <a:rPr lang="en-US" sz="1800" b="0" i="0" u="none" baseline="0">
                          <a:solidFill>
                            <a:srgbClr val="000000"/>
                          </a:solidFill>
                          <a:latin typeface="+mn-lt"/>
                        </a:rPr>
                        <a:t> de triangles</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047308040"/>
                  </a:ext>
                </a:extLst>
              </a:tr>
              <a:tr h="475996">
                <a:tc>
                  <a:txBody>
                    <a:bodyPr/>
                    <a:lstStyle/>
                    <a:p>
                      <a:pPr algn="ctr"/>
                      <a:r>
                        <a:rPr lang="en-US" sz="2000" b="0" i="0" u="none" baseline="0">
                          <a:solidFill>
                            <a:srgbClr val="000000"/>
                          </a:solidFill>
                          <a:latin typeface="+mn-lt"/>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fr-CA" sz="2000"/>
                        <a:t>1</a:t>
                      </a:r>
                      <a:endParaRPr lang="en-US" sz="2000"/>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827179127"/>
                  </a:ext>
                </a:extLst>
              </a:tr>
              <a:tr h="508762">
                <a:tc>
                  <a:txBody>
                    <a:bodyPr/>
                    <a:lstStyle/>
                    <a:p>
                      <a:pPr algn="ctr"/>
                      <a:r>
                        <a:rPr lang="en-US" sz="2000" b="0" i="0" u="none" baseline="0">
                          <a:solidFill>
                            <a:srgbClr val="000000"/>
                          </a:solidFill>
                          <a:latin typeface="+mn-lt"/>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fr-CA" sz="2000"/>
                        <a:t>4</a:t>
                      </a:r>
                      <a:endParaRPr lang="en-US" sz="2000"/>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502336984"/>
                  </a:ext>
                </a:extLst>
              </a:tr>
              <a:tr h="497967">
                <a:tc>
                  <a:txBody>
                    <a:bodyPr/>
                    <a:lstStyle/>
                    <a:p>
                      <a:pPr algn="ctr"/>
                      <a:r>
                        <a:rPr lang="en-US" sz="2000" b="0" i="0" u="none" baseline="0">
                          <a:solidFill>
                            <a:srgbClr val="000000"/>
                          </a:solidFill>
                          <a:latin typeface="+mn-lt"/>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fr-CA" sz="2000"/>
                        <a:t>7</a:t>
                      </a:r>
                      <a:endParaRPr lang="en-US" sz="2000"/>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550381993"/>
                  </a:ext>
                </a:extLst>
              </a:tr>
              <a:tr h="514350">
                <a:tc>
                  <a:txBody>
                    <a:bodyPr/>
                    <a:lstStyle/>
                    <a:p>
                      <a:pPr algn="ctr"/>
                      <a:r>
                        <a:rPr lang="en-US" sz="2000" b="0" i="0" u="none" baseline="0">
                          <a:solidFill>
                            <a:srgbClr val="000000"/>
                          </a:solidFill>
                          <a:latin typeface="+mn-lt"/>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fr-CA" sz="2000"/>
                        <a:t>10</a:t>
                      </a:r>
                      <a:endParaRPr lang="en-US" sz="2000"/>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555513258"/>
                  </a:ext>
                </a:extLst>
              </a:tr>
              <a:tr h="525272">
                <a:tc>
                  <a:txBody>
                    <a:bodyPr/>
                    <a:lstStyle/>
                    <a:p>
                      <a:pPr algn="ctr"/>
                      <a:r>
                        <a:rPr lang="en-US" sz="2000" b="0" i="0" u="none" baseline="0">
                          <a:solidFill>
                            <a:srgbClr val="000000"/>
                          </a:solidFill>
                          <a:latin typeface="+mn-lt"/>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fr-CA" sz="2000"/>
                        <a:t>13</a:t>
                      </a:r>
                      <a:endParaRPr lang="en-US" sz="2000"/>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4178447383"/>
                  </a:ext>
                </a:extLst>
              </a:tr>
            </a:tbl>
          </a:graphicData>
        </a:graphic>
      </p:graphicFrame>
      <p:sp>
        <p:nvSpPr>
          <p:cNvPr id="7" name="TextBox 6">
            <a:extLst>
              <a:ext uri="{FF2B5EF4-FFF2-40B4-BE49-F238E27FC236}">
                <a16:creationId xmlns:a16="http://schemas.microsoft.com/office/drawing/2014/main" id="{70C1D081-52E7-40E5-B431-4654758ED460}"/>
              </a:ext>
            </a:extLst>
          </p:cNvPr>
          <p:cNvSpPr txBox="1"/>
          <p:nvPr/>
        </p:nvSpPr>
        <p:spPr>
          <a:xfrm>
            <a:off x="283847" y="5550639"/>
            <a:ext cx="7294112" cy="1200329"/>
          </a:xfrm>
          <a:prstGeom prst="rect">
            <a:avLst/>
          </a:prstGeom>
          <a:noFill/>
        </p:spPr>
        <p:txBody>
          <a:bodyPr vert="horz" wrap="square" rtlCol="0">
            <a:spAutoFit/>
          </a:bodyPr>
          <a:lstStyle/>
          <a:p>
            <a:r>
              <a:rPr lang="fr-FR">
                <a:solidFill>
                  <a:srgbClr val="000000"/>
                </a:solidFill>
              </a:rPr>
              <a:t>Tu peux faire des dessins pour montrer la relation dans une table de valeurs.</a:t>
            </a:r>
          </a:p>
          <a:p>
            <a:endParaRPr lang="fr-FR">
              <a:solidFill>
                <a:srgbClr val="000000"/>
              </a:solidFill>
            </a:endParaRPr>
          </a:p>
          <a:p>
            <a:r>
              <a:rPr lang="fr-FR">
                <a:solidFill>
                  <a:srgbClr val="000000"/>
                </a:solidFill>
              </a:rPr>
              <a:t>Les nombres d`entrée augmente de 1 chaque fois.</a:t>
            </a:r>
          </a:p>
          <a:p>
            <a:r>
              <a:rPr lang="fr-FR">
                <a:solidFill>
                  <a:srgbClr val="000000"/>
                </a:solidFill>
              </a:rPr>
              <a:t>Les nombres de sortie augmente de 3 chaque fois.</a:t>
            </a:r>
            <a:endParaRPr lang="en-US">
              <a:solidFill>
                <a:srgbClr val="000000"/>
              </a:solidFill>
            </a:endParaRPr>
          </a:p>
        </p:txBody>
      </p:sp>
      <p:sp>
        <p:nvSpPr>
          <p:cNvPr id="10" name="TextBox 9">
            <a:extLst>
              <a:ext uri="{FF2B5EF4-FFF2-40B4-BE49-F238E27FC236}">
                <a16:creationId xmlns:a16="http://schemas.microsoft.com/office/drawing/2014/main" id="{3D2B4850-CCFF-4E79-BD01-3619B3A4499F}"/>
              </a:ext>
            </a:extLst>
          </p:cNvPr>
          <p:cNvSpPr txBox="1"/>
          <p:nvPr/>
        </p:nvSpPr>
        <p:spPr>
          <a:xfrm>
            <a:off x="7577959" y="759316"/>
            <a:ext cx="993443" cy="246221"/>
          </a:xfrm>
          <a:prstGeom prst="rect">
            <a:avLst/>
          </a:prstGeom>
          <a:noFill/>
        </p:spPr>
        <p:txBody>
          <a:bodyPr vert="horz" wrap="square" rtlCol="0">
            <a:spAutoFit/>
          </a:bodyPr>
          <a:lstStyle/>
          <a:p>
            <a:r>
              <a:rPr lang="en-US" sz="1000">
                <a:solidFill>
                  <a:srgbClr val="000000"/>
                </a:solidFill>
                <a:latin typeface="Arial - 17"/>
              </a:rPr>
              <a:t>Input/Entrée</a:t>
            </a:r>
          </a:p>
        </p:txBody>
      </p:sp>
      <p:sp>
        <p:nvSpPr>
          <p:cNvPr id="11" name="TextBox 10">
            <a:extLst>
              <a:ext uri="{FF2B5EF4-FFF2-40B4-BE49-F238E27FC236}">
                <a16:creationId xmlns:a16="http://schemas.microsoft.com/office/drawing/2014/main" id="{9BBCCF9D-FDB9-42DF-B4CD-D970C6FC0197}"/>
              </a:ext>
            </a:extLst>
          </p:cNvPr>
          <p:cNvSpPr txBox="1"/>
          <p:nvPr/>
        </p:nvSpPr>
        <p:spPr>
          <a:xfrm>
            <a:off x="8731292" y="759315"/>
            <a:ext cx="993443" cy="246221"/>
          </a:xfrm>
          <a:prstGeom prst="rect">
            <a:avLst/>
          </a:prstGeom>
          <a:noFill/>
        </p:spPr>
        <p:txBody>
          <a:bodyPr vert="horz" wrap="square" rtlCol="0">
            <a:spAutoFit/>
          </a:bodyPr>
          <a:lstStyle/>
          <a:p>
            <a:r>
              <a:rPr lang="en-US" sz="1000">
                <a:solidFill>
                  <a:srgbClr val="000000"/>
                </a:solidFill>
                <a:latin typeface="Arial - 17"/>
              </a:rPr>
              <a:t>Output/Sortie</a:t>
            </a:r>
          </a:p>
        </p:txBody>
      </p:sp>
      <p:sp>
        <p:nvSpPr>
          <p:cNvPr id="3" name="TextBox 2">
            <a:extLst>
              <a:ext uri="{FF2B5EF4-FFF2-40B4-BE49-F238E27FC236}">
                <a16:creationId xmlns:a16="http://schemas.microsoft.com/office/drawing/2014/main" id="{9D0DE640-8340-45E2-A3CD-B37F47D654DA}"/>
              </a:ext>
            </a:extLst>
          </p:cNvPr>
          <p:cNvSpPr txBox="1"/>
          <p:nvPr/>
        </p:nvSpPr>
        <p:spPr>
          <a:xfrm>
            <a:off x="283847" y="262238"/>
            <a:ext cx="1471381" cy="368610"/>
          </a:xfrm>
          <a:prstGeom prst="rect">
            <a:avLst/>
          </a:prstGeom>
          <a:noFill/>
        </p:spPr>
        <p:txBody>
          <a:bodyPr wrap="square" rtlCol="0">
            <a:spAutoFit/>
          </a:bodyPr>
          <a:lstStyle/>
          <a:p>
            <a:r>
              <a:rPr lang="fr-CA" b="1"/>
              <a:t>Read.</a:t>
            </a:r>
            <a:endParaRPr lang="en-US" b="1"/>
          </a:p>
        </p:txBody>
      </p:sp>
      <p:sp>
        <p:nvSpPr>
          <p:cNvPr id="37" name="TextBox 36">
            <a:extLst>
              <a:ext uri="{FF2B5EF4-FFF2-40B4-BE49-F238E27FC236}">
                <a16:creationId xmlns:a16="http://schemas.microsoft.com/office/drawing/2014/main" id="{303F05D4-7AE4-4D01-8A75-98A51AE881EF}"/>
              </a:ext>
            </a:extLst>
          </p:cNvPr>
          <p:cNvSpPr txBox="1"/>
          <p:nvPr/>
        </p:nvSpPr>
        <p:spPr>
          <a:xfrm>
            <a:off x="283847" y="5050921"/>
            <a:ext cx="5079076" cy="369332"/>
          </a:xfrm>
          <a:prstGeom prst="rect">
            <a:avLst/>
          </a:prstGeom>
          <a:noFill/>
        </p:spPr>
        <p:txBody>
          <a:bodyPr wrap="square">
            <a:spAutoFit/>
          </a:bodyPr>
          <a:lstStyle/>
          <a:p>
            <a:r>
              <a:rPr lang="fr-CA" b="1"/>
              <a:t>Lis.</a:t>
            </a:r>
            <a:endParaRPr lang="en-US" b="1"/>
          </a:p>
        </p:txBody>
      </p:sp>
      <p:cxnSp>
        <p:nvCxnSpPr>
          <p:cNvPr id="38" name="Straight Connector 37">
            <a:extLst>
              <a:ext uri="{FF2B5EF4-FFF2-40B4-BE49-F238E27FC236}">
                <a16:creationId xmlns:a16="http://schemas.microsoft.com/office/drawing/2014/main" id="{B31201AB-BDF5-4FFA-9652-1F3BF5AC4193}"/>
              </a:ext>
            </a:extLst>
          </p:cNvPr>
          <p:cNvCxnSpPr>
            <a:cxnSpLocks/>
          </p:cNvCxnSpPr>
          <p:nvPr/>
        </p:nvCxnSpPr>
        <p:spPr>
          <a:xfrm>
            <a:off x="283847" y="4768031"/>
            <a:ext cx="657017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38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1425" y="1135944"/>
            <a:ext cx="591343" cy="2328334"/>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1425" y="930826"/>
            <a:ext cx="336020" cy="1894924"/>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7216" y="712104"/>
            <a:ext cx="140229" cy="1903550"/>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52669" y="706351"/>
            <a:ext cx="273843" cy="193595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712" y="706350"/>
            <a:ext cx="9089886" cy="17127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1C78842-5E22-4C33-BC83-398B564F0AA7}"/>
              </a:ext>
            </a:extLst>
          </p:cNvPr>
          <p:cNvSpPr>
            <a:spLocks noGrp="1"/>
          </p:cNvSpPr>
          <p:nvPr>
            <p:ph type="title"/>
          </p:nvPr>
        </p:nvSpPr>
        <p:spPr>
          <a:xfrm>
            <a:off x="798755" y="707895"/>
            <a:ext cx="8553914" cy="745798"/>
          </a:xfrm>
        </p:spPr>
        <p:txBody>
          <a:bodyPr>
            <a:normAutofit/>
          </a:bodyPr>
          <a:lstStyle/>
          <a:p>
            <a:r>
              <a:rPr lang="fr-CA" sz="3900">
                <a:solidFill>
                  <a:srgbClr val="FFFFFF"/>
                </a:solidFill>
                <a:cs typeface="Calibri Light" panose="020F0302020204030204"/>
              </a:rPr>
              <a:t>Essayons ensemble</a:t>
            </a:r>
          </a:p>
        </p:txBody>
      </p:sp>
      <p:sp>
        <p:nvSpPr>
          <p:cNvPr id="3" name="Content Placeholder 2">
            <a:extLst>
              <a:ext uri="{FF2B5EF4-FFF2-40B4-BE49-F238E27FC236}">
                <a16:creationId xmlns:a16="http://schemas.microsoft.com/office/drawing/2014/main" id="{3CE347C6-C452-4D33-85F8-BFB419E59556}"/>
              </a:ext>
            </a:extLst>
          </p:cNvPr>
          <p:cNvSpPr>
            <a:spLocks noGrp="1"/>
          </p:cNvSpPr>
          <p:nvPr>
            <p:ph idx="1"/>
          </p:nvPr>
        </p:nvSpPr>
        <p:spPr>
          <a:xfrm>
            <a:off x="277901" y="2358937"/>
            <a:ext cx="9814399" cy="4371739"/>
          </a:xfrm>
        </p:spPr>
        <p:txBody>
          <a:bodyPr anchor="ctr">
            <a:normAutofit/>
          </a:bodyPr>
          <a:lstStyle/>
          <a:p>
            <a:endParaRPr lang="en-US" sz="2300"/>
          </a:p>
        </p:txBody>
      </p:sp>
      <p:sp>
        <p:nvSpPr>
          <p:cNvPr id="4" name="Oval 3">
            <a:extLst>
              <a:ext uri="{FF2B5EF4-FFF2-40B4-BE49-F238E27FC236}">
                <a16:creationId xmlns:a16="http://schemas.microsoft.com/office/drawing/2014/main" id="{B295F084-43A5-4BBF-BA24-480574C745E4}"/>
              </a:ext>
            </a:extLst>
          </p:cNvPr>
          <p:cNvSpPr/>
          <p:nvPr/>
        </p:nvSpPr>
        <p:spPr>
          <a:xfrm>
            <a:off x="472622" y="3738335"/>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1A897A-B104-431A-BFCE-EEB366EFF7BF}"/>
              </a:ext>
            </a:extLst>
          </p:cNvPr>
          <p:cNvSpPr/>
          <p:nvPr/>
        </p:nvSpPr>
        <p:spPr>
          <a:xfrm>
            <a:off x="2286907" y="3579585"/>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78254B1-A9A1-4B90-B59B-744BFB9CB5F0}"/>
              </a:ext>
            </a:extLst>
          </p:cNvPr>
          <p:cNvSpPr/>
          <p:nvPr/>
        </p:nvSpPr>
        <p:spPr>
          <a:xfrm>
            <a:off x="5972175" y="3488871"/>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BE2E2F-2A3E-4D4E-8F92-E10B182F9293}"/>
              </a:ext>
            </a:extLst>
          </p:cNvPr>
          <p:cNvSpPr/>
          <p:nvPr/>
        </p:nvSpPr>
        <p:spPr>
          <a:xfrm>
            <a:off x="3057978" y="3579585"/>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98AA79F-CDF3-4F27-BFB4-D575BF963E18}"/>
              </a:ext>
            </a:extLst>
          </p:cNvPr>
          <p:cNvSpPr/>
          <p:nvPr/>
        </p:nvSpPr>
        <p:spPr>
          <a:xfrm>
            <a:off x="3057978" y="4305298"/>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1A2BF93-6CFF-4998-BA80-2F1E42C22673}"/>
              </a:ext>
            </a:extLst>
          </p:cNvPr>
          <p:cNvSpPr/>
          <p:nvPr/>
        </p:nvSpPr>
        <p:spPr>
          <a:xfrm>
            <a:off x="5133067" y="4305299"/>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4C7E6E6-AB24-43D3-BB8F-2C4747FA5825}"/>
              </a:ext>
            </a:extLst>
          </p:cNvPr>
          <p:cNvSpPr/>
          <p:nvPr/>
        </p:nvSpPr>
        <p:spPr>
          <a:xfrm>
            <a:off x="5133068" y="3488870"/>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3C708EB-FC3D-40BF-BC43-EF27B55161AA}"/>
              </a:ext>
            </a:extLst>
          </p:cNvPr>
          <p:cNvSpPr/>
          <p:nvPr/>
        </p:nvSpPr>
        <p:spPr>
          <a:xfrm>
            <a:off x="2286907" y="4305300"/>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28DA7B5-0845-4A46-A472-B0CAF134603D}"/>
              </a:ext>
            </a:extLst>
          </p:cNvPr>
          <p:cNvSpPr/>
          <p:nvPr/>
        </p:nvSpPr>
        <p:spPr>
          <a:xfrm>
            <a:off x="5972175" y="4305299"/>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51968BE-672D-4CE5-8210-5AC15B0F8A81}"/>
              </a:ext>
            </a:extLst>
          </p:cNvPr>
          <p:cNvSpPr/>
          <p:nvPr/>
        </p:nvSpPr>
        <p:spPr>
          <a:xfrm>
            <a:off x="6765925" y="4305299"/>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BB617F2-5DDD-4521-8AF0-155F58FBBC76}"/>
              </a:ext>
            </a:extLst>
          </p:cNvPr>
          <p:cNvSpPr/>
          <p:nvPr/>
        </p:nvSpPr>
        <p:spPr>
          <a:xfrm>
            <a:off x="6765925" y="3488871"/>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21F64D0-4A0B-4159-87B3-532DD59AC4E4}"/>
              </a:ext>
            </a:extLst>
          </p:cNvPr>
          <p:cNvSpPr/>
          <p:nvPr/>
        </p:nvSpPr>
        <p:spPr>
          <a:xfrm>
            <a:off x="5133067" y="5076370"/>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7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1425" y="1135944"/>
            <a:ext cx="591343" cy="2328334"/>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1425" y="930826"/>
            <a:ext cx="336020" cy="1894924"/>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7216" y="712104"/>
            <a:ext cx="140229" cy="1903550"/>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52669" y="706351"/>
            <a:ext cx="273843" cy="193595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712" y="706350"/>
            <a:ext cx="9089886" cy="17127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1C78842-5E22-4C33-BC83-398B564F0AA7}"/>
              </a:ext>
            </a:extLst>
          </p:cNvPr>
          <p:cNvSpPr>
            <a:spLocks noGrp="1"/>
          </p:cNvSpPr>
          <p:nvPr>
            <p:ph type="title"/>
          </p:nvPr>
        </p:nvSpPr>
        <p:spPr>
          <a:xfrm>
            <a:off x="798755" y="707895"/>
            <a:ext cx="8553914" cy="745798"/>
          </a:xfrm>
        </p:spPr>
        <p:txBody>
          <a:bodyPr>
            <a:normAutofit/>
          </a:bodyPr>
          <a:lstStyle/>
          <a:p>
            <a:r>
              <a:rPr lang="fr-CA" sz="3900">
                <a:solidFill>
                  <a:srgbClr val="FFFFFF"/>
                </a:solidFill>
                <a:cs typeface="Calibri Light" panose="020F0302020204030204"/>
              </a:rPr>
              <a:t>Essayons ensemble</a:t>
            </a:r>
          </a:p>
        </p:txBody>
      </p:sp>
      <p:graphicFrame>
        <p:nvGraphicFramePr>
          <p:cNvPr id="7" name="Table 7">
            <a:extLst>
              <a:ext uri="{FF2B5EF4-FFF2-40B4-BE49-F238E27FC236}">
                <a16:creationId xmlns:a16="http://schemas.microsoft.com/office/drawing/2014/main" id="{F4CFBD55-9B71-4D29-A1FF-9BF3905278BD}"/>
              </a:ext>
            </a:extLst>
          </p:cNvPr>
          <p:cNvGraphicFramePr>
            <a:graphicFrameLocks noGrp="1"/>
          </p:cNvGraphicFramePr>
          <p:nvPr>
            <p:ph idx="1"/>
            <p:extLst>
              <p:ext uri="{D42A27DB-BD31-4B8C-83A1-F6EECF244321}">
                <p14:modId xmlns:p14="http://schemas.microsoft.com/office/powerpoint/2010/main" val="2437884732"/>
              </p:ext>
            </p:extLst>
          </p:nvPr>
        </p:nvGraphicFramePr>
        <p:xfrm>
          <a:off x="2868839" y="4841875"/>
          <a:ext cx="4853245" cy="2133600"/>
        </p:xfrm>
        <a:graphic>
          <a:graphicData uri="http://schemas.openxmlformats.org/drawingml/2006/table">
            <a:tbl>
              <a:tblPr firstRow="1" bandRow="1">
                <a:tableStyleId>{5C22544A-7EE6-4342-B048-85BDC9FD1C3A}</a:tableStyleId>
              </a:tblPr>
              <a:tblGrid>
                <a:gridCol w="2176633">
                  <a:extLst>
                    <a:ext uri="{9D8B030D-6E8A-4147-A177-3AD203B41FA5}">
                      <a16:colId xmlns:a16="http://schemas.microsoft.com/office/drawing/2014/main" val="3259521145"/>
                    </a:ext>
                  </a:extLst>
                </a:gridCol>
                <a:gridCol w="2676612">
                  <a:extLst>
                    <a:ext uri="{9D8B030D-6E8A-4147-A177-3AD203B41FA5}">
                      <a16:colId xmlns:a16="http://schemas.microsoft.com/office/drawing/2014/main" val="1645266688"/>
                    </a:ext>
                  </a:extLst>
                </a:gridCol>
              </a:tblGrid>
              <a:tr h="370840">
                <a:tc>
                  <a:txBody>
                    <a:bodyPr/>
                    <a:lstStyle/>
                    <a:p>
                      <a:pPr algn="ctr"/>
                      <a:r>
                        <a:rPr lang="en-US" sz="3200" dirty="0"/>
                        <a:t>Entrée</a:t>
                      </a:r>
                    </a:p>
                  </a:txBody>
                  <a:tcPr/>
                </a:tc>
                <a:tc>
                  <a:txBody>
                    <a:bodyPr/>
                    <a:lstStyle/>
                    <a:p>
                      <a:pPr algn="ctr"/>
                      <a:r>
                        <a:rPr lang="en-US" sz="3200" dirty="0"/>
                        <a:t>Sortie</a:t>
                      </a:r>
                    </a:p>
                  </a:txBody>
                  <a:tcPr/>
                </a:tc>
                <a:extLst>
                  <a:ext uri="{0D108BD9-81ED-4DB2-BD59-A6C34878D82A}">
                    <a16:rowId xmlns:a16="http://schemas.microsoft.com/office/drawing/2014/main" val="1485330808"/>
                  </a:ext>
                </a:extLst>
              </a:tr>
              <a:tr h="370840">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264857318"/>
                  </a:ext>
                </a:extLst>
              </a:tr>
              <a:tr h="370840">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79402729"/>
                  </a:ext>
                </a:extLst>
              </a:tr>
              <a:tr h="370840">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712412223"/>
                  </a:ext>
                </a:extLst>
              </a:tr>
            </a:tbl>
          </a:graphicData>
        </a:graphic>
      </p:graphicFrame>
      <p:sp>
        <p:nvSpPr>
          <p:cNvPr id="4" name="Oval 3">
            <a:extLst>
              <a:ext uri="{FF2B5EF4-FFF2-40B4-BE49-F238E27FC236}">
                <a16:creationId xmlns:a16="http://schemas.microsoft.com/office/drawing/2014/main" id="{B295F084-43A5-4BBF-BA24-480574C745E4}"/>
              </a:ext>
            </a:extLst>
          </p:cNvPr>
          <p:cNvSpPr/>
          <p:nvPr/>
        </p:nvSpPr>
        <p:spPr>
          <a:xfrm>
            <a:off x="1039586" y="2422978"/>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1A897A-B104-431A-BFCE-EEB366EFF7BF}"/>
              </a:ext>
            </a:extLst>
          </p:cNvPr>
          <p:cNvSpPr/>
          <p:nvPr/>
        </p:nvSpPr>
        <p:spPr>
          <a:xfrm>
            <a:off x="2536371" y="2332264"/>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78254B1-A9A1-4B90-B59B-744BFB9CB5F0}"/>
              </a:ext>
            </a:extLst>
          </p:cNvPr>
          <p:cNvSpPr/>
          <p:nvPr/>
        </p:nvSpPr>
        <p:spPr>
          <a:xfrm>
            <a:off x="6221639" y="2241550"/>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BE2E2F-2A3E-4D4E-8F92-E10B182F9293}"/>
              </a:ext>
            </a:extLst>
          </p:cNvPr>
          <p:cNvSpPr/>
          <p:nvPr/>
        </p:nvSpPr>
        <p:spPr>
          <a:xfrm>
            <a:off x="3307442" y="2332264"/>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98AA79F-CDF3-4F27-BFB4-D575BF963E18}"/>
              </a:ext>
            </a:extLst>
          </p:cNvPr>
          <p:cNvSpPr/>
          <p:nvPr/>
        </p:nvSpPr>
        <p:spPr>
          <a:xfrm>
            <a:off x="3307442" y="3057977"/>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1A2BF93-6CFF-4998-BA80-2F1E42C22673}"/>
              </a:ext>
            </a:extLst>
          </p:cNvPr>
          <p:cNvSpPr/>
          <p:nvPr/>
        </p:nvSpPr>
        <p:spPr>
          <a:xfrm>
            <a:off x="5382531" y="3057978"/>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4C7E6E6-AB24-43D3-BB8F-2C4747FA5825}"/>
              </a:ext>
            </a:extLst>
          </p:cNvPr>
          <p:cNvSpPr/>
          <p:nvPr/>
        </p:nvSpPr>
        <p:spPr>
          <a:xfrm>
            <a:off x="5382532" y="2241549"/>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3C708EB-FC3D-40BF-BC43-EF27B55161AA}"/>
              </a:ext>
            </a:extLst>
          </p:cNvPr>
          <p:cNvSpPr/>
          <p:nvPr/>
        </p:nvSpPr>
        <p:spPr>
          <a:xfrm>
            <a:off x="2536371" y="3057979"/>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28DA7B5-0845-4A46-A472-B0CAF134603D}"/>
              </a:ext>
            </a:extLst>
          </p:cNvPr>
          <p:cNvSpPr/>
          <p:nvPr/>
        </p:nvSpPr>
        <p:spPr>
          <a:xfrm>
            <a:off x="6221639" y="3057978"/>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51968BE-672D-4CE5-8210-5AC15B0F8A81}"/>
              </a:ext>
            </a:extLst>
          </p:cNvPr>
          <p:cNvSpPr/>
          <p:nvPr/>
        </p:nvSpPr>
        <p:spPr>
          <a:xfrm>
            <a:off x="7015389" y="3057978"/>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BB617F2-5DDD-4521-8AF0-155F58FBBC76}"/>
              </a:ext>
            </a:extLst>
          </p:cNvPr>
          <p:cNvSpPr/>
          <p:nvPr/>
        </p:nvSpPr>
        <p:spPr>
          <a:xfrm>
            <a:off x="7015389" y="2241550"/>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21F64D0-4A0B-4159-87B3-532DD59AC4E4}"/>
              </a:ext>
            </a:extLst>
          </p:cNvPr>
          <p:cNvSpPr/>
          <p:nvPr/>
        </p:nvSpPr>
        <p:spPr>
          <a:xfrm>
            <a:off x="5382531" y="3829049"/>
            <a:ext cx="657679" cy="63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21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580B96-70D8-45EA-ADF4-C3BAEC74B2BF}"/>
              </a:ext>
            </a:extLst>
          </p:cNvPr>
          <p:cNvGraphicFramePr>
            <a:graphicFrameLocks noGrp="1"/>
          </p:cNvGraphicFramePr>
          <p:nvPr>
            <p:extLst>
              <p:ext uri="{D42A27DB-BD31-4B8C-83A1-F6EECF244321}">
                <p14:modId xmlns:p14="http://schemas.microsoft.com/office/powerpoint/2010/main" val="2968079410"/>
              </p:ext>
            </p:extLst>
          </p:nvPr>
        </p:nvGraphicFramePr>
        <p:xfrm>
          <a:off x="6704603" y="1965960"/>
          <a:ext cx="2150056" cy="3688080"/>
        </p:xfrm>
        <a:graphic>
          <a:graphicData uri="http://schemas.openxmlformats.org/drawingml/2006/table">
            <a:tbl>
              <a:tblPr firstRow="1" bandRow="1">
                <a:tableStyleId>{5C22544A-7EE6-4342-B048-85BDC9FD1C3A}</a:tableStyleId>
              </a:tblPr>
              <a:tblGrid>
                <a:gridCol w="1104623">
                  <a:extLst>
                    <a:ext uri="{9D8B030D-6E8A-4147-A177-3AD203B41FA5}">
                      <a16:colId xmlns:a16="http://schemas.microsoft.com/office/drawing/2014/main" val="372873223"/>
                    </a:ext>
                  </a:extLst>
                </a:gridCol>
                <a:gridCol w="1045433">
                  <a:extLst>
                    <a:ext uri="{9D8B030D-6E8A-4147-A177-3AD203B41FA5}">
                      <a16:colId xmlns:a16="http://schemas.microsoft.com/office/drawing/2014/main" val="1233066158"/>
                    </a:ext>
                  </a:extLst>
                </a:gridCol>
              </a:tblGrid>
              <a:tr h="508000">
                <a:tc>
                  <a:txBody>
                    <a:bodyPr/>
                    <a:lstStyle/>
                    <a:p>
                      <a:r>
                        <a:rPr lang="en-US" sz="1800" b="0" i="0" u="none" baseline="0">
                          <a:solidFill>
                            <a:srgbClr val="000000"/>
                          </a:solidFill>
                          <a:latin typeface="+mn-lt"/>
                        </a:rPr>
                        <a:t>Input/ Entrée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800" b="0" i="0" u="none" baseline="0">
                          <a:solidFill>
                            <a:srgbClr val="000000"/>
                          </a:solidFill>
                          <a:latin typeface="+mn-lt"/>
                        </a:rPr>
                        <a:t>Output/</a:t>
                      </a:r>
                    </a:p>
                    <a:p>
                      <a:r>
                        <a:rPr lang="en-US" sz="1800" b="0" i="0" u="none" baseline="0">
                          <a:solidFill>
                            <a:srgbClr val="000000"/>
                          </a:solidFill>
                          <a:latin typeface="+mn-lt"/>
                        </a:rPr>
                        <a:t>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4262602978"/>
                  </a:ext>
                </a:extLst>
              </a:tr>
              <a:tr h="508000">
                <a:tc>
                  <a:txBody>
                    <a:bodyPr/>
                    <a:lstStyle/>
                    <a:p>
                      <a:pPr algn="ctr"/>
                      <a:r>
                        <a:rPr lang="en-US" sz="1800" b="0" i="0" u="none" baseline="0">
                          <a:solidFill>
                            <a:srgbClr val="000000"/>
                          </a:solidFill>
                          <a:latin typeface="+mn-lt"/>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a:solidFill>
                            <a:srgbClr val="000000"/>
                          </a:solidFill>
                          <a:latin typeface="+mn-lt"/>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648523812"/>
                  </a:ext>
                </a:extLst>
              </a:tr>
              <a:tr h="508000">
                <a:tc>
                  <a:txBody>
                    <a:bodyPr/>
                    <a:lstStyle/>
                    <a:p>
                      <a:pPr algn="ctr"/>
                      <a:r>
                        <a:rPr lang="en-US" sz="1800" b="0" i="0" u="none" baseline="0">
                          <a:solidFill>
                            <a:srgbClr val="000000"/>
                          </a:solidFill>
                          <a:latin typeface="+mn-lt"/>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a:solidFill>
                            <a:srgbClr val="000000"/>
                          </a:solidFill>
                          <a:latin typeface="+mn-lt"/>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716775246"/>
                  </a:ext>
                </a:extLst>
              </a:tr>
              <a:tr h="508000">
                <a:tc>
                  <a:txBody>
                    <a:bodyPr/>
                    <a:lstStyle/>
                    <a:p>
                      <a:pPr algn="ctr"/>
                      <a:r>
                        <a:rPr lang="en-US" sz="1800" b="0" i="0" u="none" baseline="0">
                          <a:solidFill>
                            <a:srgbClr val="000000"/>
                          </a:solidFill>
                          <a:latin typeface="+mn-lt"/>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a:solidFill>
                            <a:srgbClr val="000000"/>
                          </a:solidFill>
                          <a:latin typeface="+mn-lt"/>
                        </a:rPr>
                        <a:t>9</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045301320"/>
                  </a:ext>
                </a:extLst>
              </a:tr>
              <a:tr h="508000">
                <a:tc>
                  <a:txBody>
                    <a:bodyPr/>
                    <a:lstStyle/>
                    <a:p>
                      <a:pPr algn="ctr"/>
                      <a:r>
                        <a:rPr lang="en-US" sz="1800" b="0" i="0" u="none" baseline="0">
                          <a:solidFill>
                            <a:srgbClr val="000000"/>
                          </a:solidFill>
                          <a:latin typeface="+mn-lt"/>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a:solidFill>
                            <a:srgbClr val="000000"/>
                          </a:solidFill>
                          <a:latin typeface="+mn-lt"/>
                        </a:rPr>
                        <a:t>13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275514802"/>
                  </a:ext>
                </a:extLst>
              </a:tr>
              <a:tr h="508000">
                <a:tc>
                  <a:txBody>
                    <a:bodyPr/>
                    <a:lstStyle/>
                    <a:p>
                      <a:pPr algn="ctr"/>
                      <a:r>
                        <a:rPr lang="en-US" sz="1800" b="0" i="0" u="none" baseline="0">
                          <a:solidFill>
                            <a:srgbClr val="000000"/>
                          </a:solidFill>
                          <a:latin typeface="+mn-lt"/>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a:solidFill>
                            <a:srgbClr val="000000"/>
                          </a:solidFill>
                          <a:latin typeface="+mn-lt"/>
                        </a:rPr>
                        <a:t>17</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232966933"/>
                  </a:ext>
                </a:extLst>
              </a:tr>
              <a:tr h="508000">
                <a:tc>
                  <a:txBody>
                    <a:bodyPr/>
                    <a:lstStyle/>
                    <a:p>
                      <a:pPr algn="ctr"/>
                      <a:r>
                        <a:rPr lang="en-US" sz="1800" b="0" i="0" u="none" baseline="0">
                          <a:solidFill>
                            <a:srgbClr val="000000"/>
                          </a:solidFill>
                          <a:latin typeface="+mn-lt"/>
                        </a:rPr>
                        <a:t>8</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444288311"/>
                  </a:ext>
                </a:extLst>
              </a:tr>
            </a:tbl>
          </a:graphicData>
        </a:graphic>
      </p:graphicFrame>
      <p:grpSp>
        <p:nvGrpSpPr>
          <p:cNvPr id="10" name="Group 9">
            <a:extLst>
              <a:ext uri="{FF2B5EF4-FFF2-40B4-BE49-F238E27FC236}">
                <a16:creationId xmlns:a16="http://schemas.microsoft.com/office/drawing/2014/main" id="{B6AB8D0F-467F-46DC-A9EA-DA3A5DA9C37B}"/>
              </a:ext>
            </a:extLst>
          </p:cNvPr>
          <p:cNvGrpSpPr/>
          <p:nvPr/>
        </p:nvGrpSpPr>
        <p:grpSpPr>
          <a:xfrm>
            <a:off x="973264" y="2940522"/>
            <a:ext cx="4469956" cy="1110653"/>
            <a:chOff x="177800" y="1247431"/>
            <a:chExt cx="4469956" cy="1110653"/>
          </a:xfrm>
        </p:grpSpPr>
        <p:sp>
          <p:nvSpPr>
            <p:cNvPr id="3" name="Freeform: Shape 2">
              <a:extLst>
                <a:ext uri="{FF2B5EF4-FFF2-40B4-BE49-F238E27FC236}">
                  <a16:creationId xmlns:a16="http://schemas.microsoft.com/office/drawing/2014/main" id="{66E6D69E-88BC-4E42-8A2E-8F73AAAD4095}"/>
                </a:ext>
              </a:extLst>
            </p:cNvPr>
            <p:cNvSpPr/>
            <p:nvPr/>
          </p:nvSpPr>
          <p:spPr>
            <a:xfrm>
              <a:off x="930102" y="1247431"/>
              <a:ext cx="1110653" cy="1110653"/>
            </a:xfrm>
            <a:custGeom>
              <a:avLst/>
              <a:gdLst/>
              <a:ahLst/>
              <a:cxnLst/>
              <a:rect l="0" t="0" r="0" b="0"/>
              <a:pathLst>
                <a:path w="1110653" h="1110653">
                  <a:moveTo>
                    <a:pt x="0" y="0"/>
                  </a:moveTo>
                  <a:lnTo>
                    <a:pt x="1110652" y="0"/>
                  </a:lnTo>
                  <a:lnTo>
                    <a:pt x="1110652" y="1110652"/>
                  </a:lnTo>
                  <a:lnTo>
                    <a:pt x="0" y="111065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73BED7E3-B34C-49C4-BBB9-048A11FA2668}"/>
                </a:ext>
              </a:extLst>
            </p:cNvPr>
            <p:cNvSpPr/>
            <p:nvPr/>
          </p:nvSpPr>
          <p:spPr>
            <a:xfrm>
              <a:off x="2866705" y="1262088"/>
              <a:ext cx="1088768" cy="1088767"/>
            </a:xfrm>
            <a:custGeom>
              <a:avLst/>
              <a:gdLst/>
              <a:ahLst/>
              <a:cxnLst/>
              <a:rect l="0" t="0" r="0" b="0"/>
              <a:pathLst>
                <a:path w="1088768" h="1088767">
                  <a:moveTo>
                    <a:pt x="0" y="0"/>
                  </a:moveTo>
                  <a:lnTo>
                    <a:pt x="1088767" y="0"/>
                  </a:lnTo>
                  <a:lnTo>
                    <a:pt x="1088767" y="1088766"/>
                  </a:lnTo>
                  <a:lnTo>
                    <a:pt x="0" y="1088766"/>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8E6ED0F-5723-432F-9069-9476D58E0A74}"/>
                </a:ext>
              </a:extLst>
            </p:cNvPr>
            <p:cNvCxnSpPr/>
            <p:nvPr/>
          </p:nvCxnSpPr>
          <p:spPr>
            <a:xfrm>
              <a:off x="177800" y="1768221"/>
              <a:ext cx="615696"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BB66090-5EE4-4F56-8169-2899FCFEE5E5}"/>
                </a:ext>
              </a:extLst>
            </p:cNvPr>
            <p:cNvCxnSpPr/>
            <p:nvPr/>
          </p:nvCxnSpPr>
          <p:spPr>
            <a:xfrm>
              <a:off x="2146427" y="1774190"/>
              <a:ext cx="59093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CFB5F-94B0-4D6B-AC33-FC7BCAF959FE}"/>
                </a:ext>
              </a:extLst>
            </p:cNvPr>
            <p:cNvCxnSpPr/>
            <p:nvPr/>
          </p:nvCxnSpPr>
          <p:spPr>
            <a:xfrm>
              <a:off x="4057904" y="1781683"/>
              <a:ext cx="552577"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290A5C-F196-49D5-8F61-F9189AF4770C}"/>
                </a:ext>
              </a:extLst>
            </p:cNvPr>
            <p:cNvSpPr txBox="1"/>
            <p:nvPr/>
          </p:nvSpPr>
          <p:spPr>
            <a:xfrm>
              <a:off x="224795" y="1820122"/>
              <a:ext cx="572834" cy="261610"/>
            </a:xfrm>
            <a:prstGeom prst="rect">
              <a:avLst/>
            </a:prstGeom>
            <a:noFill/>
          </p:spPr>
          <p:txBody>
            <a:bodyPr vert="horz" rtlCol="0">
              <a:spAutoFit/>
            </a:bodyPr>
            <a:lstStyle/>
            <a:p>
              <a:r>
                <a:rPr lang="en-US" sz="1100">
                  <a:solidFill>
                    <a:srgbClr val="000000"/>
                  </a:solidFill>
                </a:rPr>
                <a:t>Entrée</a:t>
              </a:r>
            </a:p>
          </p:txBody>
        </p:sp>
        <p:sp>
          <p:nvSpPr>
            <p:cNvPr id="9" name="TextBox 8">
              <a:extLst>
                <a:ext uri="{FF2B5EF4-FFF2-40B4-BE49-F238E27FC236}">
                  <a16:creationId xmlns:a16="http://schemas.microsoft.com/office/drawing/2014/main" id="{57AFBCDF-B33E-40E2-ABA1-7808BF1FEDC0}"/>
                </a:ext>
              </a:extLst>
            </p:cNvPr>
            <p:cNvSpPr txBox="1"/>
            <p:nvPr/>
          </p:nvSpPr>
          <p:spPr>
            <a:xfrm>
              <a:off x="4084820" y="1842856"/>
              <a:ext cx="562936" cy="261610"/>
            </a:xfrm>
            <a:prstGeom prst="rect">
              <a:avLst/>
            </a:prstGeom>
            <a:noFill/>
          </p:spPr>
          <p:txBody>
            <a:bodyPr vert="horz" rtlCol="0">
              <a:spAutoFit/>
            </a:bodyPr>
            <a:lstStyle/>
            <a:p>
              <a:r>
                <a:rPr lang="en-US" sz="1100">
                  <a:solidFill>
                    <a:srgbClr val="000000"/>
                  </a:solidFill>
                </a:rPr>
                <a:t>Sortie</a:t>
              </a:r>
            </a:p>
          </p:txBody>
        </p:sp>
      </p:grpSp>
      <p:sp>
        <p:nvSpPr>
          <p:cNvPr id="11" name="TextBox 10">
            <a:extLst>
              <a:ext uri="{FF2B5EF4-FFF2-40B4-BE49-F238E27FC236}">
                <a16:creationId xmlns:a16="http://schemas.microsoft.com/office/drawing/2014/main" id="{1D449C49-7904-41D0-913F-2DFA533DEF9B}"/>
              </a:ext>
            </a:extLst>
          </p:cNvPr>
          <p:cNvSpPr txBox="1"/>
          <p:nvPr/>
        </p:nvSpPr>
        <p:spPr>
          <a:xfrm>
            <a:off x="2059448" y="3179727"/>
            <a:ext cx="454991" cy="507831"/>
          </a:xfrm>
          <a:prstGeom prst="rect">
            <a:avLst/>
          </a:prstGeom>
          <a:noFill/>
        </p:spPr>
        <p:txBody>
          <a:bodyPr vert="horz" rtlCol="0">
            <a:spAutoFit/>
          </a:bodyPr>
          <a:lstStyle/>
          <a:p>
            <a:r>
              <a:rPr lang="en-US" sz="2700">
                <a:solidFill>
                  <a:srgbClr val="000000"/>
                </a:solidFill>
                <a:latin typeface="Arial - 46"/>
              </a:rPr>
              <a:t>?</a:t>
            </a:r>
          </a:p>
        </p:txBody>
      </p:sp>
      <p:sp>
        <p:nvSpPr>
          <p:cNvPr id="12" name="TextBox 11">
            <a:extLst>
              <a:ext uri="{FF2B5EF4-FFF2-40B4-BE49-F238E27FC236}">
                <a16:creationId xmlns:a16="http://schemas.microsoft.com/office/drawing/2014/main" id="{586F9DA3-2B36-487F-9B30-7C55FF5A9D4E}"/>
              </a:ext>
            </a:extLst>
          </p:cNvPr>
          <p:cNvSpPr txBox="1"/>
          <p:nvPr/>
        </p:nvSpPr>
        <p:spPr>
          <a:xfrm>
            <a:off x="4000820" y="3179727"/>
            <a:ext cx="454991" cy="507831"/>
          </a:xfrm>
          <a:prstGeom prst="rect">
            <a:avLst/>
          </a:prstGeom>
          <a:noFill/>
        </p:spPr>
        <p:txBody>
          <a:bodyPr vert="horz" rtlCol="0">
            <a:spAutoFit/>
          </a:bodyPr>
          <a:lstStyle/>
          <a:p>
            <a:r>
              <a:rPr lang="en-US" sz="2700">
                <a:solidFill>
                  <a:srgbClr val="000000"/>
                </a:solidFill>
                <a:latin typeface="Arial - 46"/>
              </a:rPr>
              <a:t>?</a:t>
            </a:r>
          </a:p>
        </p:txBody>
      </p:sp>
      <p:pic>
        <p:nvPicPr>
          <p:cNvPr id="16" name="Picture 15">
            <a:extLst>
              <a:ext uri="{FF2B5EF4-FFF2-40B4-BE49-F238E27FC236}">
                <a16:creationId xmlns:a16="http://schemas.microsoft.com/office/drawing/2014/main" id="{98182D23-3780-4BD1-938F-FBA5714B7C3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5617" y="5317884"/>
            <a:ext cx="6342380" cy="1404493"/>
          </a:xfrm>
          <a:prstGeom prst="rect">
            <a:avLst/>
          </a:prstGeom>
          <a:solidFill>
            <a:scrgbClr r="0" g="0" b="0">
              <a:alpha val="0"/>
            </a:scrgbClr>
          </a:solidFill>
        </p:spPr>
      </p:pic>
      <p:grpSp>
        <p:nvGrpSpPr>
          <p:cNvPr id="31" name="Group 30">
            <a:extLst>
              <a:ext uri="{FF2B5EF4-FFF2-40B4-BE49-F238E27FC236}">
                <a16:creationId xmlns:a16="http://schemas.microsoft.com/office/drawing/2014/main" id="{680BAF07-29D3-4D4C-B145-F18DCCB36873}"/>
              </a:ext>
            </a:extLst>
          </p:cNvPr>
          <p:cNvGrpSpPr/>
          <p:nvPr/>
        </p:nvGrpSpPr>
        <p:grpSpPr>
          <a:xfrm rot="10800000">
            <a:off x="8867361" y="2736976"/>
            <a:ext cx="351790" cy="393700"/>
            <a:chOff x="9169401" y="1158366"/>
            <a:chExt cx="351790" cy="393700"/>
          </a:xfrm>
        </p:grpSpPr>
        <p:cxnSp>
          <p:nvCxnSpPr>
            <p:cNvPr id="29" name="Straight Connector 28">
              <a:extLst>
                <a:ext uri="{FF2B5EF4-FFF2-40B4-BE49-F238E27FC236}">
                  <a16:creationId xmlns:a16="http://schemas.microsoft.com/office/drawing/2014/main" id="{D93FCDD3-D6E5-432A-AEDC-F51EE5BFBA79}"/>
                </a:ext>
              </a:extLst>
            </p:cNvPr>
            <p:cNvCxnSpPr/>
            <p:nvPr/>
          </p:nvCxnSpPr>
          <p:spPr>
            <a:xfrm flipV="1">
              <a:off x="9169401" y="1158366"/>
              <a:ext cx="324485" cy="187833"/>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21B5BA-8FB3-4292-A337-A160B0CA6592}"/>
                </a:ext>
              </a:extLst>
            </p:cNvPr>
            <p:cNvCxnSpPr/>
            <p:nvPr/>
          </p:nvCxnSpPr>
          <p:spPr>
            <a:xfrm flipH="1" flipV="1">
              <a:off x="9169401" y="1358899"/>
              <a:ext cx="351790" cy="193167"/>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116023A5-69E5-4859-97FE-B10116A890E8}"/>
              </a:ext>
            </a:extLst>
          </p:cNvPr>
          <p:cNvGrpSpPr/>
          <p:nvPr/>
        </p:nvGrpSpPr>
        <p:grpSpPr>
          <a:xfrm rot="10800000">
            <a:off x="8892761" y="3333876"/>
            <a:ext cx="351790" cy="393700"/>
            <a:chOff x="9194801" y="1755266"/>
            <a:chExt cx="351790" cy="393700"/>
          </a:xfrm>
        </p:grpSpPr>
        <p:cxnSp>
          <p:nvCxnSpPr>
            <p:cNvPr id="32" name="Straight Connector 31">
              <a:extLst>
                <a:ext uri="{FF2B5EF4-FFF2-40B4-BE49-F238E27FC236}">
                  <a16:creationId xmlns:a16="http://schemas.microsoft.com/office/drawing/2014/main" id="{BCA0685D-23E2-41A3-A167-F8B9AEDEAF8F}"/>
                </a:ext>
              </a:extLst>
            </p:cNvPr>
            <p:cNvCxnSpPr/>
            <p:nvPr/>
          </p:nvCxnSpPr>
          <p:spPr>
            <a:xfrm flipV="1">
              <a:off x="9194801" y="1755266"/>
              <a:ext cx="324485" cy="187833"/>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D27F6C-1B52-4B9D-B6C6-8B8CBF4EE032}"/>
                </a:ext>
              </a:extLst>
            </p:cNvPr>
            <p:cNvCxnSpPr/>
            <p:nvPr/>
          </p:nvCxnSpPr>
          <p:spPr>
            <a:xfrm flipH="1" flipV="1">
              <a:off x="9194801" y="1955799"/>
              <a:ext cx="351790" cy="193167"/>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E07A1B0-5E90-43E8-887E-3DD28F54F0EE}"/>
              </a:ext>
            </a:extLst>
          </p:cNvPr>
          <p:cNvGrpSpPr/>
          <p:nvPr/>
        </p:nvGrpSpPr>
        <p:grpSpPr>
          <a:xfrm rot="10800000">
            <a:off x="8905461" y="3918076"/>
            <a:ext cx="351790" cy="393700"/>
            <a:chOff x="9207501" y="2339466"/>
            <a:chExt cx="351790" cy="393700"/>
          </a:xfrm>
        </p:grpSpPr>
        <p:cxnSp>
          <p:nvCxnSpPr>
            <p:cNvPr id="35" name="Straight Connector 34">
              <a:extLst>
                <a:ext uri="{FF2B5EF4-FFF2-40B4-BE49-F238E27FC236}">
                  <a16:creationId xmlns:a16="http://schemas.microsoft.com/office/drawing/2014/main" id="{29CDA60B-0F7E-41AE-9C9D-32DF3662AB24}"/>
                </a:ext>
              </a:extLst>
            </p:cNvPr>
            <p:cNvCxnSpPr/>
            <p:nvPr/>
          </p:nvCxnSpPr>
          <p:spPr>
            <a:xfrm flipV="1">
              <a:off x="9207501" y="2339466"/>
              <a:ext cx="324485" cy="187833"/>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CCCDE-F786-4430-A4BC-2374B5F363DD}"/>
                </a:ext>
              </a:extLst>
            </p:cNvPr>
            <p:cNvCxnSpPr/>
            <p:nvPr/>
          </p:nvCxnSpPr>
          <p:spPr>
            <a:xfrm flipH="1" flipV="1">
              <a:off x="9207501" y="2539999"/>
              <a:ext cx="351790" cy="193167"/>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C514B6E-AD7D-48E0-AD8B-40E1ABD619FC}"/>
              </a:ext>
            </a:extLst>
          </p:cNvPr>
          <p:cNvGrpSpPr/>
          <p:nvPr/>
        </p:nvGrpSpPr>
        <p:grpSpPr>
          <a:xfrm rot="10800000">
            <a:off x="8892761" y="4438775"/>
            <a:ext cx="351790" cy="393701"/>
            <a:chOff x="9194801" y="2860165"/>
            <a:chExt cx="351790" cy="393701"/>
          </a:xfrm>
        </p:grpSpPr>
        <p:cxnSp>
          <p:nvCxnSpPr>
            <p:cNvPr id="38" name="Straight Connector 37">
              <a:extLst>
                <a:ext uri="{FF2B5EF4-FFF2-40B4-BE49-F238E27FC236}">
                  <a16:creationId xmlns:a16="http://schemas.microsoft.com/office/drawing/2014/main" id="{D717AD64-246C-483C-B554-B9C1A0571170}"/>
                </a:ext>
              </a:extLst>
            </p:cNvPr>
            <p:cNvCxnSpPr/>
            <p:nvPr/>
          </p:nvCxnSpPr>
          <p:spPr>
            <a:xfrm flipV="1">
              <a:off x="9194801" y="2860165"/>
              <a:ext cx="324485" cy="187833"/>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7A1B50-7223-4523-8731-6C7FA716C9C2}"/>
                </a:ext>
              </a:extLst>
            </p:cNvPr>
            <p:cNvCxnSpPr/>
            <p:nvPr/>
          </p:nvCxnSpPr>
          <p:spPr>
            <a:xfrm flipH="1" flipV="1">
              <a:off x="9194801" y="3060699"/>
              <a:ext cx="351790" cy="193167"/>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5C2294E-51FD-4483-859C-8FFFDFE68A1F}"/>
              </a:ext>
            </a:extLst>
          </p:cNvPr>
          <p:cNvSpPr txBox="1"/>
          <p:nvPr/>
        </p:nvSpPr>
        <p:spPr>
          <a:xfrm>
            <a:off x="1017926" y="3167264"/>
            <a:ext cx="825027" cy="261610"/>
          </a:xfrm>
          <a:prstGeom prst="rect">
            <a:avLst/>
          </a:prstGeom>
          <a:noFill/>
        </p:spPr>
        <p:txBody>
          <a:bodyPr wrap="square" rtlCol="0">
            <a:spAutoFit/>
          </a:bodyPr>
          <a:lstStyle/>
          <a:p>
            <a:r>
              <a:rPr lang="fr-CA" sz="1100"/>
              <a:t>Input</a:t>
            </a:r>
            <a:endParaRPr lang="en-US" sz="1100"/>
          </a:p>
        </p:txBody>
      </p:sp>
      <p:sp>
        <p:nvSpPr>
          <p:cNvPr id="43" name="TextBox 42">
            <a:extLst>
              <a:ext uri="{FF2B5EF4-FFF2-40B4-BE49-F238E27FC236}">
                <a16:creationId xmlns:a16="http://schemas.microsoft.com/office/drawing/2014/main" id="{0B46D9DB-4A17-4555-95D6-8C9E3917A166}"/>
              </a:ext>
            </a:extLst>
          </p:cNvPr>
          <p:cNvSpPr txBox="1"/>
          <p:nvPr/>
        </p:nvSpPr>
        <p:spPr>
          <a:xfrm>
            <a:off x="4835851" y="3097929"/>
            <a:ext cx="5081750" cy="261610"/>
          </a:xfrm>
          <a:prstGeom prst="rect">
            <a:avLst/>
          </a:prstGeom>
          <a:noFill/>
        </p:spPr>
        <p:txBody>
          <a:bodyPr wrap="square">
            <a:spAutoFit/>
          </a:bodyPr>
          <a:lstStyle/>
          <a:p>
            <a:r>
              <a:rPr lang="fr-CA" sz="1100"/>
              <a:t>Output</a:t>
            </a:r>
            <a:endParaRPr lang="en-US" sz="1100"/>
          </a:p>
        </p:txBody>
      </p:sp>
      <p:sp>
        <p:nvSpPr>
          <p:cNvPr id="44" name="TextBox 43">
            <a:extLst>
              <a:ext uri="{FF2B5EF4-FFF2-40B4-BE49-F238E27FC236}">
                <a16:creationId xmlns:a16="http://schemas.microsoft.com/office/drawing/2014/main" id="{74BB67B6-E478-45C0-BE72-5095FFAD439B}"/>
              </a:ext>
            </a:extLst>
          </p:cNvPr>
          <p:cNvSpPr txBox="1"/>
          <p:nvPr/>
        </p:nvSpPr>
        <p:spPr>
          <a:xfrm>
            <a:off x="725214" y="4597667"/>
            <a:ext cx="3899338" cy="646331"/>
          </a:xfrm>
          <a:prstGeom prst="rect">
            <a:avLst/>
          </a:prstGeom>
          <a:noFill/>
        </p:spPr>
        <p:txBody>
          <a:bodyPr wrap="square" rtlCol="0">
            <a:spAutoFit/>
          </a:bodyPr>
          <a:lstStyle/>
          <a:p>
            <a:r>
              <a:rPr lang="fr-CA"/>
              <a:t>Pour déterminer les nombres et les opérations dans cette machine:</a:t>
            </a:r>
            <a:endParaRPr lang="en-US"/>
          </a:p>
        </p:txBody>
      </p:sp>
      <p:sp>
        <p:nvSpPr>
          <p:cNvPr id="45" name="TextBox 44">
            <a:extLst>
              <a:ext uri="{FF2B5EF4-FFF2-40B4-BE49-F238E27FC236}">
                <a16:creationId xmlns:a16="http://schemas.microsoft.com/office/drawing/2014/main" id="{B3950382-5C2B-4D62-A901-90E9EE0AEED1}"/>
              </a:ext>
            </a:extLst>
          </p:cNvPr>
          <p:cNvSpPr txBox="1"/>
          <p:nvPr/>
        </p:nvSpPr>
        <p:spPr>
          <a:xfrm>
            <a:off x="725214" y="734808"/>
            <a:ext cx="4642012" cy="646331"/>
          </a:xfrm>
          <a:prstGeom prst="rect">
            <a:avLst/>
          </a:prstGeom>
          <a:noFill/>
        </p:spPr>
        <p:txBody>
          <a:bodyPr wrap="square" rtlCol="0">
            <a:spAutoFit/>
          </a:bodyPr>
          <a:lstStyle/>
          <a:p>
            <a:r>
              <a:rPr lang="fr-CA"/>
              <a:t>To </a:t>
            </a:r>
            <a:r>
              <a:rPr lang="fr-CA" err="1"/>
              <a:t>identify</a:t>
            </a:r>
            <a:r>
              <a:rPr lang="fr-CA"/>
              <a:t> the </a:t>
            </a:r>
            <a:r>
              <a:rPr lang="fr-CA" err="1"/>
              <a:t>numbers</a:t>
            </a:r>
            <a:r>
              <a:rPr lang="fr-CA"/>
              <a:t> and </a:t>
            </a:r>
            <a:r>
              <a:rPr lang="fr-CA" err="1"/>
              <a:t>operations</a:t>
            </a:r>
            <a:r>
              <a:rPr lang="fr-CA"/>
              <a:t> </a:t>
            </a:r>
          </a:p>
          <a:p>
            <a:r>
              <a:rPr lang="fr-CA"/>
              <a:t>in the machine:</a:t>
            </a:r>
            <a:endParaRPr lang="en-US"/>
          </a:p>
        </p:txBody>
      </p:sp>
      <p:sp>
        <p:nvSpPr>
          <p:cNvPr id="46" name="TextBox 45">
            <a:extLst>
              <a:ext uri="{FF2B5EF4-FFF2-40B4-BE49-F238E27FC236}">
                <a16:creationId xmlns:a16="http://schemas.microsoft.com/office/drawing/2014/main" id="{D510840C-8C0A-40A5-8804-A3B370BB6E26}"/>
              </a:ext>
            </a:extLst>
          </p:cNvPr>
          <p:cNvSpPr txBox="1"/>
          <p:nvPr/>
        </p:nvSpPr>
        <p:spPr>
          <a:xfrm>
            <a:off x="725214" y="316780"/>
            <a:ext cx="1765738" cy="369332"/>
          </a:xfrm>
          <a:prstGeom prst="rect">
            <a:avLst/>
          </a:prstGeom>
          <a:noFill/>
        </p:spPr>
        <p:txBody>
          <a:bodyPr wrap="square" rtlCol="0">
            <a:spAutoFit/>
          </a:bodyPr>
          <a:lstStyle/>
          <a:p>
            <a:r>
              <a:rPr lang="fr-CA" b="1"/>
              <a:t>Read. Lis. </a:t>
            </a:r>
            <a:endParaRPr lang="en-US" b="1"/>
          </a:p>
        </p:txBody>
      </p:sp>
      <p:pic>
        <p:nvPicPr>
          <p:cNvPr id="47" name="Picture 46">
            <a:extLst>
              <a:ext uri="{FF2B5EF4-FFF2-40B4-BE49-F238E27FC236}">
                <a16:creationId xmlns:a16="http://schemas.microsoft.com/office/drawing/2014/main" id="{E9057BA6-7488-4CC0-AEDA-DEC2FB70AA48}"/>
              </a:ext>
            </a:extLst>
          </p:cNvPr>
          <p:cNvPicPr>
            <a:picLocks noChangeAspect="1"/>
          </p:cNvPicPr>
          <p:nvPr/>
        </p:nvPicPr>
        <p:blipFill>
          <a:blip r:embed="rId3"/>
          <a:stretch>
            <a:fillRect/>
          </a:stretch>
        </p:blipFill>
        <p:spPr>
          <a:xfrm>
            <a:off x="718207" y="1356753"/>
            <a:ext cx="5547841" cy="1333616"/>
          </a:xfrm>
          <a:prstGeom prst="rect">
            <a:avLst/>
          </a:prstGeom>
        </p:spPr>
      </p:pic>
      <p:sp>
        <p:nvSpPr>
          <p:cNvPr id="48" name="TextBox 47">
            <a:extLst>
              <a:ext uri="{FF2B5EF4-FFF2-40B4-BE49-F238E27FC236}">
                <a16:creationId xmlns:a16="http://schemas.microsoft.com/office/drawing/2014/main" id="{32156DB6-F9D9-4F87-BC94-3AA625FDB759}"/>
              </a:ext>
            </a:extLst>
          </p:cNvPr>
          <p:cNvSpPr txBox="1"/>
          <p:nvPr/>
        </p:nvSpPr>
        <p:spPr>
          <a:xfrm>
            <a:off x="9343697" y="2396359"/>
            <a:ext cx="324485" cy="2585323"/>
          </a:xfrm>
          <a:prstGeom prst="rect">
            <a:avLst/>
          </a:prstGeom>
          <a:noFill/>
        </p:spPr>
        <p:txBody>
          <a:bodyPr wrap="square" rtlCol="0">
            <a:spAutoFit/>
          </a:bodyPr>
          <a:lstStyle/>
          <a:p>
            <a:endParaRPr lang="fr-CA"/>
          </a:p>
          <a:p>
            <a:endParaRPr lang="fr-CA"/>
          </a:p>
          <a:p>
            <a:r>
              <a:rPr lang="en-US"/>
              <a:t>4</a:t>
            </a:r>
          </a:p>
          <a:p>
            <a:endParaRPr lang="en-US"/>
          </a:p>
          <a:p>
            <a:r>
              <a:rPr lang="en-US"/>
              <a:t>4</a:t>
            </a:r>
          </a:p>
          <a:p>
            <a:endParaRPr lang="en-US"/>
          </a:p>
          <a:p>
            <a:r>
              <a:rPr lang="en-US"/>
              <a:t>4</a:t>
            </a:r>
          </a:p>
          <a:p>
            <a:endParaRPr lang="en-US"/>
          </a:p>
          <a:p>
            <a:r>
              <a:rPr lang="en-US"/>
              <a:t>4</a:t>
            </a:r>
          </a:p>
        </p:txBody>
      </p:sp>
      <p:sp>
        <p:nvSpPr>
          <p:cNvPr id="49" name="TextBox 48">
            <a:extLst>
              <a:ext uri="{FF2B5EF4-FFF2-40B4-BE49-F238E27FC236}">
                <a16:creationId xmlns:a16="http://schemas.microsoft.com/office/drawing/2014/main" id="{6559B1A4-085B-406D-A4CB-4B6DE14375F2}"/>
              </a:ext>
            </a:extLst>
          </p:cNvPr>
          <p:cNvSpPr txBox="1"/>
          <p:nvPr/>
        </p:nvSpPr>
        <p:spPr>
          <a:xfrm>
            <a:off x="809297" y="7020910"/>
            <a:ext cx="8965324" cy="369332"/>
          </a:xfrm>
          <a:prstGeom prst="rect">
            <a:avLst/>
          </a:prstGeom>
          <a:noFill/>
        </p:spPr>
        <p:txBody>
          <a:bodyPr wrap="square" rtlCol="0">
            <a:spAutoFit/>
          </a:bodyPr>
          <a:lstStyle/>
          <a:p>
            <a:r>
              <a:rPr lang="fr-CA" b="1"/>
              <a:t>*Pour les prochaines étapes, lis la page 13. *</a:t>
            </a:r>
            <a:endParaRPr lang="en-US" b="1"/>
          </a:p>
        </p:txBody>
      </p:sp>
      <p:cxnSp>
        <p:nvCxnSpPr>
          <p:cNvPr id="41" name="Straight Connector 40">
            <a:extLst>
              <a:ext uri="{FF2B5EF4-FFF2-40B4-BE49-F238E27FC236}">
                <a16:creationId xmlns:a16="http://schemas.microsoft.com/office/drawing/2014/main" id="{011AC799-03CE-4C26-922E-CDFB126C8335}"/>
              </a:ext>
            </a:extLst>
          </p:cNvPr>
          <p:cNvCxnSpPr>
            <a:cxnSpLocks/>
          </p:cNvCxnSpPr>
          <p:nvPr/>
        </p:nvCxnSpPr>
        <p:spPr>
          <a:xfrm flipV="1">
            <a:off x="503985" y="4339693"/>
            <a:ext cx="5851626" cy="214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1DC242F-1919-47A9-9B61-E50874428DE3}"/>
              </a:ext>
            </a:extLst>
          </p:cNvPr>
          <p:cNvSpPr txBox="1"/>
          <p:nvPr/>
        </p:nvSpPr>
        <p:spPr>
          <a:xfrm>
            <a:off x="6175784" y="342292"/>
            <a:ext cx="5081750" cy="369332"/>
          </a:xfrm>
          <a:prstGeom prst="rect">
            <a:avLst/>
          </a:prstGeom>
          <a:noFill/>
        </p:spPr>
        <p:txBody>
          <a:bodyPr wrap="square">
            <a:spAutoFit/>
          </a:bodyPr>
          <a:lstStyle/>
          <a:p>
            <a:r>
              <a:rPr kumimoji="0" lang="fr-CA" sz="1800" b="1" i="0" u="none" strike="noStrike" kern="1200" cap="none" spc="0" normalizeH="0" baseline="0" noProof="0">
                <a:ln>
                  <a:noFill/>
                </a:ln>
                <a:solidFill>
                  <a:prstClr val="black"/>
                </a:solidFill>
                <a:effectLst/>
                <a:uLnTx/>
                <a:uFillTx/>
                <a:latin typeface="Calibri" panose="020F0502020204030204"/>
                <a:ea typeface="+mn-ea"/>
                <a:cs typeface="+mn-cs"/>
              </a:rPr>
              <a:t>*For the </a:t>
            </a:r>
            <a:r>
              <a:rPr kumimoji="0" lang="fr-CA" sz="1800" b="1" i="0" u="none" strike="noStrike" kern="1200" cap="none" spc="0" normalizeH="0" baseline="0" noProof="0" err="1">
                <a:ln>
                  <a:noFill/>
                </a:ln>
                <a:solidFill>
                  <a:prstClr val="black"/>
                </a:solidFill>
                <a:effectLst/>
                <a:uLnTx/>
                <a:uFillTx/>
                <a:latin typeface="Calibri" panose="020F0502020204030204"/>
                <a:ea typeface="+mn-ea"/>
                <a:cs typeface="+mn-cs"/>
              </a:rPr>
              <a:t>next</a:t>
            </a:r>
            <a:r>
              <a:rPr kumimoji="0" lang="fr-CA"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CA" sz="1800" b="1" i="0" u="none" strike="noStrike" kern="1200" cap="none" spc="0" normalizeH="0" baseline="0" noProof="0" err="1">
                <a:ln>
                  <a:noFill/>
                </a:ln>
                <a:solidFill>
                  <a:prstClr val="black"/>
                </a:solidFill>
                <a:effectLst/>
                <a:uLnTx/>
                <a:uFillTx/>
                <a:latin typeface="Calibri" panose="020F0502020204030204"/>
                <a:ea typeface="+mn-ea"/>
                <a:cs typeface="+mn-cs"/>
              </a:rPr>
              <a:t>steps</a:t>
            </a:r>
            <a:r>
              <a:rPr kumimoji="0" lang="fr-CA"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CA" sz="1800" b="1" i="0" u="none" strike="noStrike" kern="1200" cap="none" spc="0" normalizeH="0" baseline="0" noProof="0" err="1">
                <a:ln>
                  <a:noFill/>
                </a:ln>
                <a:solidFill>
                  <a:prstClr val="black"/>
                </a:solidFill>
                <a:effectLst/>
                <a:uLnTx/>
                <a:uFillTx/>
                <a:latin typeface="Calibri" panose="020F0502020204030204"/>
                <a:ea typeface="+mn-ea"/>
                <a:cs typeface="+mn-cs"/>
              </a:rPr>
              <a:t>read</a:t>
            </a:r>
            <a:r>
              <a:rPr kumimoji="0" lang="fr-CA" sz="1800" b="1" i="0" u="none" strike="noStrike" kern="1200" cap="none" spc="0" normalizeH="0" baseline="0" noProof="0">
                <a:ln>
                  <a:noFill/>
                </a:ln>
                <a:solidFill>
                  <a:prstClr val="black"/>
                </a:solidFill>
                <a:effectLst/>
                <a:uLnTx/>
                <a:uFillTx/>
                <a:latin typeface="Calibri" panose="020F0502020204030204"/>
                <a:ea typeface="+mn-ea"/>
                <a:cs typeface="+mn-cs"/>
              </a:rPr>
              <a:t> page 13.</a:t>
            </a:r>
            <a:endParaRPr lang="en-US"/>
          </a:p>
        </p:txBody>
      </p:sp>
    </p:spTree>
    <p:extLst>
      <p:ext uri="{BB962C8B-B14F-4D97-AF65-F5344CB8AC3E}">
        <p14:creationId xmlns:p14="http://schemas.microsoft.com/office/powerpoint/2010/main" val="148684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aphical user interface&#10;&#10;Description automatically generated">
            <a:extLst>
              <a:ext uri="{FF2B5EF4-FFF2-40B4-BE49-F238E27FC236}">
                <a16:creationId xmlns:a16="http://schemas.microsoft.com/office/drawing/2014/main" id="{541C34A8-B2FF-4BA9-86EA-A01732B4E837}"/>
              </a:ext>
            </a:extLst>
          </p:cNvPr>
          <p:cNvPicPr>
            <a:picLocks noChangeAspect="1"/>
          </p:cNvPicPr>
          <p:nvPr/>
        </p:nvPicPr>
        <p:blipFill>
          <a:blip r:embed="rId2"/>
          <a:stretch>
            <a:fillRect/>
          </a:stretch>
        </p:blipFill>
        <p:spPr>
          <a:xfrm>
            <a:off x="496207" y="475841"/>
            <a:ext cx="8628288" cy="4888048"/>
          </a:xfrm>
          <a:prstGeom prst="rect">
            <a:avLst/>
          </a:prstGeom>
        </p:spPr>
      </p:pic>
      <p:pic>
        <p:nvPicPr>
          <p:cNvPr id="3" name="Picture 3" descr="A person posing for the camera&#10;&#10;Description automatically generated">
            <a:extLst>
              <a:ext uri="{FF2B5EF4-FFF2-40B4-BE49-F238E27FC236}">
                <a16:creationId xmlns:a16="http://schemas.microsoft.com/office/drawing/2014/main" id="{C7B85568-1167-448B-9358-7A0570701D53}"/>
              </a:ext>
            </a:extLst>
          </p:cNvPr>
          <p:cNvPicPr>
            <a:picLocks noChangeAspect="1"/>
          </p:cNvPicPr>
          <p:nvPr/>
        </p:nvPicPr>
        <p:blipFill>
          <a:blip r:embed="rId3"/>
          <a:stretch>
            <a:fillRect/>
          </a:stretch>
        </p:blipFill>
        <p:spPr>
          <a:xfrm>
            <a:off x="5825671" y="2892847"/>
            <a:ext cx="3911146" cy="4612431"/>
          </a:xfrm>
          <a:prstGeom prst="rect">
            <a:avLst/>
          </a:prstGeom>
        </p:spPr>
      </p:pic>
    </p:spTree>
    <p:extLst>
      <p:ext uri="{BB962C8B-B14F-4D97-AF65-F5344CB8AC3E}">
        <p14:creationId xmlns:p14="http://schemas.microsoft.com/office/powerpoint/2010/main" val="358681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able&#10;&#10;Description automatically generated">
            <a:extLst>
              <a:ext uri="{FF2B5EF4-FFF2-40B4-BE49-F238E27FC236}">
                <a16:creationId xmlns:a16="http://schemas.microsoft.com/office/drawing/2014/main" id="{A9955ACC-CD60-4B48-BD9C-8F44A17698A8}"/>
              </a:ext>
            </a:extLst>
          </p:cNvPr>
          <p:cNvPicPr>
            <a:picLocks noChangeAspect="1"/>
          </p:cNvPicPr>
          <p:nvPr/>
        </p:nvPicPr>
        <p:blipFill>
          <a:blip r:embed="rId2"/>
          <a:stretch>
            <a:fillRect/>
          </a:stretch>
        </p:blipFill>
        <p:spPr>
          <a:xfrm>
            <a:off x="3104243" y="2077125"/>
            <a:ext cx="4500788" cy="5472801"/>
          </a:xfrm>
          <a:prstGeom prst="rect">
            <a:avLst/>
          </a:prstGeom>
        </p:spPr>
      </p:pic>
      <p:pic>
        <p:nvPicPr>
          <p:cNvPr id="3" name="Picture 3" descr="A picture containing meter&#10;&#10;Description automatically generated">
            <a:extLst>
              <a:ext uri="{FF2B5EF4-FFF2-40B4-BE49-F238E27FC236}">
                <a16:creationId xmlns:a16="http://schemas.microsoft.com/office/drawing/2014/main" id="{DD5809A0-95B3-4465-B9D0-2F4F0B222303}"/>
              </a:ext>
            </a:extLst>
          </p:cNvPr>
          <p:cNvPicPr>
            <a:picLocks noChangeAspect="1"/>
          </p:cNvPicPr>
          <p:nvPr/>
        </p:nvPicPr>
        <p:blipFill>
          <a:blip r:embed="rId3"/>
          <a:stretch>
            <a:fillRect/>
          </a:stretch>
        </p:blipFill>
        <p:spPr>
          <a:xfrm>
            <a:off x="2639332" y="1939"/>
            <a:ext cx="4874985" cy="2297996"/>
          </a:xfrm>
          <a:prstGeom prst="rect">
            <a:avLst/>
          </a:prstGeom>
        </p:spPr>
      </p:pic>
    </p:spTree>
    <p:extLst>
      <p:ext uri="{BB962C8B-B14F-4D97-AF65-F5344CB8AC3E}">
        <p14:creationId xmlns:p14="http://schemas.microsoft.com/office/powerpoint/2010/main" val="170075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diagram, application&#10;&#10;Description automatically generated">
            <a:extLst>
              <a:ext uri="{FF2B5EF4-FFF2-40B4-BE49-F238E27FC236}">
                <a16:creationId xmlns:a16="http://schemas.microsoft.com/office/drawing/2014/main" id="{53BC3E51-A264-45BE-B25F-D33F59E0F87A}"/>
              </a:ext>
            </a:extLst>
          </p:cNvPr>
          <p:cNvPicPr>
            <a:picLocks noChangeAspect="1"/>
          </p:cNvPicPr>
          <p:nvPr/>
        </p:nvPicPr>
        <p:blipFill>
          <a:blip r:embed="rId2"/>
          <a:stretch>
            <a:fillRect/>
          </a:stretch>
        </p:blipFill>
        <p:spPr>
          <a:xfrm>
            <a:off x="322763" y="74386"/>
            <a:ext cx="6457856" cy="7380514"/>
          </a:xfrm>
          <a:prstGeom prst="rect">
            <a:avLst/>
          </a:prstGeom>
        </p:spPr>
      </p:pic>
      <p:pic>
        <p:nvPicPr>
          <p:cNvPr id="4" name="Picture 2" descr="A picture containing table&#10;&#10;Description automatically generated">
            <a:extLst>
              <a:ext uri="{FF2B5EF4-FFF2-40B4-BE49-F238E27FC236}">
                <a16:creationId xmlns:a16="http://schemas.microsoft.com/office/drawing/2014/main" id="{2FB4F7E3-2E0C-415D-B1EC-6353609DFC23}"/>
              </a:ext>
            </a:extLst>
          </p:cNvPr>
          <p:cNvPicPr>
            <a:picLocks noChangeAspect="1"/>
          </p:cNvPicPr>
          <p:nvPr/>
        </p:nvPicPr>
        <p:blipFill>
          <a:blip r:embed="rId3"/>
          <a:stretch>
            <a:fillRect/>
          </a:stretch>
        </p:blipFill>
        <p:spPr>
          <a:xfrm>
            <a:off x="6381297" y="1963732"/>
            <a:ext cx="3570967" cy="4338873"/>
          </a:xfrm>
          <a:prstGeom prst="rect">
            <a:avLst/>
          </a:prstGeom>
        </p:spPr>
      </p:pic>
    </p:spTree>
    <p:extLst>
      <p:ext uri="{BB962C8B-B14F-4D97-AF65-F5344CB8AC3E}">
        <p14:creationId xmlns:p14="http://schemas.microsoft.com/office/powerpoint/2010/main" val="130740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0736" y="346054"/>
            <a:ext cx="3610256" cy="6866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49EEF-C61E-486A-8B51-FD874B7FB9BA}"/>
              </a:ext>
            </a:extLst>
          </p:cNvPr>
          <p:cNvSpPr>
            <a:spLocks noGrp="1"/>
          </p:cNvSpPr>
          <p:nvPr>
            <p:ph type="title"/>
          </p:nvPr>
        </p:nvSpPr>
        <p:spPr>
          <a:xfrm>
            <a:off x="278947" y="417287"/>
            <a:ext cx="3520847" cy="6772575"/>
          </a:xfrm>
        </p:spPr>
        <p:txBody>
          <a:bodyPr>
            <a:normAutofit/>
          </a:bodyPr>
          <a:lstStyle/>
          <a:p>
            <a:pPr algn="ctr"/>
            <a:r>
              <a:rPr lang="en-US" sz="3200" dirty="0">
                <a:solidFill>
                  <a:srgbClr val="FFFFFF"/>
                </a:solidFill>
                <a:cs typeface="Calibri Light"/>
              </a:rPr>
              <a:t>1) </a:t>
            </a:r>
            <a:r>
              <a:rPr lang="fr-CA" sz="3200" dirty="0">
                <a:solidFill>
                  <a:srgbClr val="FFFFFF"/>
                </a:solidFill>
                <a:cs typeface="Calibri Light"/>
              </a:rPr>
              <a:t> Quelles régularités est-ce que tu vois dans la table de valeur? </a:t>
            </a:r>
            <a:br>
              <a:rPr lang="fr-CA" sz="3200" dirty="0">
                <a:cs typeface="Calibri Light"/>
              </a:rPr>
            </a:br>
            <a:br>
              <a:rPr lang="fr-CA" sz="3200" dirty="0">
                <a:cs typeface="Calibri Light"/>
              </a:rPr>
            </a:br>
            <a:r>
              <a:rPr lang="fr-CA" sz="3200" dirty="0">
                <a:solidFill>
                  <a:srgbClr val="FFFFFF"/>
                </a:solidFill>
                <a:cs typeface="Calibri Light"/>
              </a:rPr>
              <a:t>2) Quel est la règle qui unit les nombres d'entrées et de sorties? </a:t>
            </a:r>
            <a:br>
              <a:rPr lang="fr-CA" sz="3200" dirty="0">
                <a:cs typeface="Calibri Light"/>
              </a:rPr>
            </a:br>
            <a:br>
              <a:rPr lang="fr-CA" sz="3200" dirty="0">
                <a:cs typeface="Calibri Light"/>
              </a:rPr>
            </a:br>
            <a:r>
              <a:rPr lang="fr-CA" sz="3200" dirty="0">
                <a:solidFill>
                  <a:srgbClr val="FFFFFF"/>
                </a:solidFill>
                <a:cs typeface="Calibri Light"/>
              </a:rPr>
              <a:t>3) Que sera la valeur de la sortie si l'entrée sera 10? 15? 20? </a:t>
            </a:r>
            <a:br>
              <a:rPr lang="fr-CA" sz="2800" dirty="0">
                <a:cs typeface="Calibri Light"/>
              </a:rPr>
            </a:br>
            <a:r>
              <a:rPr lang="fr-CA" sz="2800" dirty="0">
                <a:solidFill>
                  <a:srgbClr val="FFFFFF"/>
                </a:solidFill>
                <a:cs typeface="Calibri Light"/>
              </a:rPr>
              <a:t> </a:t>
            </a:r>
          </a:p>
        </p:txBody>
      </p:sp>
      <p:pic>
        <p:nvPicPr>
          <p:cNvPr id="3" name="Picture 3" descr="Table&#10;&#10;Description automatically generated">
            <a:extLst>
              <a:ext uri="{FF2B5EF4-FFF2-40B4-BE49-F238E27FC236}">
                <a16:creationId xmlns:a16="http://schemas.microsoft.com/office/drawing/2014/main" id="{2BB2F721-2C90-40FE-BAC3-4B419F60931B}"/>
              </a:ext>
            </a:extLst>
          </p:cNvPr>
          <p:cNvPicPr>
            <a:picLocks noChangeAspect="1"/>
          </p:cNvPicPr>
          <p:nvPr/>
        </p:nvPicPr>
        <p:blipFill>
          <a:blip r:embed="rId2"/>
          <a:stretch>
            <a:fillRect/>
          </a:stretch>
        </p:blipFill>
        <p:spPr>
          <a:xfrm>
            <a:off x="4294851" y="2130660"/>
            <a:ext cx="5461288" cy="3367503"/>
          </a:xfrm>
          <a:prstGeom prst="rect">
            <a:avLst/>
          </a:prstGeom>
        </p:spPr>
      </p:pic>
    </p:spTree>
    <p:extLst>
      <p:ext uri="{BB962C8B-B14F-4D97-AF65-F5344CB8AC3E}">
        <p14:creationId xmlns:p14="http://schemas.microsoft.com/office/powerpoint/2010/main" val="69736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6C7A-9D8E-410E-B3E0-7310FAA33606}"/>
              </a:ext>
            </a:extLst>
          </p:cNvPr>
          <p:cNvSpPr>
            <a:spLocks noGrp="1"/>
          </p:cNvSpPr>
          <p:nvPr>
            <p:ph type="title"/>
          </p:nvPr>
        </p:nvSpPr>
        <p:spPr/>
        <p:txBody>
          <a:bodyPr/>
          <a:lstStyle/>
          <a:p>
            <a:r>
              <a:rPr lang="en-US" dirty="0"/>
              <a:t>Le 15 </a:t>
            </a:r>
            <a:r>
              <a:rPr lang="en-US" dirty="0" err="1"/>
              <a:t>octobre</a:t>
            </a:r>
            <a:r>
              <a:rPr lang="en-US" dirty="0"/>
              <a:t> 2021</a:t>
            </a:r>
          </a:p>
        </p:txBody>
      </p:sp>
      <p:sp>
        <p:nvSpPr>
          <p:cNvPr id="3" name="Content Placeholder 2">
            <a:extLst>
              <a:ext uri="{FF2B5EF4-FFF2-40B4-BE49-F238E27FC236}">
                <a16:creationId xmlns:a16="http://schemas.microsoft.com/office/drawing/2014/main" id="{ACEF2FAF-8A11-470F-9A11-88B197C929B6}"/>
              </a:ext>
            </a:extLst>
          </p:cNvPr>
          <p:cNvSpPr>
            <a:spLocks noGrp="1"/>
          </p:cNvSpPr>
          <p:nvPr>
            <p:ph idx="1"/>
          </p:nvPr>
        </p:nvSpPr>
        <p:spPr>
          <a:xfrm>
            <a:off x="84083" y="2028472"/>
            <a:ext cx="10075917" cy="4834820"/>
          </a:xfrm>
        </p:spPr>
        <p:txBody>
          <a:bodyPr/>
          <a:lstStyle/>
          <a:p>
            <a:pPr marL="0" indent="0">
              <a:buNone/>
            </a:pPr>
            <a:r>
              <a:rPr lang="fr-CA" sz="3200" dirty="0"/>
              <a:t>Voici un régularité.  Quels sont les 3 prochains termes?</a:t>
            </a:r>
          </a:p>
          <a:p>
            <a:pPr marL="0" indent="0">
              <a:buNone/>
            </a:pPr>
            <a:endParaRPr lang="fr-CA" sz="3600" dirty="0"/>
          </a:p>
          <a:p>
            <a:pPr marL="0" indent="0">
              <a:buNone/>
            </a:pPr>
            <a:endParaRPr lang="en-US" sz="3600" dirty="0"/>
          </a:p>
          <a:p>
            <a:pPr marL="0" indent="0" algn="ctr">
              <a:buNone/>
            </a:pPr>
            <a:r>
              <a:rPr lang="en-US" sz="3600" dirty="0"/>
              <a:t>5, 7, 9, 11, ____, ____, ____</a:t>
            </a:r>
          </a:p>
        </p:txBody>
      </p:sp>
    </p:spTree>
    <p:extLst>
      <p:ext uri="{BB962C8B-B14F-4D97-AF65-F5344CB8AC3E}">
        <p14:creationId xmlns:p14="http://schemas.microsoft.com/office/powerpoint/2010/main" val="339719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2687-BF93-4942-9553-749127EF301E}"/>
              </a:ext>
            </a:extLst>
          </p:cNvPr>
          <p:cNvSpPr>
            <a:spLocks noGrp="1"/>
          </p:cNvSpPr>
          <p:nvPr>
            <p:ph type="title"/>
          </p:nvPr>
        </p:nvSpPr>
        <p:spPr>
          <a:xfrm>
            <a:off x="63501" y="99536"/>
            <a:ext cx="10055677" cy="5350882"/>
          </a:xfrm>
        </p:spPr>
        <p:txBody>
          <a:bodyPr>
            <a:normAutofit/>
          </a:bodyPr>
          <a:lstStyle/>
          <a:p>
            <a:r>
              <a:rPr lang="fr-CA" sz="4000" dirty="0">
                <a:cs typeface="Calibri Light"/>
              </a:rPr>
              <a:t>Simon aimerait inviter 5 amis au théâtre.  Le prix d'un billet et 8$.  Utilise une table de valeur pour représenter la relation entre le nombre de billet (l'entrée) et le prix des billets (sortie).</a:t>
            </a:r>
            <a:br>
              <a:rPr lang="fr-CA" sz="4000" dirty="0">
                <a:cs typeface="Calibri Light"/>
              </a:rPr>
            </a:br>
            <a:br>
              <a:rPr lang="fr-CA" sz="4000" dirty="0">
                <a:cs typeface="Calibri Light"/>
              </a:rPr>
            </a:br>
            <a:r>
              <a:rPr lang="fr-CA" sz="4000" dirty="0">
                <a:cs typeface="Calibri Light"/>
              </a:rPr>
              <a:t>Combien d'argent faut-il pour apporter ses amis au théâtre?  </a:t>
            </a:r>
            <a:br>
              <a:rPr lang="en-US" sz="3650" dirty="0">
                <a:cs typeface="Calibri Light"/>
              </a:rPr>
            </a:br>
            <a:br>
              <a:rPr lang="en-US" sz="3650" dirty="0">
                <a:cs typeface="Calibri Light"/>
              </a:rPr>
            </a:br>
            <a:endParaRPr lang="en-US" sz="3650" dirty="0">
              <a:cs typeface="Calibri Light"/>
            </a:endParaRPr>
          </a:p>
        </p:txBody>
      </p:sp>
      <p:pic>
        <p:nvPicPr>
          <p:cNvPr id="3" name="Picture 3" descr="A close up of a logo&#10;&#10;Description automatically generated">
            <a:extLst>
              <a:ext uri="{FF2B5EF4-FFF2-40B4-BE49-F238E27FC236}">
                <a16:creationId xmlns:a16="http://schemas.microsoft.com/office/drawing/2014/main" id="{F270A6CD-7885-42F3-A645-7A80A2338F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51346" y="5409293"/>
            <a:ext cx="1983468" cy="1983468"/>
          </a:xfrm>
          <a:prstGeom prst="rect">
            <a:avLst/>
          </a:prstGeom>
        </p:spPr>
      </p:pic>
      <p:pic>
        <p:nvPicPr>
          <p:cNvPr id="6" name="Picture 6" descr="HD wallpaper: Cinema seats at the movies, various, chair ...">
            <a:extLst>
              <a:ext uri="{FF2B5EF4-FFF2-40B4-BE49-F238E27FC236}">
                <a16:creationId xmlns:a16="http://schemas.microsoft.com/office/drawing/2014/main" id="{0774DBC3-B93E-4BBF-97AB-979DACA0881E}"/>
              </a:ext>
            </a:extLst>
          </p:cNvPr>
          <p:cNvPicPr>
            <a:picLocks noChangeAspect="1"/>
          </p:cNvPicPr>
          <p:nvPr/>
        </p:nvPicPr>
        <p:blipFill>
          <a:blip r:embed="rId4"/>
          <a:stretch>
            <a:fillRect/>
          </a:stretch>
        </p:blipFill>
        <p:spPr>
          <a:xfrm>
            <a:off x="238579" y="5865990"/>
            <a:ext cx="2300967" cy="1523644"/>
          </a:xfrm>
          <a:prstGeom prst="rect">
            <a:avLst/>
          </a:prstGeom>
        </p:spPr>
      </p:pic>
    </p:spTree>
    <p:extLst>
      <p:ext uri="{BB962C8B-B14F-4D97-AF65-F5344CB8AC3E}">
        <p14:creationId xmlns:p14="http://schemas.microsoft.com/office/powerpoint/2010/main" val="197099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2DF196D8-96B0-4D11-B1D3-31DA1180ADD2}"/>
              </a:ext>
            </a:extLst>
          </p:cNvPr>
          <p:cNvGrpSpPr/>
          <p:nvPr/>
        </p:nvGrpSpPr>
        <p:grpSpPr>
          <a:xfrm>
            <a:off x="1904001" y="1499560"/>
            <a:ext cx="5696057" cy="1126762"/>
            <a:chOff x="1231900" y="427559"/>
            <a:chExt cx="5696057" cy="1126762"/>
          </a:xfrm>
        </p:grpSpPr>
        <p:grpSp>
          <p:nvGrpSpPr>
            <p:cNvPr id="6" name="Group 5">
              <a:extLst>
                <a:ext uri="{FF2B5EF4-FFF2-40B4-BE49-F238E27FC236}">
                  <a16:creationId xmlns:a16="http://schemas.microsoft.com/office/drawing/2014/main" id="{670C0278-EA01-4394-B401-C9395867C1C2}"/>
                </a:ext>
              </a:extLst>
            </p:cNvPr>
            <p:cNvGrpSpPr/>
            <p:nvPr/>
          </p:nvGrpSpPr>
          <p:grpSpPr>
            <a:xfrm>
              <a:off x="1331464" y="629670"/>
              <a:ext cx="590341" cy="341589"/>
              <a:chOff x="1331464" y="629670"/>
              <a:chExt cx="590341" cy="341589"/>
            </a:xfrm>
          </p:grpSpPr>
          <p:pic>
            <p:nvPicPr>
              <p:cNvPr id="3" name="Picture 2">
                <a:extLst>
                  <a:ext uri="{FF2B5EF4-FFF2-40B4-BE49-F238E27FC236}">
                    <a16:creationId xmlns:a16="http://schemas.microsoft.com/office/drawing/2014/main" id="{89E7C882-93C5-4171-951F-2293B51FB793}"/>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464" y="629670"/>
                <a:ext cx="279400" cy="279400"/>
              </a:xfrm>
              <a:prstGeom prst="rect">
                <a:avLst/>
              </a:prstGeom>
              <a:solidFill>
                <a:scrgbClr r="0" g="0" b="0">
                  <a:alpha val="0"/>
                </a:scrgbClr>
              </a:solidFill>
            </p:spPr>
          </p:pic>
          <p:pic>
            <p:nvPicPr>
              <p:cNvPr id="5" name="Picture 4">
                <a:extLst>
                  <a:ext uri="{FF2B5EF4-FFF2-40B4-BE49-F238E27FC236}">
                    <a16:creationId xmlns:a16="http://schemas.microsoft.com/office/drawing/2014/main" id="{C3D51115-104F-41A7-8C27-78A113C46862}"/>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2405" y="691859"/>
                <a:ext cx="279400" cy="279400"/>
              </a:xfrm>
              <a:prstGeom prst="rect">
                <a:avLst/>
              </a:prstGeom>
              <a:solidFill>
                <a:scrgbClr r="0" g="0" b="0">
                  <a:alpha val="0"/>
                </a:scrgbClr>
              </a:solidFill>
            </p:spPr>
          </p:pic>
        </p:grpSp>
        <p:grpSp>
          <p:nvGrpSpPr>
            <p:cNvPr id="11" name="Group 10">
              <a:extLst>
                <a:ext uri="{FF2B5EF4-FFF2-40B4-BE49-F238E27FC236}">
                  <a16:creationId xmlns:a16="http://schemas.microsoft.com/office/drawing/2014/main" id="{6EFBCAC4-8AED-4E8B-92E1-B415165A6F90}"/>
                </a:ext>
              </a:extLst>
            </p:cNvPr>
            <p:cNvGrpSpPr/>
            <p:nvPr/>
          </p:nvGrpSpPr>
          <p:grpSpPr>
            <a:xfrm>
              <a:off x="2722926" y="730726"/>
              <a:ext cx="559247" cy="318268"/>
              <a:chOff x="2722926" y="730726"/>
              <a:chExt cx="559247" cy="318268"/>
            </a:xfrm>
          </p:grpSpPr>
          <p:pic>
            <p:nvPicPr>
              <p:cNvPr id="8" name="Picture 7">
                <a:extLst>
                  <a:ext uri="{FF2B5EF4-FFF2-40B4-BE49-F238E27FC236}">
                    <a16:creationId xmlns:a16="http://schemas.microsoft.com/office/drawing/2014/main" id="{C4ABE747-4047-4B31-A2B8-108CECF2DAF3}"/>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2926" y="730726"/>
                <a:ext cx="279400" cy="279400"/>
              </a:xfrm>
              <a:prstGeom prst="rect">
                <a:avLst/>
              </a:prstGeom>
              <a:solidFill>
                <a:scrgbClr r="0" g="0" b="0">
                  <a:alpha val="0"/>
                </a:scrgbClr>
              </a:solidFill>
            </p:spPr>
          </p:pic>
          <p:pic>
            <p:nvPicPr>
              <p:cNvPr id="10" name="Picture 9">
                <a:extLst>
                  <a:ext uri="{FF2B5EF4-FFF2-40B4-BE49-F238E27FC236}">
                    <a16:creationId xmlns:a16="http://schemas.microsoft.com/office/drawing/2014/main" id="{30ED60C2-8E91-4465-889E-766774EE149F}"/>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2773" y="769594"/>
                <a:ext cx="279400" cy="279400"/>
              </a:xfrm>
              <a:prstGeom prst="rect">
                <a:avLst/>
              </a:prstGeom>
              <a:solidFill>
                <a:scrgbClr r="0" g="0" b="0">
                  <a:alpha val="0"/>
                </a:scrgbClr>
              </a:solidFill>
            </p:spPr>
          </p:pic>
        </p:grpSp>
        <p:grpSp>
          <p:nvGrpSpPr>
            <p:cNvPr id="16" name="Group 15">
              <a:extLst>
                <a:ext uri="{FF2B5EF4-FFF2-40B4-BE49-F238E27FC236}">
                  <a16:creationId xmlns:a16="http://schemas.microsoft.com/office/drawing/2014/main" id="{25BA198F-3E76-4F71-B916-4C88358621D4}"/>
                </a:ext>
              </a:extLst>
            </p:cNvPr>
            <p:cNvGrpSpPr/>
            <p:nvPr/>
          </p:nvGrpSpPr>
          <p:grpSpPr>
            <a:xfrm>
              <a:off x="2699605" y="458653"/>
              <a:ext cx="559247" cy="333814"/>
              <a:chOff x="2699605" y="458653"/>
              <a:chExt cx="559247" cy="333814"/>
            </a:xfrm>
          </p:grpSpPr>
          <p:pic>
            <p:nvPicPr>
              <p:cNvPr id="13" name="Picture 12">
                <a:extLst>
                  <a:ext uri="{FF2B5EF4-FFF2-40B4-BE49-F238E27FC236}">
                    <a16:creationId xmlns:a16="http://schemas.microsoft.com/office/drawing/2014/main" id="{4BC7F276-6808-440E-9CF1-E5F0680053F3}"/>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605" y="458653"/>
                <a:ext cx="279400" cy="279400"/>
              </a:xfrm>
              <a:prstGeom prst="rect">
                <a:avLst/>
              </a:prstGeom>
              <a:solidFill>
                <a:scrgbClr r="0" g="0" b="0">
                  <a:alpha val="0"/>
                </a:scrgbClr>
              </a:solidFill>
            </p:spPr>
          </p:pic>
          <p:pic>
            <p:nvPicPr>
              <p:cNvPr id="15" name="Picture 14">
                <a:extLst>
                  <a:ext uri="{FF2B5EF4-FFF2-40B4-BE49-F238E27FC236}">
                    <a16:creationId xmlns:a16="http://schemas.microsoft.com/office/drawing/2014/main" id="{777CDF2F-EE51-40AA-8DDD-E9F1BA58E6B5}"/>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9452" y="513067"/>
                <a:ext cx="279400" cy="279400"/>
              </a:xfrm>
              <a:prstGeom prst="rect">
                <a:avLst/>
              </a:prstGeom>
              <a:solidFill>
                <a:scrgbClr r="0" g="0" b="0">
                  <a:alpha val="0"/>
                </a:scrgbClr>
              </a:solidFill>
            </p:spPr>
          </p:pic>
        </p:grpSp>
        <p:grpSp>
          <p:nvGrpSpPr>
            <p:cNvPr id="23" name="Group 22">
              <a:extLst>
                <a:ext uri="{FF2B5EF4-FFF2-40B4-BE49-F238E27FC236}">
                  <a16:creationId xmlns:a16="http://schemas.microsoft.com/office/drawing/2014/main" id="{E660EEBE-BA22-49CC-8B17-957375C393E8}"/>
                </a:ext>
              </a:extLst>
            </p:cNvPr>
            <p:cNvGrpSpPr/>
            <p:nvPr/>
          </p:nvGrpSpPr>
          <p:grpSpPr>
            <a:xfrm>
              <a:off x="4028879" y="427559"/>
              <a:ext cx="854640" cy="310494"/>
              <a:chOff x="4028879" y="427559"/>
              <a:chExt cx="854640" cy="310494"/>
            </a:xfrm>
          </p:grpSpPr>
          <p:pic>
            <p:nvPicPr>
              <p:cNvPr id="18" name="Picture 17">
                <a:extLst>
                  <a:ext uri="{FF2B5EF4-FFF2-40B4-BE49-F238E27FC236}">
                    <a16:creationId xmlns:a16="http://schemas.microsoft.com/office/drawing/2014/main" id="{314812FB-647F-4AB7-82EF-592E4A4C2B80}"/>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8879" y="458653"/>
                <a:ext cx="279400" cy="279400"/>
              </a:xfrm>
              <a:prstGeom prst="rect">
                <a:avLst/>
              </a:prstGeom>
              <a:solidFill>
                <a:scrgbClr r="0" g="0" b="0">
                  <a:alpha val="0"/>
                </a:scrgbClr>
              </a:solidFill>
            </p:spPr>
          </p:pic>
          <p:pic>
            <p:nvPicPr>
              <p:cNvPr id="20" name="Picture 19">
                <a:extLst>
                  <a:ext uri="{FF2B5EF4-FFF2-40B4-BE49-F238E27FC236}">
                    <a16:creationId xmlns:a16="http://schemas.microsoft.com/office/drawing/2014/main" id="{F385A4C1-035F-4D00-9362-79A6161B5078}"/>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4272" y="427559"/>
                <a:ext cx="279400" cy="279400"/>
              </a:xfrm>
              <a:prstGeom prst="rect">
                <a:avLst/>
              </a:prstGeom>
              <a:solidFill>
                <a:scrgbClr r="0" g="0" b="0">
                  <a:alpha val="0"/>
                </a:scrgbClr>
              </a:solidFill>
            </p:spPr>
          </p:pic>
          <p:pic>
            <p:nvPicPr>
              <p:cNvPr id="22" name="Picture 21">
                <a:extLst>
                  <a:ext uri="{FF2B5EF4-FFF2-40B4-BE49-F238E27FC236}">
                    <a16:creationId xmlns:a16="http://schemas.microsoft.com/office/drawing/2014/main" id="{292FE9C8-2501-4AE0-9838-912FF483C3ED}"/>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119" y="458653"/>
                <a:ext cx="279400" cy="279400"/>
              </a:xfrm>
              <a:prstGeom prst="rect">
                <a:avLst/>
              </a:prstGeom>
              <a:solidFill>
                <a:scrgbClr r="0" g="0" b="0">
                  <a:alpha val="0"/>
                </a:scrgbClr>
              </a:solidFill>
            </p:spPr>
          </p:pic>
        </p:grpSp>
        <p:grpSp>
          <p:nvGrpSpPr>
            <p:cNvPr id="30" name="Group 29">
              <a:extLst>
                <a:ext uri="{FF2B5EF4-FFF2-40B4-BE49-F238E27FC236}">
                  <a16:creationId xmlns:a16="http://schemas.microsoft.com/office/drawing/2014/main" id="{95FDAC05-3286-409C-9C81-39CB670AF7DD}"/>
                </a:ext>
              </a:extLst>
            </p:cNvPr>
            <p:cNvGrpSpPr/>
            <p:nvPr/>
          </p:nvGrpSpPr>
          <p:grpSpPr>
            <a:xfrm>
              <a:off x="4021105" y="816235"/>
              <a:ext cx="839094" cy="349362"/>
              <a:chOff x="4021105" y="816235"/>
              <a:chExt cx="839094" cy="349362"/>
            </a:xfrm>
          </p:grpSpPr>
          <p:pic>
            <p:nvPicPr>
              <p:cNvPr id="25" name="Picture 24">
                <a:extLst>
                  <a:ext uri="{FF2B5EF4-FFF2-40B4-BE49-F238E27FC236}">
                    <a16:creationId xmlns:a16="http://schemas.microsoft.com/office/drawing/2014/main" id="{1B768688-A235-4C40-9601-6921375232CD}"/>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105" y="816235"/>
                <a:ext cx="279400" cy="279400"/>
              </a:xfrm>
              <a:prstGeom prst="rect">
                <a:avLst/>
              </a:prstGeom>
              <a:solidFill>
                <a:scrgbClr r="0" g="0" b="0">
                  <a:alpha val="0"/>
                </a:scrgbClr>
              </a:solidFill>
            </p:spPr>
          </p:pic>
          <p:pic>
            <p:nvPicPr>
              <p:cNvPr id="27" name="Picture 26">
                <a:extLst>
                  <a:ext uri="{FF2B5EF4-FFF2-40B4-BE49-F238E27FC236}">
                    <a16:creationId xmlns:a16="http://schemas.microsoft.com/office/drawing/2014/main" id="{4049F61D-EA37-407C-881E-D4795FFFEAAC}"/>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93178" y="831782"/>
                <a:ext cx="279400" cy="279400"/>
              </a:xfrm>
              <a:prstGeom prst="rect">
                <a:avLst/>
              </a:prstGeom>
              <a:solidFill>
                <a:scrgbClr r="0" g="0" b="0">
                  <a:alpha val="0"/>
                </a:scrgbClr>
              </a:solidFill>
            </p:spPr>
          </p:pic>
          <p:pic>
            <p:nvPicPr>
              <p:cNvPr id="29" name="Picture 28">
                <a:extLst>
                  <a:ext uri="{FF2B5EF4-FFF2-40B4-BE49-F238E27FC236}">
                    <a16:creationId xmlns:a16="http://schemas.microsoft.com/office/drawing/2014/main" id="{4BC571C4-0A80-4A4D-BAFF-170FCE226B29}"/>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0799" y="886197"/>
                <a:ext cx="279400" cy="279400"/>
              </a:xfrm>
              <a:prstGeom prst="rect">
                <a:avLst/>
              </a:prstGeom>
              <a:solidFill>
                <a:scrgbClr r="0" g="0" b="0">
                  <a:alpha val="0"/>
                </a:scrgbClr>
              </a:solidFill>
            </p:spPr>
          </p:pic>
        </p:grpSp>
        <p:grpSp>
          <p:nvGrpSpPr>
            <p:cNvPr id="39" name="Group 38">
              <a:extLst>
                <a:ext uri="{FF2B5EF4-FFF2-40B4-BE49-F238E27FC236}">
                  <a16:creationId xmlns:a16="http://schemas.microsoft.com/office/drawing/2014/main" id="{34B1E723-F067-4B59-A6C2-C6554A736D69}"/>
                </a:ext>
              </a:extLst>
            </p:cNvPr>
            <p:cNvGrpSpPr/>
            <p:nvPr/>
          </p:nvGrpSpPr>
          <p:grpSpPr>
            <a:xfrm>
              <a:off x="5599130" y="450879"/>
              <a:ext cx="1258865" cy="310494"/>
              <a:chOff x="5599130" y="450879"/>
              <a:chExt cx="1258865" cy="310494"/>
            </a:xfrm>
          </p:grpSpPr>
          <p:pic>
            <p:nvPicPr>
              <p:cNvPr id="32" name="Picture 31">
                <a:extLst>
                  <a:ext uri="{FF2B5EF4-FFF2-40B4-BE49-F238E27FC236}">
                    <a16:creationId xmlns:a16="http://schemas.microsoft.com/office/drawing/2014/main" id="{191F53C0-B43D-45B9-88CD-86DD9DAF378F}"/>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9130" y="450879"/>
                <a:ext cx="279400" cy="279400"/>
              </a:xfrm>
              <a:prstGeom prst="rect">
                <a:avLst/>
              </a:prstGeom>
              <a:solidFill>
                <a:scrgbClr r="0" g="0" b="0">
                  <a:alpha val="0"/>
                </a:scrgbClr>
              </a:solidFill>
            </p:spPr>
          </p:pic>
          <p:pic>
            <p:nvPicPr>
              <p:cNvPr id="34" name="Picture 33">
                <a:extLst>
                  <a:ext uri="{FF2B5EF4-FFF2-40B4-BE49-F238E27FC236}">
                    <a16:creationId xmlns:a16="http://schemas.microsoft.com/office/drawing/2014/main" id="{08C2C42A-8CC4-4032-A6F9-38104930A8F5}"/>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0072" y="481973"/>
                <a:ext cx="279400" cy="279400"/>
              </a:xfrm>
              <a:prstGeom prst="rect">
                <a:avLst/>
              </a:prstGeom>
              <a:solidFill>
                <a:scrgbClr r="0" g="0" b="0">
                  <a:alpha val="0"/>
                </a:scrgbClr>
              </a:solidFill>
            </p:spPr>
          </p:pic>
          <p:pic>
            <p:nvPicPr>
              <p:cNvPr id="36" name="Picture 35">
                <a:extLst>
                  <a:ext uri="{FF2B5EF4-FFF2-40B4-BE49-F238E27FC236}">
                    <a16:creationId xmlns:a16="http://schemas.microsoft.com/office/drawing/2014/main" id="{042F2464-286A-41FF-A7BD-FE787FDEFA3F}"/>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7654" y="474200"/>
                <a:ext cx="279400" cy="279400"/>
              </a:xfrm>
              <a:prstGeom prst="rect">
                <a:avLst/>
              </a:prstGeom>
              <a:solidFill>
                <a:scrgbClr r="0" g="0" b="0">
                  <a:alpha val="0"/>
                </a:scrgbClr>
              </a:solidFill>
            </p:spPr>
          </p:pic>
          <p:pic>
            <p:nvPicPr>
              <p:cNvPr id="38" name="Picture 37">
                <a:extLst>
                  <a:ext uri="{FF2B5EF4-FFF2-40B4-BE49-F238E27FC236}">
                    <a16:creationId xmlns:a16="http://schemas.microsoft.com/office/drawing/2014/main" id="{F36A8B1E-7E97-4EB1-AD0D-75295E490B85}"/>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8595" y="466426"/>
                <a:ext cx="279400" cy="279400"/>
              </a:xfrm>
              <a:prstGeom prst="rect">
                <a:avLst/>
              </a:prstGeom>
              <a:solidFill>
                <a:scrgbClr r="0" g="0" b="0">
                  <a:alpha val="0"/>
                </a:scrgbClr>
              </a:solidFill>
            </p:spPr>
          </p:pic>
        </p:grpSp>
        <p:grpSp>
          <p:nvGrpSpPr>
            <p:cNvPr id="48" name="Group 47">
              <a:extLst>
                <a:ext uri="{FF2B5EF4-FFF2-40B4-BE49-F238E27FC236}">
                  <a16:creationId xmlns:a16="http://schemas.microsoft.com/office/drawing/2014/main" id="{6C8536DB-9857-4FFF-802A-7CB6670BA60E}"/>
                </a:ext>
              </a:extLst>
            </p:cNvPr>
            <p:cNvGrpSpPr/>
            <p:nvPr/>
          </p:nvGrpSpPr>
          <p:grpSpPr>
            <a:xfrm>
              <a:off x="5591357" y="878423"/>
              <a:ext cx="1336600" cy="318268"/>
              <a:chOff x="5591357" y="878423"/>
              <a:chExt cx="1336600" cy="318268"/>
            </a:xfrm>
          </p:grpSpPr>
          <p:pic>
            <p:nvPicPr>
              <p:cNvPr id="41" name="Picture 40">
                <a:extLst>
                  <a:ext uri="{FF2B5EF4-FFF2-40B4-BE49-F238E27FC236}">
                    <a16:creationId xmlns:a16="http://schemas.microsoft.com/office/drawing/2014/main" id="{E7DD3D70-056B-4DBB-9D72-4FA0E9FFFB2E}"/>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1357" y="917291"/>
                <a:ext cx="279400" cy="279400"/>
              </a:xfrm>
              <a:prstGeom prst="rect">
                <a:avLst/>
              </a:prstGeom>
              <a:solidFill>
                <a:scrgbClr r="0" g="0" b="0">
                  <a:alpha val="0"/>
                </a:scrgbClr>
              </a:solidFill>
            </p:spPr>
          </p:pic>
          <p:pic>
            <p:nvPicPr>
              <p:cNvPr id="43" name="Picture 42">
                <a:extLst>
                  <a:ext uri="{FF2B5EF4-FFF2-40B4-BE49-F238E27FC236}">
                    <a16:creationId xmlns:a16="http://schemas.microsoft.com/office/drawing/2014/main" id="{54379C6B-9D8F-49BF-948E-CACC17B010CF}"/>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3392" y="878423"/>
                <a:ext cx="279400" cy="279400"/>
              </a:xfrm>
              <a:prstGeom prst="rect">
                <a:avLst/>
              </a:prstGeom>
              <a:solidFill>
                <a:scrgbClr r="0" g="0" b="0">
                  <a:alpha val="0"/>
                </a:scrgbClr>
              </a:solidFill>
            </p:spPr>
          </p:pic>
          <p:pic>
            <p:nvPicPr>
              <p:cNvPr id="45" name="Picture 44">
                <a:extLst>
                  <a:ext uri="{FF2B5EF4-FFF2-40B4-BE49-F238E27FC236}">
                    <a16:creationId xmlns:a16="http://schemas.microsoft.com/office/drawing/2014/main" id="{5BB33F89-5AE8-4CCC-BC4E-92CBD1935970}"/>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4295" y="878423"/>
                <a:ext cx="279400" cy="279400"/>
              </a:xfrm>
              <a:prstGeom prst="rect">
                <a:avLst/>
              </a:prstGeom>
              <a:solidFill>
                <a:scrgbClr r="0" g="0" b="0">
                  <a:alpha val="0"/>
                </a:scrgbClr>
              </a:solidFill>
            </p:spPr>
          </p:pic>
          <p:pic>
            <p:nvPicPr>
              <p:cNvPr id="47" name="Picture 46">
                <a:extLst>
                  <a:ext uri="{FF2B5EF4-FFF2-40B4-BE49-F238E27FC236}">
                    <a16:creationId xmlns:a16="http://schemas.microsoft.com/office/drawing/2014/main" id="{3066D700-2E5E-424C-9B35-6FF77BD08157}"/>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8557" y="901744"/>
                <a:ext cx="279400" cy="279400"/>
              </a:xfrm>
              <a:prstGeom prst="rect">
                <a:avLst/>
              </a:prstGeom>
              <a:solidFill>
                <a:scrgbClr r="0" g="0" b="0">
                  <a:alpha val="0"/>
                </a:scrgbClr>
              </a:solidFill>
            </p:spPr>
          </p:pic>
        </p:grpSp>
        <p:sp>
          <p:nvSpPr>
            <p:cNvPr id="49" name="TextBox 48">
              <a:extLst>
                <a:ext uri="{FF2B5EF4-FFF2-40B4-BE49-F238E27FC236}">
                  <a16:creationId xmlns:a16="http://schemas.microsoft.com/office/drawing/2014/main" id="{EE5E268B-C01E-47BE-B70C-456F23DFE07E}"/>
                </a:ext>
              </a:extLst>
            </p:cNvPr>
            <p:cNvSpPr txBox="1"/>
            <p:nvPr/>
          </p:nvSpPr>
          <p:spPr>
            <a:xfrm>
              <a:off x="1231900" y="1104900"/>
              <a:ext cx="815876" cy="246221"/>
            </a:xfrm>
            <a:prstGeom prst="rect">
              <a:avLst/>
            </a:prstGeom>
            <a:noFill/>
          </p:spPr>
          <p:txBody>
            <a:bodyPr vert="horz" rtlCol="0">
              <a:spAutoFit/>
            </a:bodyPr>
            <a:lstStyle/>
            <a:p>
              <a:r>
                <a:rPr lang="en-US" sz="1000" err="1">
                  <a:solidFill>
                    <a:srgbClr val="000000"/>
                  </a:solidFill>
                  <a:latin typeface="Arial - 16"/>
                </a:rPr>
                <a:t>forme</a:t>
              </a:r>
              <a:r>
                <a:rPr lang="en-US" sz="1000">
                  <a:solidFill>
                    <a:srgbClr val="000000"/>
                  </a:solidFill>
                  <a:latin typeface="Arial - 16"/>
                </a:rPr>
                <a:t> 1</a:t>
              </a:r>
            </a:p>
          </p:txBody>
        </p:sp>
        <p:sp>
          <p:nvSpPr>
            <p:cNvPr id="50" name="TextBox 49">
              <a:extLst>
                <a:ext uri="{FF2B5EF4-FFF2-40B4-BE49-F238E27FC236}">
                  <a16:creationId xmlns:a16="http://schemas.microsoft.com/office/drawing/2014/main" id="{43988B10-1D54-4BD5-8E1C-74E917A5D7E7}"/>
                </a:ext>
              </a:extLst>
            </p:cNvPr>
            <p:cNvSpPr txBox="1"/>
            <p:nvPr/>
          </p:nvSpPr>
          <p:spPr>
            <a:xfrm>
              <a:off x="2578100" y="1117600"/>
              <a:ext cx="815876" cy="246221"/>
            </a:xfrm>
            <a:prstGeom prst="rect">
              <a:avLst/>
            </a:prstGeom>
            <a:noFill/>
          </p:spPr>
          <p:txBody>
            <a:bodyPr vert="horz" rtlCol="0">
              <a:spAutoFit/>
            </a:bodyPr>
            <a:lstStyle/>
            <a:p>
              <a:r>
                <a:rPr lang="en-US" sz="1000">
                  <a:solidFill>
                    <a:srgbClr val="000000"/>
                  </a:solidFill>
                  <a:latin typeface="Arial - 16"/>
                </a:rPr>
                <a:t>form 2</a:t>
              </a:r>
            </a:p>
          </p:txBody>
        </p:sp>
        <p:sp>
          <p:nvSpPr>
            <p:cNvPr id="51" name="TextBox 50">
              <a:extLst>
                <a:ext uri="{FF2B5EF4-FFF2-40B4-BE49-F238E27FC236}">
                  <a16:creationId xmlns:a16="http://schemas.microsoft.com/office/drawing/2014/main" id="{6B988498-1ECD-40BB-B7B8-E0191A352ACA}"/>
                </a:ext>
              </a:extLst>
            </p:cNvPr>
            <p:cNvSpPr txBox="1"/>
            <p:nvPr/>
          </p:nvSpPr>
          <p:spPr>
            <a:xfrm>
              <a:off x="4038600" y="1270000"/>
              <a:ext cx="815876" cy="246221"/>
            </a:xfrm>
            <a:prstGeom prst="rect">
              <a:avLst/>
            </a:prstGeom>
            <a:noFill/>
          </p:spPr>
          <p:txBody>
            <a:bodyPr vert="horz" rtlCol="0">
              <a:spAutoFit/>
            </a:bodyPr>
            <a:lstStyle/>
            <a:p>
              <a:r>
                <a:rPr lang="en-US" sz="1000">
                  <a:solidFill>
                    <a:srgbClr val="000000"/>
                  </a:solidFill>
                  <a:latin typeface="Arial - 16"/>
                </a:rPr>
                <a:t>form 3</a:t>
              </a:r>
            </a:p>
          </p:txBody>
        </p:sp>
        <p:sp>
          <p:nvSpPr>
            <p:cNvPr id="52" name="TextBox 51">
              <a:extLst>
                <a:ext uri="{FF2B5EF4-FFF2-40B4-BE49-F238E27FC236}">
                  <a16:creationId xmlns:a16="http://schemas.microsoft.com/office/drawing/2014/main" id="{6B799802-AC25-4FC1-9E95-112842B091EF}"/>
                </a:ext>
              </a:extLst>
            </p:cNvPr>
            <p:cNvSpPr txBox="1"/>
            <p:nvPr/>
          </p:nvSpPr>
          <p:spPr>
            <a:xfrm>
              <a:off x="5829300" y="1308100"/>
              <a:ext cx="815876" cy="246221"/>
            </a:xfrm>
            <a:prstGeom prst="rect">
              <a:avLst/>
            </a:prstGeom>
            <a:noFill/>
          </p:spPr>
          <p:txBody>
            <a:bodyPr vert="horz" rtlCol="0">
              <a:spAutoFit/>
            </a:bodyPr>
            <a:lstStyle/>
            <a:p>
              <a:r>
                <a:rPr lang="en-US" sz="1000">
                  <a:solidFill>
                    <a:srgbClr val="000000"/>
                  </a:solidFill>
                  <a:latin typeface="Arial - 16"/>
                </a:rPr>
                <a:t>form 4</a:t>
              </a:r>
            </a:p>
          </p:txBody>
        </p:sp>
      </p:grpSp>
      <p:graphicFrame>
        <p:nvGraphicFramePr>
          <p:cNvPr id="54" name="Table 53">
            <a:extLst>
              <a:ext uri="{FF2B5EF4-FFF2-40B4-BE49-F238E27FC236}">
                <a16:creationId xmlns:a16="http://schemas.microsoft.com/office/drawing/2014/main" id="{BBDCED0D-C53A-4821-8807-807C652CF9B0}"/>
              </a:ext>
            </a:extLst>
          </p:cNvPr>
          <p:cNvGraphicFramePr>
            <a:graphicFrameLocks noGrp="1"/>
          </p:cNvGraphicFramePr>
          <p:nvPr>
            <p:extLst>
              <p:ext uri="{D42A27DB-BD31-4B8C-83A1-F6EECF244321}">
                <p14:modId xmlns:p14="http://schemas.microsoft.com/office/powerpoint/2010/main" val="228650452"/>
              </p:ext>
            </p:extLst>
          </p:nvPr>
        </p:nvGraphicFramePr>
        <p:xfrm>
          <a:off x="1208730" y="2628860"/>
          <a:ext cx="7086600" cy="188976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1095885978"/>
                    </a:ext>
                  </a:extLst>
                </a:gridCol>
                <a:gridCol w="1181100">
                  <a:extLst>
                    <a:ext uri="{9D8B030D-6E8A-4147-A177-3AD203B41FA5}">
                      <a16:colId xmlns:a16="http://schemas.microsoft.com/office/drawing/2014/main" val="1865601500"/>
                    </a:ext>
                  </a:extLst>
                </a:gridCol>
                <a:gridCol w="1181100">
                  <a:extLst>
                    <a:ext uri="{9D8B030D-6E8A-4147-A177-3AD203B41FA5}">
                      <a16:colId xmlns:a16="http://schemas.microsoft.com/office/drawing/2014/main" val="3292151094"/>
                    </a:ext>
                  </a:extLst>
                </a:gridCol>
                <a:gridCol w="1181100">
                  <a:extLst>
                    <a:ext uri="{9D8B030D-6E8A-4147-A177-3AD203B41FA5}">
                      <a16:colId xmlns:a16="http://schemas.microsoft.com/office/drawing/2014/main" val="3961802715"/>
                    </a:ext>
                  </a:extLst>
                </a:gridCol>
                <a:gridCol w="1181100">
                  <a:extLst>
                    <a:ext uri="{9D8B030D-6E8A-4147-A177-3AD203B41FA5}">
                      <a16:colId xmlns:a16="http://schemas.microsoft.com/office/drawing/2014/main" val="4221578143"/>
                    </a:ext>
                  </a:extLst>
                </a:gridCol>
                <a:gridCol w="1181100">
                  <a:extLst>
                    <a:ext uri="{9D8B030D-6E8A-4147-A177-3AD203B41FA5}">
                      <a16:colId xmlns:a16="http://schemas.microsoft.com/office/drawing/2014/main" val="608257035"/>
                    </a:ext>
                  </a:extLst>
                </a:gridCol>
              </a:tblGrid>
              <a:tr h="744601">
                <a:tc>
                  <a:txBody>
                    <a:bodyPr/>
                    <a:lstStyle/>
                    <a:p>
                      <a:r>
                        <a:rPr lang="fr-FR" sz="1400" b="0" i="0" u="none" baseline="0" err="1">
                          <a:solidFill>
                            <a:srgbClr val="000000"/>
                          </a:solidFill>
                          <a:latin typeface="+mn-lt"/>
                        </a:rPr>
                        <a:t>Form</a:t>
                      </a:r>
                      <a:r>
                        <a:rPr lang="fr-FR" sz="1400" b="0" i="0" u="none" baseline="0">
                          <a:solidFill>
                            <a:srgbClr val="000000"/>
                          </a:solidFill>
                          <a:latin typeface="+mn-lt"/>
                        </a:rPr>
                        <a:t> </a:t>
                      </a:r>
                      <a:r>
                        <a:rPr lang="fr-FR" sz="1400" b="0" i="0" u="none" baseline="0" err="1">
                          <a:solidFill>
                            <a:srgbClr val="000000"/>
                          </a:solidFill>
                          <a:latin typeface="+mn-lt"/>
                        </a:rPr>
                        <a:t>number</a:t>
                      </a:r>
                      <a:r>
                        <a:rPr lang="fr-FR" sz="1400" b="0" i="0" u="none" baseline="0">
                          <a:solidFill>
                            <a:srgbClr val="000000"/>
                          </a:solidFill>
                          <a:latin typeface="+mn-lt"/>
                        </a:rPr>
                        <a:t>/      le numéro de la forme</a:t>
                      </a:r>
                      <a:endParaRPr lang="en-US" sz="1400" b="0" i="0" u="none" baseline="0">
                        <a:solidFill>
                          <a:srgbClr val="000000"/>
                        </a:solidFill>
                        <a:latin typeface="+mn-lt"/>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670237841"/>
                  </a:ext>
                </a:extLst>
              </a:tr>
              <a:tr h="517525">
                <a:tc>
                  <a:txBody>
                    <a:bodyPr/>
                    <a:lstStyle/>
                    <a:p>
                      <a:r>
                        <a:rPr lang="en-US" sz="1400" b="0" i="0" u="none" baseline="0">
                          <a:solidFill>
                            <a:srgbClr val="000000"/>
                          </a:solidFill>
                          <a:latin typeface="+mn-lt"/>
                        </a:rPr>
                        <a:t>Number of stars/            le </a:t>
                      </a:r>
                      <a:r>
                        <a:rPr lang="en-US" sz="1400" b="0" i="0" u="none" baseline="0" err="1">
                          <a:solidFill>
                            <a:srgbClr val="000000"/>
                          </a:solidFill>
                          <a:latin typeface="+mn-lt"/>
                        </a:rPr>
                        <a:t>nombre</a:t>
                      </a:r>
                      <a:r>
                        <a:rPr lang="en-US" sz="1400" b="0" i="0" u="none" baseline="0">
                          <a:solidFill>
                            <a:srgbClr val="000000"/>
                          </a:solidFill>
                          <a:latin typeface="+mn-lt"/>
                        </a:rPr>
                        <a:t> </a:t>
                      </a:r>
                      <a:r>
                        <a:rPr lang="en-US" sz="1400" b="0" i="0" u="none" baseline="0" err="1">
                          <a:solidFill>
                            <a:srgbClr val="000000"/>
                          </a:solidFill>
                          <a:latin typeface="+mn-lt"/>
                        </a:rPr>
                        <a:t>d'étoiles</a:t>
                      </a:r>
                      <a:endParaRPr lang="en-US" sz="1400" b="0" i="0" u="none" baseline="0">
                        <a:solidFill>
                          <a:srgbClr val="000000"/>
                        </a:solidFill>
                        <a:latin typeface="+mn-lt"/>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928243992"/>
                  </a:ext>
                </a:extLst>
              </a:tr>
            </a:tbl>
          </a:graphicData>
        </a:graphic>
      </p:graphicFrame>
      <p:sp>
        <p:nvSpPr>
          <p:cNvPr id="2" name="TextBox 1">
            <a:extLst>
              <a:ext uri="{FF2B5EF4-FFF2-40B4-BE49-F238E27FC236}">
                <a16:creationId xmlns:a16="http://schemas.microsoft.com/office/drawing/2014/main" id="{D624774D-638E-4EDF-B290-837C4E6E14E1}"/>
              </a:ext>
            </a:extLst>
          </p:cNvPr>
          <p:cNvSpPr txBox="1"/>
          <p:nvPr/>
        </p:nvSpPr>
        <p:spPr>
          <a:xfrm>
            <a:off x="441771" y="192457"/>
            <a:ext cx="8975498" cy="1569660"/>
          </a:xfrm>
          <a:prstGeom prst="rect">
            <a:avLst/>
          </a:prstGeom>
          <a:noFill/>
        </p:spPr>
        <p:txBody>
          <a:bodyPr vert="horz" wrap="square" rtlCol="0">
            <a:spAutoFit/>
          </a:bodyPr>
          <a:lstStyle/>
          <a:p>
            <a:r>
              <a:rPr lang="fr-CA" sz="1600">
                <a:solidFill>
                  <a:srgbClr val="000000"/>
                </a:solidFill>
              </a:rPr>
              <a:t>P</a:t>
            </a:r>
            <a:r>
              <a:rPr lang="en-US" sz="1600" err="1">
                <a:solidFill>
                  <a:srgbClr val="000000"/>
                </a:solidFill>
              </a:rPr>
              <a:t>ractice</a:t>
            </a:r>
            <a:r>
              <a:rPr lang="en-US" sz="1600">
                <a:solidFill>
                  <a:srgbClr val="000000"/>
                </a:solidFill>
              </a:rPr>
              <a:t>: </a:t>
            </a:r>
            <a:r>
              <a:rPr lang="en-US" sz="1600" b="1">
                <a:solidFill>
                  <a:srgbClr val="000000"/>
                </a:solidFill>
              </a:rPr>
              <a:t>Copy</a:t>
            </a:r>
            <a:r>
              <a:rPr lang="en-US" sz="1600">
                <a:solidFill>
                  <a:srgbClr val="000000"/>
                </a:solidFill>
              </a:rPr>
              <a:t> and </a:t>
            </a:r>
            <a:r>
              <a:rPr lang="en-US" sz="1600" b="1">
                <a:solidFill>
                  <a:srgbClr val="000000"/>
                </a:solidFill>
              </a:rPr>
              <a:t>complete</a:t>
            </a:r>
            <a:r>
              <a:rPr lang="en-US" sz="1600">
                <a:solidFill>
                  <a:srgbClr val="000000"/>
                </a:solidFill>
              </a:rPr>
              <a:t> the following tables of values. Write the </a:t>
            </a:r>
            <a:r>
              <a:rPr lang="fr-CA" sz="1600"/>
              <a:t>Write the pattern </a:t>
            </a:r>
            <a:r>
              <a:rPr lang="fr-CA" sz="1600" err="1"/>
              <a:t>rule</a:t>
            </a:r>
            <a:r>
              <a:rPr lang="fr-CA" sz="1600"/>
              <a:t> </a:t>
            </a:r>
            <a:r>
              <a:rPr lang="fr-CA" sz="1600" err="1"/>
              <a:t>that</a:t>
            </a:r>
            <a:r>
              <a:rPr lang="fr-CA" sz="1600"/>
              <a:t> relates the input to the output. </a:t>
            </a:r>
            <a:endParaRPr lang="en-US" sz="1600"/>
          </a:p>
          <a:p>
            <a:endParaRPr lang="en-US" sz="1600">
              <a:solidFill>
                <a:srgbClr val="000000"/>
              </a:solidFill>
            </a:endParaRPr>
          </a:p>
          <a:p>
            <a:r>
              <a:rPr lang="en-US" sz="1600">
                <a:solidFill>
                  <a:srgbClr val="000000"/>
                </a:solidFill>
              </a:rPr>
              <a:t>Pratique: </a:t>
            </a:r>
            <a:r>
              <a:rPr lang="en-US" sz="1600" b="1" err="1">
                <a:solidFill>
                  <a:srgbClr val="000000"/>
                </a:solidFill>
              </a:rPr>
              <a:t>Copie</a:t>
            </a:r>
            <a:r>
              <a:rPr lang="en-US" sz="1600">
                <a:solidFill>
                  <a:srgbClr val="000000"/>
                </a:solidFill>
              </a:rPr>
              <a:t> et </a:t>
            </a:r>
            <a:r>
              <a:rPr lang="en-US" sz="1600" b="1">
                <a:solidFill>
                  <a:srgbClr val="000000"/>
                </a:solidFill>
              </a:rPr>
              <a:t>complete</a:t>
            </a:r>
            <a:r>
              <a:rPr lang="en-US" sz="1600">
                <a:solidFill>
                  <a:srgbClr val="000000"/>
                </a:solidFill>
              </a:rPr>
              <a:t> les tables de </a:t>
            </a:r>
            <a:r>
              <a:rPr lang="en-US" sz="1600" err="1">
                <a:solidFill>
                  <a:srgbClr val="000000"/>
                </a:solidFill>
              </a:rPr>
              <a:t>valeurs</a:t>
            </a:r>
            <a:r>
              <a:rPr lang="en-US" sz="1600">
                <a:solidFill>
                  <a:srgbClr val="000000"/>
                </a:solidFill>
              </a:rPr>
              <a:t> ci-dessous. </a:t>
            </a:r>
            <a:r>
              <a:rPr lang="en-US" sz="1600" err="1">
                <a:solidFill>
                  <a:srgbClr val="000000"/>
                </a:solidFill>
              </a:rPr>
              <a:t>Écris</a:t>
            </a:r>
            <a:r>
              <a:rPr lang="en-US" sz="1600">
                <a:solidFill>
                  <a:srgbClr val="000000"/>
                </a:solidFill>
              </a:rPr>
              <a:t> la </a:t>
            </a:r>
            <a:r>
              <a:rPr lang="en-US" sz="1600" err="1">
                <a:solidFill>
                  <a:srgbClr val="000000"/>
                </a:solidFill>
              </a:rPr>
              <a:t>règle</a:t>
            </a:r>
            <a:r>
              <a:rPr lang="en-US" sz="1600">
                <a:solidFill>
                  <a:srgbClr val="000000"/>
                </a:solidFill>
              </a:rPr>
              <a:t> qui unit les </a:t>
            </a:r>
            <a:r>
              <a:rPr lang="en-US" sz="1600" err="1">
                <a:solidFill>
                  <a:srgbClr val="000000"/>
                </a:solidFill>
              </a:rPr>
              <a:t>nombres</a:t>
            </a:r>
            <a:r>
              <a:rPr lang="en-US" sz="1600">
                <a:solidFill>
                  <a:srgbClr val="000000"/>
                </a:solidFill>
              </a:rPr>
              <a:t> </a:t>
            </a:r>
            <a:r>
              <a:rPr lang="en-US" sz="1600" err="1">
                <a:solidFill>
                  <a:srgbClr val="000000"/>
                </a:solidFill>
              </a:rPr>
              <a:t>d’entrée</a:t>
            </a:r>
            <a:r>
              <a:rPr lang="en-US" sz="1600">
                <a:solidFill>
                  <a:srgbClr val="000000"/>
                </a:solidFill>
              </a:rPr>
              <a:t> et de sortie. </a:t>
            </a:r>
          </a:p>
          <a:p>
            <a:endParaRPr lang="en-US" sz="1600">
              <a:solidFill>
                <a:srgbClr val="000000"/>
              </a:solidFill>
            </a:endParaRPr>
          </a:p>
        </p:txBody>
      </p:sp>
      <p:cxnSp>
        <p:nvCxnSpPr>
          <p:cNvPr id="40" name="Straight Connector 39">
            <a:extLst>
              <a:ext uri="{FF2B5EF4-FFF2-40B4-BE49-F238E27FC236}">
                <a16:creationId xmlns:a16="http://schemas.microsoft.com/office/drawing/2014/main" id="{C77D6B7C-624F-478D-918F-D412F21715E6}"/>
              </a:ext>
            </a:extLst>
          </p:cNvPr>
          <p:cNvCxnSpPr>
            <a:cxnSpLocks/>
          </p:cNvCxnSpPr>
          <p:nvPr/>
        </p:nvCxnSpPr>
        <p:spPr>
          <a:xfrm>
            <a:off x="374515" y="846008"/>
            <a:ext cx="90427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C27BD920-5E8A-462F-ADEE-54575A90555B}"/>
              </a:ext>
            </a:extLst>
          </p:cNvPr>
          <p:cNvGraphicFramePr>
            <a:graphicFrameLocks noGrp="1"/>
          </p:cNvGraphicFramePr>
          <p:nvPr>
            <p:extLst>
              <p:ext uri="{D42A27DB-BD31-4B8C-83A1-F6EECF244321}">
                <p14:modId xmlns:p14="http://schemas.microsoft.com/office/powerpoint/2010/main" val="4071584020"/>
              </p:ext>
            </p:extLst>
          </p:nvPr>
        </p:nvGraphicFramePr>
        <p:xfrm>
          <a:off x="1091498" y="5122284"/>
          <a:ext cx="7546975" cy="1889760"/>
        </p:xfrm>
        <a:graphic>
          <a:graphicData uri="http://schemas.openxmlformats.org/drawingml/2006/table">
            <a:tbl>
              <a:tblPr firstRow="1" bandRow="1">
                <a:tableStyleId>{5C22544A-7EE6-4342-B048-85BDC9FD1C3A}</a:tableStyleId>
              </a:tblPr>
              <a:tblGrid>
                <a:gridCol w="1333686">
                  <a:extLst>
                    <a:ext uri="{9D8B030D-6E8A-4147-A177-3AD203B41FA5}">
                      <a16:colId xmlns:a16="http://schemas.microsoft.com/office/drawing/2014/main" val="3699093003"/>
                    </a:ext>
                  </a:extLst>
                </a:gridCol>
                <a:gridCol w="879289">
                  <a:extLst>
                    <a:ext uri="{9D8B030D-6E8A-4147-A177-3AD203B41FA5}">
                      <a16:colId xmlns:a16="http://schemas.microsoft.com/office/drawing/2014/main" val="2436931289"/>
                    </a:ext>
                  </a:extLst>
                </a:gridCol>
                <a:gridCol w="889000">
                  <a:extLst>
                    <a:ext uri="{9D8B030D-6E8A-4147-A177-3AD203B41FA5}">
                      <a16:colId xmlns:a16="http://schemas.microsoft.com/office/drawing/2014/main" val="3810639426"/>
                    </a:ext>
                  </a:extLst>
                </a:gridCol>
                <a:gridCol w="889000">
                  <a:extLst>
                    <a:ext uri="{9D8B030D-6E8A-4147-A177-3AD203B41FA5}">
                      <a16:colId xmlns:a16="http://schemas.microsoft.com/office/drawing/2014/main" val="1442491429"/>
                    </a:ext>
                  </a:extLst>
                </a:gridCol>
                <a:gridCol w="889000">
                  <a:extLst>
                    <a:ext uri="{9D8B030D-6E8A-4147-A177-3AD203B41FA5}">
                      <a16:colId xmlns:a16="http://schemas.microsoft.com/office/drawing/2014/main" val="1630636723"/>
                    </a:ext>
                  </a:extLst>
                </a:gridCol>
                <a:gridCol w="889000">
                  <a:extLst>
                    <a:ext uri="{9D8B030D-6E8A-4147-A177-3AD203B41FA5}">
                      <a16:colId xmlns:a16="http://schemas.microsoft.com/office/drawing/2014/main" val="3004746089"/>
                    </a:ext>
                  </a:extLst>
                </a:gridCol>
                <a:gridCol w="889000">
                  <a:extLst>
                    <a:ext uri="{9D8B030D-6E8A-4147-A177-3AD203B41FA5}">
                      <a16:colId xmlns:a16="http://schemas.microsoft.com/office/drawing/2014/main" val="3233738532"/>
                    </a:ext>
                  </a:extLst>
                </a:gridCol>
                <a:gridCol w="889000">
                  <a:extLst>
                    <a:ext uri="{9D8B030D-6E8A-4147-A177-3AD203B41FA5}">
                      <a16:colId xmlns:a16="http://schemas.microsoft.com/office/drawing/2014/main" val="3213701482"/>
                    </a:ext>
                  </a:extLst>
                </a:gridCol>
              </a:tblGrid>
              <a:tr h="517525">
                <a:tc>
                  <a:txBody>
                    <a:bodyPr/>
                    <a:lstStyle/>
                    <a:p>
                      <a:r>
                        <a:rPr lang="en-US" sz="1600" b="0" i="0" u="none" baseline="0">
                          <a:solidFill>
                            <a:srgbClr val="000000"/>
                          </a:solidFill>
                          <a:latin typeface="Arial - 16"/>
                        </a:rPr>
                        <a:t>Length of side/ Longueur du </a:t>
                      </a:r>
                      <a:r>
                        <a:rPr lang="en-US" sz="1600" b="0" i="0" u="none" baseline="0" err="1">
                          <a:solidFill>
                            <a:srgbClr val="000000"/>
                          </a:solidFill>
                          <a:latin typeface="Arial - 16"/>
                        </a:rPr>
                        <a:t>côté</a:t>
                      </a:r>
                      <a:r>
                        <a:rPr lang="en-US" sz="1600" b="0" i="0" u="none" baseline="0">
                          <a:solidFill>
                            <a:srgbClr val="000000"/>
                          </a:solidFill>
                          <a:latin typeface="Arial - 16"/>
                        </a:rPr>
                        <a:t> (cm)</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6</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endParaRPr lang="en-US">
                        <a:latin typeface="+mn-lt"/>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280683814"/>
                  </a:ext>
                </a:extLst>
              </a:tr>
              <a:tr h="517525">
                <a:tc>
                  <a:txBody>
                    <a:bodyPr/>
                    <a:lstStyle/>
                    <a:p>
                      <a:r>
                        <a:rPr lang="en-US" sz="1600" b="0" i="0" u="none" baseline="0">
                          <a:solidFill>
                            <a:srgbClr val="000000"/>
                          </a:solidFill>
                          <a:latin typeface="Arial - 16"/>
                        </a:rPr>
                        <a:t>Perimeter/ </a:t>
                      </a:r>
                      <a:r>
                        <a:rPr lang="en-US" sz="1600" b="0" i="0" u="none" baseline="0" err="1">
                          <a:solidFill>
                            <a:srgbClr val="000000"/>
                          </a:solidFill>
                          <a:latin typeface="Arial - 16"/>
                        </a:rPr>
                        <a:t>Perimètre</a:t>
                      </a:r>
                      <a:r>
                        <a:rPr lang="en-US" sz="1600" b="0" i="0" u="none" baseline="0">
                          <a:solidFill>
                            <a:srgbClr val="000000"/>
                          </a:solidFill>
                          <a:latin typeface="Arial - 16"/>
                        </a:rPr>
                        <a:t> (cm)</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6</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12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18</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endParaRPr lang="en-US">
                        <a:latin typeface="+mn-lt"/>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30</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endParaRPr lang="en-US">
                        <a:latin typeface="+mn-lt"/>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a:solidFill>
                            <a:srgbClr val="000000"/>
                          </a:solidFill>
                          <a:latin typeface="+mn-lt"/>
                        </a:rPr>
                        <a:t>48</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812930771"/>
                  </a:ext>
                </a:extLst>
              </a:tr>
            </a:tbl>
          </a:graphicData>
        </a:graphic>
      </p:graphicFrame>
    </p:spTree>
    <p:extLst>
      <p:ext uri="{BB962C8B-B14F-4D97-AF65-F5344CB8AC3E}">
        <p14:creationId xmlns:p14="http://schemas.microsoft.com/office/powerpoint/2010/main" val="175498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FD9096C-5F27-4490-BC86-29E8842238A2}"/>
              </a:ext>
            </a:extLst>
          </p:cNvPr>
          <p:cNvGraphicFramePr>
            <a:graphicFrameLocks noGrp="1"/>
          </p:cNvGraphicFramePr>
          <p:nvPr>
            <p:extLst>
              <p:ext uri="{D42A27DB-BD31-4B8C-83A1-F6EECF244321}">
                <p14:modId xmlns:p14="http://schemas.microsoft.com/office/powerpoint/2010/main" val="1097313547"/>
              </p:ext>
            </p:extLst>
          </p:nvPr>
        </p:nvGraphicFramePr>
        <p:xfrm>
          <a:off x="7225748" y="3002897"/>
          <a:ext cx="1725676" cy="2255520"/>
        </p:xfrm>
        <a:graphic>
          <a:graphicData uri="http://schemas.openxmlformats.org/drawingml/2006/table">
            <a:tbl>
              <a:tblPr firstRow="1" bandRow="1">
                <a:tableStyleId>{5C22544A-7EE6-4342-B048-85BDC9FD1C3A}</a:tableStyleId>
              </a:tblPr>
              <a:tblGrid>
                <a:gridCol w="849376">
                  <a:extLst>
                    <a:ext uri="{9D8B030D-6E8A-4147-A177-3AD203B41FA5}">
                      <a16:colId xmlns:a16="http://schemas.microsoft.com/office/drawing/2014/main" val="122552972"/>
                    </a:ext>
                  </a:extLst>
                </a:gridCol>
                <a:gridCol w="876300">
                  <a:extLst>
                    <a:ext uri="{9D8B030D-6E8A-4147-A177-3AD203B41FA5}">
                      <a16:colId xmlns:a16="http://schemas.microsoft.com/office/drawing/2014/main" val="558116560"/>
                    </a:ext>
                  </a:extLst>
                </a:gridCol>
              </a:tblGrid>
              <a:tr h="297053">
                <a:tc>
                  <a:txBody>
                    <a:bodyPr/>
                    <a:lstStyle/>
                    <a:p>
                      <a:r>
                        <a:rPr lang="en-US" sz="1600" b="0" i="0" u="none" baseline="0">
                          <a:solidFill>
                            <a:srgbClr val="000000"/>
                          </a:solidFill>
                          <a:latin typeface="Arial - 16"/>
                        </a:rPr>
                        <a:t>Input/ Entree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Output/Sortie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178559527"/>
                  </a:ext>
                </a:extLst>
              </a:tr>
              <a:tr h="297053">
                <a:tc>
                  <a:txBody>
                    <a:bodyPr/>
                    <a:lstStyle/>
                    <a:p>
                      <a:r>
                        <a:rPr lang="en-US" sz="1600" b="0" i="0" u="none" baseline="0">
                          <a:solidFill>
                            <a:srgbClr val="000000"/>
                          </a:solidFill>
                          <a:latin typeface="Arial - 16"/>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466096527"/>
                  </a:ext>
                </a:extLst>
              </a:tr>
              <a:tr h="297053">
                <a:tc>
                  <a:txBody>
                    <a:bodyPr/>
                    <a:lstStyle/>
                    <a:p>
                      <a:r>
                        <a:rPr lang="en-US" sz="1600" b="0" i="0" u="none" baseline="0">
                          <a:solidFill>
                            <a:srgbClr val="000000"/>
                          </a:solidFill>
                          <a:latin typeface="Arial - 16"/>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454238677"/>
                  </a:ext>
                </a:extLst>
              </a:tr>
              <a:tr h="297053">
                <a:tc>
                  <a:txBody>
                    <a:bodyPr/>
                    <a:lstStyle/>
                    <a:p>
                      <a:r>
                        <a:rPr lang="en-US" sz="1600" b="0" i="0" u="none" baseline="0">
                          <a:solidFill>
                            <a:srgbClr val="000000"/>
                          </a:solidFill>
                          <a:latin typeface="Arial - 16"/>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82359566"/>
                  </a:ext>
                </a:extLst>
              </a:tr>
              <a:tr h="297053">
                <a:tc>
                  <a:txBody>
                    <a:bodyPr/>
                    <a:lstStyle/>
                    <a:p>
                      <a:r>
                        <a:rPr lang="en-US" sz="1600" b="0" i="0" u="none" baseline="0">
                          <a:solidFill>
                            <a:srgbClr val="000000"/>
                          </a:solidFill>
                          <a:latin typeface="Arial - 16"/>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7</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570242675"/>
                  </a:ext>
                </a:extLst>
              </a:tr>
              <a:tr h="297180">
                <a:tc>
                  <a:txBody>
                    <a:bodyPr/>
                    <a:lstStyle/>
                    <a:p>
                      <a:r>
                        <a:rPr lang="en-US" sz="1600" b="0" i="0" u="none" baseline="0">
                          <a:solidFill>
                            <a:srgbClr val="000000"/>
                          </a:solidFill>
                          <a:latin typeface="Arial - 16"/>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9</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341748927"/>
                  </a:ext>
                </a:extLst>
              </a:tr>
            </a:tbl>
          </a:graphicData>
        </a:graphic>
      </p:graphicFrame>
      <p:graphicFrame>
        <p:nvGraphicFramePr>
          <p:cNvPr id="3" name="Table 2">
            <a:extLst>
              <a:ext uri="{FF2B5EF4-FFF2-40B4-BE49-F238E27FC236}">
                <a16:creationId xmlns:a16="http://schemas.microsoft.com/office/drawing/2014/main" id="{135D6A56-B74F-4E60-8EE1-03774AF9EBDD}"/>
              </a:ext>
            </a:extLst>
          </p:cNvPr>
          <p:cNvGraphicFramePr>
            <a:graphicFrameLocks noGrp="1"/>
          </p:cNvGraphicFramePr>
          <p:nvPr>
            <p:extLst>
              <p:ext uri="{D42A27DB-BD31-4B8C-83A1-F6EECF244321}">
                <p14:modId xmlns:p14="http://schemas.microsoft.com/office/powerpoint/2010/main" val="1789815991"/>
              </p:ext>
            </p:extLst>
          </p:nvPr>
        </p:nvGraphicFramePr>
        <p:xfrm>
          <a:off x="4217162" y="2998693"/>
          <a:ext cx="1725676" cy="2225040"/>
        </p:xfrm>
        <a:graphic>
          <a:graphicData uri="http://schemas.openxmlformats.org/drawingml/2006/table">
            <a:tbl>
              <a:tblPr firstRow="1" bandRow="1">
                <a:tableStyleId>{5C22544A-7EE6-4342-B048-85BDC9FD1C3A}</a:tableStyleId>
              </a:tblPr>
              <a:tblGrid>
                <a:gridCol w="849376">
                  <a:extLst>
                    <a:ext uri="{9D8B030D-6E8A-4147-A177-3AD203B41FA5}">
                      <a16:colId xmlns:a16="http://schemas.microsoft.com/office/drawing/2014/main" val="2008194720"/>
                    </a:ext>
                  </a:extLst>
                </a:gridCol>
                <a:gridCol w="876300">
                  <a:extLst>
                    <a:ext uri="{9D8B030D-6E8A-4147-A177-3AD203B41FA5}">
                      <a16:colId xmlns:a16="http://schemas.microsoft.com/office/drawing/2014/main" val="3345431623"/>
                    </a:ext>
                  </a:extLst>
                </a:gridCol>
              </a:tblGrid>
              <a:tr h="297053">
                <a:tc>
                  <a:txBody>
                    <a:bodyPr/>
                    <a:lstStyle/>
                    <a:p>
                      <a:r>
                        <a:rPr lang="en-US" sz="1600" b="0" i="0" u="none" baseline="0">
                          <a:solidFill>
                            <a:srgbClr val="000000"/>
                          </a:solidFill>
                          <a:latin typeface="Arial - 16"/>
                        </a:rPr>
                        <a:t>Input/ Entree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Output/Sortie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4185859930"/>
                  </a:ext>
                </a:extLst>
              </a:tr>
              <a:tr h="297053">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689879987"/>
                  </a:ext>
                </a:extLst>
              </a:tr>
              <a:tr h="297053">
                <a:tc>
                  <a:txBody>
                    <a:bodyPr/>
                    <a:lstStyle/>
                    <a:p>
                      <a:r>
                        <a:rPr lang="en-US" sz="1600" b="0" i="0" u="none" baseline="0">
                          <a:solidFill>
                            <a:srgbClr val="000000"/>
                          </a:solidFill>
                          <a:latin typeface="Arial - 16"/>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8</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537777943"/>
                  </a:ext>
                </a:extLst>
              </a:tr>
              <a:tr h="297053">
                <a:tc>
                  <a:txBody>
                    <a:bodyPr/>
                    <a:lstStyle/>
                    <a:p>
                      <a:r>
                        <a:rPr lang="en-US" sz="1600" b="0" i="0" u="none" baseline="0">
                          <a:solidFill>
                            <a:srgbClr val="000000"/>
                          </a:solidFill>
                          <a:latin typeface="Arial - 16"/>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12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859158605"/>
                  </a:ext>
                </a:extLst>
              </a:tr>
              <a:tr h="297053">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485729786"/>
                  </a:ext>
                </a:extLst>
              </a:tr>
              <a:tr h="297180">
                <a:tc>
                  <a:txBody>
                    <a:bodyPr/>
                    <a:lstStyle/>
                    <a:p>
                      <a:r>
                        <a:rPr lang="en-US" sz="1600" b="0" i="0" u="none" baseline="0">
                          <a:solidFill>
                            <a:srgbClr val="000000"/>
                          </a:solidFill>
                          <a:latin typeface="Arial - 16"/>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838905443"/>
                  </a:ext>
                </a:extLst>
              </a:tr>
            </a:tbl>
          </a:graphicData>
        </a:graphic>
      </p:graphicFrame>
      <p:graphicFrame>
        <p:nvGraphicFramePr>
          <p:cNvPr id="4" name="Table 3">
            <a:extLst>
              <a:ext uri="{FF2B5EF4-FFF2-40B4-BE49-F238E27FC236}">
                <a16:creationId xmlns:a16="http://schemas.microsoft.com/office/drawing/2014/main" id="{C4B02F7F-0302-408C-A58B-8CA4ABE6403A}"/>
              </a:ext>
            </a:extLst>
          </p:cNvPr>
          <p:cNvGraphicFramePr>
            <a:graphicFrameLocks noGrp="1"/>
          </p:cNvGraphicFramePr>
          <p:nvPr>
            <p:extLst>
              <p:ext uri="{D42A27DB-BD31-4B8C-83A1-F6EECF244321}">
                <p14:modId xmlns:p14="http://schemas.microsoft.com/office/powerpoint/2010/main" val="861087450"/>
              </p:ext>
            </p:extLst>
          </p:nvPr>
        </p:nvGraphicFramePr>
        <p:xfrm>
          <a:off x="1478914" y="2968213"/>
          <a:ext cx="1725676" cy="2255520"/>
        </p:xfrm>
        <a:graphic>
          <a:graphicData uri="http://schemas.openxmlformats.org/drawingml/2006/table">
            <a:tbl>
              <a:tblPr firstRow="1" bandRow="1">
                <a:tableStyleId>{5C22544A-7EE6-4342-B048-85BDC9FD1C3A}</a:tableStyleId>
              </a:tblPr>
              <a:tblGrid>
                <a:gridCol w="849376">
                  <a:extLst>
                    <a:ext uri="{9D8B030D-6E8A-4147-A177-3AD203B41FA5}">
                      <a16:colId xmlns:a16="http://schemas.microsoft.com/office/drawing/2014/main" val="399467191"/>
                    </a:ext>
                  </a:extLst>
                </a:gridCol>
                <a:gridCol w="876300">
                  <a:extLst>
                    <a:ext uri="{9D8B030D-6E8A-4147-A177-3AD203B41FA5}">
                      <a16:colId xmlns:a16="http://schemas.microsoft.com/office/drawing/2014/main" val="3657714010"/>
                    </a:ext>
                  </a:extLst>
                </a:gridCol>
              </a:tblGrid>
              <a:tr h="297053">
                <a:tc>
                  <a:txBody>
                    <a:bodyPr/>
                    <a:lstStyle/>
                    <a:p>
                      <a:r>
                        <a:rPr lang="en-US" sz="1600" b="0" i="0" u="none" baseline="0">
                          <a:solidFill>
                            <a:srgbClr val="000000"/>
                          </a:solidFill>
                          <a:latin typeface="Arial - 16"/>
                        </a:rPr>
                        <a:t>Input/ Entree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Output/Sortie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564186206"/>
                  </a:ext>
                </a:extLst>
              </a:tr>
              <a:tr h="297053">
                <a:tc>
                  <a:txBody>
                    <a:bodyPr/>
                    <a:lstStyle/>
                    <a:p>
                      <a:r>
                        <a:rPr lang="en-US" sz="1600" b="0" i="0" u="none" baseline="0">
                          <a:solidFill>
                            <a:srgbClr val="000000"/>
                          </a:solidFill>
                          <a:latin typeface="Arial - 16"/>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097948759"/>
                  </a:ext>
                </a:extLst>
              </a:tr>
              <a:tr h="297053">
                <a:tc>
                  <a:txBody>
                    <a:bodyPr/>
                    <a:lstStyle/>
                    <a:p>
                      <a:r>
                        <a:rPr lang="en-US" sz="1600" b="0" i="0" u="none" baseline="0">
                          <a:solidFill>
                            <a:srgbClr val="000000"/>
                          </a:solidFill>
                          <a:latin typeface="Arial - 16"/>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589913740"/>
                  </a:ext>
                </a:extLst>
              </a:tr>
              <a:tr h="297053">
                <a:tc>
                  <a:txBody>
                    <a:bodyPr/>
                    <a:lstStyle/>
                    <a:p>
                      <a:r>
                        <a:rPr lang="en-US" sz="1600" b="0" i="0" u="none" baseline="0">
                          <a:solidFill>
                            <a:srgbClr val="000000"/>
                          </a:solidFill>
                          <a:latin typeface="Arial - 16"/>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794117040"/>
                  </a:ext>
                </a:extLst>
              </a:tr>
              <a:tr h="297053">
                <a:tc>
                  <a:txBody>
                    <a:bodyPr/>
                    <a:lstStyle/>
                    <a:p>
                      <a:r>
                        <a:rPr lang="en-US" sz="1600" b="0" i="0" u="none" baseline="0">
                          <a:solidFill>
                            <a:srgbClr val="000000"/>
                          </a:solidFill>
                          <a:latin typeface="Arial - 16"/>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8</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40668318"/>
                  </a:ext>
                </a:extLst>
              </a:tr>
              <a:tr h="297180">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10</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959158787"/>
                  </a:ext>
                </a:extLst>
              </a:tr>
            </a:tbl>
          </a:graphicData>
        </a:graphic>
      </p:graphicFrame>
      <p:sp>
        <p:nvSpPr>
          <p:cNvPr id="6" name="TextBox 5">
            <a:extLst>
              <a:ext uri="{FF2B5EF4-FFF2-40B4-BE49-F238E27FC236}">
                <a16:creationId xmlns:a16="http://schemas.microsoft.com/office/drawing/2014/main" id="{C5B10776-B6D5-42A7-96A5-92E38690CDE5}"/>
              </a:ext>
            </a:extLst>
          </p:cNvPr>
          <p:cNvSpPr txBox="1"/>
          <p:nvPr/>
        </p:nvSpPr>
        <p:spPr>
          <a:xfrm>
            <a:off x="441771" y="192457"/>
            <a:ext cx="5374291" cy="830997"/>
          </a:xfrm>
          <a:prstGeom prst="rect">
            <a:avLst/>
          </a:prstGeom>
          <a:noFill/>
        </p:spPr>
        <p:txBody>
          <a:bodyPr vert="horz" wrap="square" rtlCol="0">
            <a:spAutoFit/>
          </a:bodyPr>
          <a:lstStyle/>
          <a:p>
            <a:r>
              <a:rPr lang="fr-CA" sz="1600">
                <a:solidFill>
                  <a:srgbClr val="000000"/>
                </a:solidFill>
              </a:rPr>
              <a:t>P</a:t>
            </a:r>
            <a:r>
              <a:rPr lang="en-US" sz="1600" err="1">
                <a:solidFill>
                  <a:srgbClr val="000000"/>
                </a:solidFill>
              </a:rPr>
              <a:t>ractice</a:t>
            </a:r>
            <a:r>
              <a:rPr lang="en-US" sz="1600">
                <a:solidFill>
                  <a:srgbClr val="000000"/>
                </a:solidFill>
              </a:rPr>
              <a:t>: </a:t>
            </a:r>
            <a:r>
              <a:rPr lang="en-US" sz="1600" b="1">
                <a:solidFill>
                  <a:srgbClr val="000000"/>
                </a:solidFill>
              </a:rPr>
              <a:t>Copy</a:t>
            </a:r>
            <a:r>
              <a:rPr lang="en-US" sz="1600">
                <a:solidFill>
                  <a:srgbClr val="000000"/>
                </a:solidFill>
              </a:rPr>
              <a:t> and </a:t>
            </a:r>
            <a:r>
              <a:rPr lang="en-US" sz="1600" b="1">
                <a:solidFill>
                  <a:srgbClr val="000000"/>
                </a:solidFill>
              </a:rPr>
              <a:t>complete</a:t>
            </a:r>
            <a:r>
              <a:rPr lang="en-US" sz="1600">
                <a:solidFill>
                  <a:srgbClr val="000000"/>
                </a:solidFill>
              </a:rPr>
              <a:t> the following tables of values.</a:t>
            </a:r>
          </a:p>
          <a:p>
            <a:endParaRPr lang="en-US" sz="1600">
              <a:solidFill>
                <a:srgbClr val="000000"/>
              </a:solidFill>
            </a:endParaRPr>
          </a:p>
          <a:p>
            <a:r>
              <a:rPr lang="en-US" sz="1600">
                <a:solidFill>
                  <a:srgbClr val="000000"/>
                </a:solidFill>
              </a:rPr>
              <a:t>Pratique: </a:t>
            </a:r>
            <a:r>
              <a:rPr lang="en-US" sz="1600" b="1" err="1">
                <a:solidFill>
                  <a:srgbClr val="000000"/>
                </a:solidFill>
              </a:rPr>
              <a:t>Copie</a:t>
            </a:r>
            <a:r>
              <a:rPr lang="en-US" sz="1600">
                <a:solidFill>
                  <a:srgbClr val="000000"/>
                </a:solidFill>
              </a:rPr>
              <a:t> et </a:t>
            </a:r>
            <a:r>
              <a:rPr lang="en-US" sz="1600" b="1">
                <a:solidFill>
                  <a:srgbClr val="000000"/>
                </a:solidFill>
              </a:rPr>
              <a:t>complete</a:t>
            </a:r>
            <a:r>
              <a:rPr lang="en-US" sz="1600">
                <a:solidFill>
                  <a:srgbClr val="000000"/>
                </a:solidFill>
              </a:rPr>
              <a:t> les tables de </a:t>
            </a:r>
            <a:r>
              <a:rPr lang="en-US" sz="1600" err="1">
                <a:solidFill>
                  <a:srgbClr val="000000"/>
                </a:solidFill>
              </a:rPr>
              <a:t>valeurs</a:t>
            </a:r>
            <a:r>
              <a:rPr lang="en-US" sz="1600">
                <a:solidFill>
                  <a:srgbClr val="000000"/>
                </a:solidFill>
              </a:rPr>
              <a:t> ci-dessous.  </a:t>
            </a:r>
          </a:p>
        </p:txBody>
      </p:sp>
      <p:sp>
        <p:nvSpPr>
          <p:cNvPr id="7" name="Freeform: Shape 6">
            <a:extLst>
              <a:ext uri="{FF2B5EF4-FFF2-40B4-BE49-F238E27FC236}">
                <a16:creationId xmlns:a16="http://schemas.microsoft.com/office/drawing/2014/main" id="{EA751E82-C734-4ABB-8E06-C0D8E9B6C68B}"/>
              </a:ext>
            </a:extLst>
          </p:cNvPr>
          <p:cNvSpPr/>
          <p:nvPr/>
        </p:nvSpPr>
        <p:spPr>
          <a:xfrm>
            <a:off x="7305678" y="2092809"/>
            <a:ext cx="590902" cy="562846"/>
          </a:xfrm>
          <a:custGeom>
            <a:avLst/>
            <a:gdLst/>
            <a:ahLst/>
            <a:cxnLst/>
            <a:rect l="0" t="0" r="0" b="0"/>
            <a:pathLst>
              <a:path w="566830" h="566829">
                <a:moveTo>
                  <a:pt x="0" y="0"/>
                </a:moveTo>
                <a:lnTo>
                  <a:pt x="566829" y="0"/>
                </a:lnTo>
                <a:lnTo>
                  <a:pt x="566829" y="566828"/>
                </a:lnTo>
                <a:lnTo>
                  <a:pt x="0" y="566828"/>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D468571-1BC6-48D2-BCFA-2BB5222F29A2}"/>
              </a:ext>
            </a:extLst>
          </p:cNvPr>
          <p:cNvSpPr/>
          <p:nvPr/>
        </p:nvSpPr>
        <p:spPr>
          <a:xfrm>
            <a:off x="8294036" y="2100289"/>
            <a:ext cx="579259" cy="551754"/>
          </a:xfrm>
          <a:custGeom>
            <a:avLst/>
            <a:gdLst/>
            <a:ahLst/>
            <a:cxnLst/>
            <a:rect l="0" t="0" r="0" b="0"/>
            <a:pathLst>
              <a:path w="555661" h="555659">
                <a:moveTo>
                  <a:pt x="0" y="0"/>
                </a:moveTo>
                <a:lnTo>
                  <a:pt x="555660" y="0"/>
                </a:lnTo>
                <a:lnTo>
                  <a:pt x="555660" y="555658"/>
                </a:lnTo>
                <a:lnTo>
                  <a:pt x="0" y="555658"/>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07A0760-BC84-429A-B9BD-8C8855EF2EF7}"/>
              </a:ext>
            </a:extLst>
          </p:cNvPr>
          <p:cNvCxnSpPr/>
          <p:nvPr/>
        </p:nvCxnSpPr>
        <p:spPr>
          <a:xfrm>
            <a:off x="6942296" y="2376166"/>
            <a:ext cx="314198"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BAD62C-E407-4BA1-BCDF-D5F5D5C580D4}"/>
              </a:ext>
            </a:extLst>
          </p:cNvPr>
          <p:cNvCxnSpPr/>
          <p:nvPr/>
        </p:nvCxnSpPr>
        <p:spPr>
          <a:xfrm>
            <a:off x="7946993" y="2379214"/>
            <a:ext cx="301625"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38B312-F942-4727-978C-1BEC61884F78}"/>
              </a:ext>
            </a:extLst>
          </p:cNvPr>
          <p:cNvCxnSpPr/>
          <p:nvPr/>
        </p:nvCxnSpPr>
        <p:spPr>
          <a:xfrm>
            <a:off x="8922480" y="2383024"/>
            <a:ext cx="282067"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324729-A8F0-4ACC-9460-E7B41C037189}"/>
              </a:ext>
            </a:extLst>
          </p:cNvPr>
          <p:cNvSpPr/>
          <p:nvPr/>
        </p:nvSpPr>
        <p:spPr>
          <a:xfrm>
            <a:off x="2072511" y="2220623"/>
            <a:ext cx="566830" cy="5556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A91E5B-089C-465E-853D-1D04E4A901D5}"/>
              </a:ext>
            </a:extLst>
          </p:cNvPr>
          <p:cNvSpPr/>
          <p:nvPr/>
        </p:nvSpPr>
        <p:spPr>
          <a:xfrm>
            <a:off x="4796585" y="2234561"/>
            <a:ext cx="566830" cy="5556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A27850E-AC89-4A25-A02A-7A14FFE7CEC7}"/>
              </a:ext>
            </a:extLst>
          </p:cNvPr>
          <p:cNvCxnSpPr/>
          <p:nvPr/>
        </p:nvCxnSpPr>
        <p:spPr>
          <a:xfrm>
            <a:off x="1555744" y="2498452"/>
            <a:ext cx="314198"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C49EFC-A581-42F4-83FB-90F170855BF9}"/>
              </a:ext>
            </a:extLst>
          </p:cNvPr>
          <p:cNvCxnSpPr/>
          <p:nvPr/>
        </p:nvCxnSpPr>
        <p:spPr>
          <a:xfrm>
            <a:off x="2753924" y="2518474"/>
            <a:ext cx="314198"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2AFC46-A1C2-4096-8DC7-5FED053C7304}"/>
              </a:ext>
            </a:extLst>
          </p:cNvPr>
          <p:cNvCxnSpPr/>
          <p:nvPr/>
        </p:nvCxnSpPr>
        <p:spPr>
          <a:xfrm>
            <a:off x="4351496" y="2512390"/>
            <a:ext cx="314198"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8E0278-1F4D-458F-B204-FCE9B9651B2C}"/>
              </a:ext>
            </a:extLst>
          </p:cNvPr>
          <p:cNvCxnSpPr/>
          <p:nvPr/>
        </p:nvCxnSpPr>
        <p:spPr>
          <a:xfrm>
            <a:off x="5497123" y="2512390"/>
            <a:ext cx="314198"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D3AC94-A74D-48EC-B301-02702B12F375}"/>
              </a:ext>
            </a:extLst>
          </p:cNvPr>
          <p:cNvCxnSpPr>
            <a:cxnSpLocks/>
            <a:endCxn id="6" idx="3"/>
          </p:cNvCxnSpPr>
          <p:nvPr/>
        </p:nvCxnSpPr>
        <p:spPr>
          <a:xfrm flipV="1">
            <a:off x="296451" y="607956"/>
            <a:ext cx="5519611" cy="295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7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537121-5BE2-4619-AAC7-AC412F4E7CD0}"/>
              </a:ext>
            </a:extLst>
          </p:cNvPr>
          <p:cNvSpPr txBox="1"/>
          <p:nvPr/>
        </p:nvSpPr>
        <p:spPr>
          <a:xfrm>
            <a:off x="2512291" y="2437071"/>
            <a:ext cx="5735782" cy="584775"/>
          </a:xfrm>
          <a:prstGeom prst="rect">
            <a:avLst/>
          </a:prstGeom>
          <a:noFill/>
        </p:spPr>
        <p:txBody>
          <a:bodyPr wrap="square" rtlCol="0">
            <a:spAutoFit/>
          </a:bodyPr>
          <a:lstStyle/>
          <a:p>
            <a:r>
              <a:rPr lang="fr-CA" sz="3200" b="1"/>
              <a:t>Journal Question PR1 #2</a:t>
            </a:r>
            <a:endParaRPr lang="en-US" sz="3200" b="1"/>
          </a:p>
        </p:txBody>
      </p:sp>
    </p:spTree>
    <p:extLst>
      <p:ext uri="{BB962C8B-B14F-4D97-AF65-F5344CB8AC3E}">
        <p14:creationId xmlns:p14="http://schemas.microsoft.com/office/powerpoint/2010/main" val="378213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AEB-743E-4D1E-9A55-D8CAF2788952}"/>
              </a:ext>
            </a:extLst>
          </p:cNvPr>
          <p:cNvSpPr>
            <a:spLocks noGrp="1"/>
          </p:cNvSpPr>
          <p:nvPr>
            <p:ph type="ctrTitle"/>
          </p:nvPr>
        </p:nvSpPr>
        <p:spPr>
          <a:xfrm>
            <a:off x="1270000" y="3328119"/>
            <a:ext cx="7620000" cy="2652889"/>
          </a:xfrm>
        </p:spPr>
        <p:txBody>
          <a:bodyPr>
            <a:noAutofit/>
          </a:bodyPr>
          <a:lstStyle/>
          <a:p>
            <a:r>
              <a:rPr lang="fr-CA" sz="1800" err="1">
                <a:latin typeface="+mn-lt"/>
              </a:rPr>
              <a:t>Worksheet</a:t>
            </a:r>
            <a:r>
              <a:rPr lang="fr-CA" sz="1800">
                <a:latin typeface="+mn-lt"/>
              </a:rPr>
              <a:t> – </a:t>
            </a:r>
            <a:r>
              <a:rPr lang="en-US" sz="1800">
                <a:effectLst/>
                <a:latin typeface="+mn-lt"/>
                <a:ea typeface="Calibri" panose="020F0502020204030204" pitchFamily="34" charset="0"/>
                <a:cs typeface="Times New Roman" panose="02020603050405020304" pitchFamily="18" charset="0"/>
              </a:rPr>
              <a:t>Double Operation Input/Output Table of Values</a:t>
            </a:r>
            <a:br>
              <a:rPr lang="en-US" sz="1800">
                <a:effectLst/>
                <a:latin typeface="Calibri" panose="020F0502020204030204" pitchFamily="34" charset="0"/>
                <a:ea typeface="Calibri" panose="020F0502020204030204" pitchFamily="34" charset="0"/>
                <a:cs typeface="Times New Roman" panose="02020603050405020304" pitchFamily="18" charset="0"/>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r>
              <a:rPr lang="fr-CA" sz="2000">
                <a:latin typeface="+mn-lt"/>
              </a:rPr>
              <a:t>Feuille de travail – Double Opérations des tables d’entrée/sortie</a:t>
            </a:r>
            <a:endParaRPr lang="en-US" sz="2000">
              <a:latin typeface="+mn-lt"/>
            </a:endParaRPr>
          </a:p>
        </p:txBody>
      </p:sp>
      <p:cxnSp>
        <p:nvCxnSpPr>
          <p:cNvPr id="4" name="Straight Connector 3">
            <a:extLst>
              <a:ext uri="{FF2B5EF4-FFF2-40B4-BE49-F238E27FC236}">
                <a16:creationId xmlns:a16="http://schemas.microsoft.com/office/drawing/2014/main" id="{4B0FD30C-CC99-40BB-AF15-DDC62313E449}"/>
              </a:ext>
            </a:extLst>
          </p:cNvPr>
          <p:cNvCxnSpPr>
            <a:cxnSpLocks/>
          </p:cNvCxnSpPr>
          <p:nvPr/>
        </p:nvCxnSpPr>
        <p:spPr>
          <a:xfrm>
            <a:off x="529020" y="3810000"/>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21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A467-6BF4-41ED-BBE3-0A874E0FA6E1}"/>
              </a:ext>
            </a:extLst>
          </p:cNvPr>
          <p:cNvSpPr>
            <a:spLocks noGrp="1"/>
          </p:cNvSpPr>
          <p:nvPr>
            <p:ph type="title"/>
          </p:nvPr>
        </p:nvSpPr>
        <p:spPr>
          <a:xfrm>
            <a:off x="698500" y="405696"/>
            <a:ext cx="8763000" cy="795515"/>
          </a:xfrm>
        </p:spPr>
        <p:txBody>
          <a:bodyPr>
            <a:normAutofit fontScale="90000"/>
          </a:bodyPr>
          <a:lstStyle/>
          <a:p>
            <a:r>
              <a:rPr lang="en-US" sz="3650" dirty="0">
                <a:cs typeface="Calibri Light"/>
              </a:rPr>
              <a:t>Je </a:t>
            </a:r>
            <a:r>
              <a:rPr lang="en-US" sz="3650" dirty="0" err="1">
                <a:cs typeface="Calibri Light"/>
              </a:rPr>
              <a:t>peux</a:t>
            </a:r>
            <a:r>
              <a:rPr lang="en-US" sz="3650" dirty="0">
                <a:cs typeface="Calibri Light"/>
              </a:rPr>
              <a:t> </a:t>
            </a:r>
            <a:r>
              <a:rPr lang="en-US" sz="3650" dirty="0" err="1">
                <a:cs typeface="Calibri Light"/>
              </a:rPr>
              <a:t>écrire</a:t>
            </a:r>
            <a:r>
              <a:rPr lang="en-US" sz="3650" dirty="0">
                <a:cs typeface="Calibri Light"/>
              </a:rPr>
              <a:t> la </a:t>
            </a:r>
            <a:r>
              <a:rPr lang="en-US" sz="3650" dirty="0" err="1">
                <a:cs typeface="Calibri Light"/>
              </a:rPr>
              <a:t>regularité</a:t>
            </a:r>
            <a:r>
              <a:rPr lang="en-US" sz="3650" dirty="0">
                <a:cs typeface="Calibri Light"/>
              </a:rPr>
              <a:t> en </a:t>
            </a:r>
            <a:r>
              <a:rPr lang="en-US" sz="3650" dirty="0" err="1">
                <a:cs typeface="Calibri Light"/>
              </a:rPr>
              <a:t>forme</a:t>
            </a:r>
            <a:r>
              <a:rPr lang="en-US" sz="3650" dirty="0">
                <a:cs typeface="Calibri Light"/>
              </a:rPr>
              <a:t> </a:t>
            </a:r>
            <a:r>
              <a:rPr lang="en-US" sz="3650" dirty="0" err="1">
                <a:cs typeface="Calibri Light"/>
              </a:rPr>
              <a:t>mathématiques</a:t>
            </a:r>
            <a:r>
              <a:rPr lang="en-US" sz="3650" dirty="0">
                <a:cs typeface="Calibri Light"/>
              </a:rPr>
              <a:t>.  </a:t>
            </a:r>
            <a:endParaRPr lang="en-US" dirty="0"/>
          </a:p>
        </p:txBody>
      </p:sp>
      <p:sp>
        <p:nvSpPr>
          <p:cNvPr id="3" name="Content Placeholder 2">
            <a:extLst>
              <a:ext uri="{FF2B5EF4-FFF2-40B4-BE49-F238E27FC236}">
                <a16:creationId xmlns:a16="http://schemas.microsoft.com/office/drawing/2014/main" id="{2F844D0F-7DEC-4586-8982-F11B4DA4E223}"/>
              </a:ext>
            </a:extLst>
          </p:cNvPr>
          <p:cNvSpPr>
            <a:spLocks noGrp="1"/>
          </p:cNvSpPr>
          <p:nvPr>
            <p:ph idx="1"/>
          </p:nvPr>
        </p:nvSpPr>
        <p:spPr>
          <a:xfrm>
            <a:off x="698500" y="1610784"/>
            <a:ext cx="8763000" cy="5252508"/>
          </a:xfrm>
        </p:spPr>
        <p:txBody>
          <a:bodyPr vert="horz" lIns="91440" tIns="45720" rIns="91440" bIns="45720" rtlCol="0" anchor="t">
            <a:normAutofit/>
          </a:bodyPr>
          <a:lstStyle/>
          <a:p>
            <a:pPr marL="189865" indent="-189865"/>
            <a:r>
              <a:rPr lang="en-US" sz="2300" dirty="0">
                <a:ea typeface="+mn-lt"/>
                <a:cs typeface="+mn-lt"/>
                <a:hlinkClick r:id="rId2"/>
              </a:rPr>
              <a:t>https://numberock.com/lessons/input-output-tables/</a:t>
            </a:r>
            <a:endParaRPr lang="en-US" sz="2300" dirty="0">
              <a:ea typeface="+mn-lt"/>
              <a:cs typeface="+mn-lt"/>
            </a:endParaRPr>
          </a:p>
          <a:p>
            <a:pPr marL="189865" indent="-189865"/>
            <a:endParaRPr lang="en-US" sz="2300" dirty="0">
              <a:cs typeface="Calibri" panose="020F0502020204030204"/>
            </a:endParaRPr>
          </a:p>
          <a:p>
            <a:pPr marL="189865" indent="-189865"/>
            <a:r>
              <a:rPr lang="en-US" sz="2300" dirty="0">
                <a:ea typeface="+mn-lt"/>
                <a:cs typeface="+mn-lt"/>
                <a:hlinkClick r:id="rId3"/>
              </a:rPr>
              <a:t>https://numberock.com/lessons/input-output-tables-2/</a:t>
            </a:r>
            <a:endParaRPr lang="en-US" sz="2300" dirty="0">
              <a:ea typeface="+mn-lt"/>
              <a:cs typeface="+mn-lt"/>
            </a:endParaRPr>
          </a:p>
          <a:p>
            <a:pPr marL="189865" indent="-189865"/>
            <a:endParaRPr lang="en-US" sz="2300" dirty="0">
              <a:cs typeface="Calibri" panose="020F0502020204030204"/>
            </a:endParaRPr>
          </a:p>
          <a:p>
            <a:pPr marL="189865" indent="-189865"/>
            <a:r>
              <a:rPr lang="en-US" sz="2300" dirty="0">
                <a:ea typeface="+mn-lt"/>
                <a:cs typeface="+mn-lt"/>
                <a:hlinkClick r:id="rId4"/>
              </a:rPr>
              <a:t>https://www.pinterest.ca/pin/536843218084899272/</a:t>
            </a:r>
            <a:endParaRPr lang="en-US" sz="2300" dirty="0">
              <a:ea typeface="+mn-lt"/>
              <a:cs typeface="+mn-lt"/>
            </a:endParaRPr>
          </a:p>
          <a:p>
            <a:pPr marL="189865" indent="-189865"/>
            <a:r>
              <a:rPr lang="en-US" sz="2300">
                <a:cs typeface="Calibri" panose="020F0502020204030204"/>
              </a:rPr>
              <a:t>(video)</a:t>
            </a:r>
            <a:endParaRPr lang="en-US" sz="2300" dirty="0">
              <a:cs typeface="Calibri" panose="020F0502020204030204"/>
            </a:endParaRPr>
          </a:p>
        </p:txBody>
      </p:sp>
    </p:spTree>
    <p:extLst>
      <p:ext uri="{BB962C8B-B14F-4D97-AF65-F5344CB8AC3E}">
        <p14:creationId xmlns:p14="http://schemas.microsoft.com/office/powerpoint/2010/main" val="8268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002BC-7E21-42EB-9D63-FF46EDF2607F}"/>
              </a:ext>
            </a:extLst>
          </p:cNvPr>
          <p:cNvSpPr txBox="1"/>
          <p:nvPr/>
        </p:nvSpPr>
        <p:spPr>
          <a:xfrm>
            <a:off x="674412" y="706383"/>
            <a:ext cx="8196317" cy="5770811"/>
          </a:xfrm>
          <a:prstGeom prst="rect">
            <a:avLst/>
          </a:prstGeom>
          <a:noFill/>
        </p:spPr>
        <p:txBody>
          <a:bodyPr vert="horz" wrap="square" rtlCol="0">
            <a:spAutoFit/>
          </a:bodyPr>
          <a:lstStyle/>
          <a:p>
            <a:endParaRPr lang="fr-FR" sz="2400">
              <a:solidFill>
                <a:srgbClr val="000000"/>
              </a:solidFill>
            </a:endParaRPr>
          </a:p>
          <a:p>
            <a:r>
              <a:rPr lang="fr-FR" sz="2400">
                <a:solidFill>
                  <a:srgbClr val="000000"/>
                </a:solidFill>
              </a:rPr>
              <a:t>Practice - </a:t>
            </a:r>
            <a:r>
              <a:rPr lang="fr-FR" sz="2400" b="1">
                <a:solidFill>
                  <a:srgbClr val="000000"/>
                </a:solidFill>
              </a:rPr>
              <a:t>Complete</a:t>
            </a:r>
            <a:r>
              <a:rPr lang="fr-FR" sz="2400">
                <a:solidFill>
                  <a:srgbClr val="000000"/>
                </a:solidFill>
              </a:rPr>
              <a:t> # 1 (a &amp; b) and 2 (b &amp; c) on page 14. </a:t>
            </a:r>
          </a:p>
          <a:p>
            <a:endParaRPr lang="fr-FR" sz="2400">
              <a:solidFill>
                <a:srgbClr val="000000"/>
              </a:solidFill>
            </a:endParaRPr>
          </a:p>
          <a:p>
            <a:r>
              <a:rPr lang="en-US" sz="2400" b="1">
                <a:solidFill>
                  <a:srgbClr val="000000"/>
                </a:solidFill>
              </a:rPr>
              <a:t>Record</a:t>
            </a:r>
            <a:r>
              <a:rPr lang="en-US" sz="2400">
                <a:solidFill>
                  <a:srgbClr val="000000"/>
                </a:solidFill>
              </a:rPr>
              <a:t> your answers in your scribbler and be sure to clearly indicate the page number and questions. </a:t>
            </a:r>
          </a:p>
          <a:p>
            <a:endParaRPr lang="en-US" sz="2400">
              <a:solidFill>
                <a:srgbClr val="000000"/>
              </a:solidFill>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r>
              <a:rPr lang="fr-FR" sz="2400">
                <a:solidFill>
                  <a:srgbClr val="000000"/>
                </a:solidFill>
              </a:rPr>
              <a:t>Pratiquer - </a:t>
            </a:r>
            <a:r>
              <a:rPr lang="fr-FR" sz="2400" b="1">
                <a:solidFill>
                  <a:srgbClr val="000000"/>
                </a:solidFill>
              </a:rPr>
              <a:t>Compléter</a:t>
            </a:r>
            <a:r>
              <a:rPr lang="fr-FR" sz="2400">
                <a:solidFill>
                  <a:srgbClr val="000000"/>
                </a:solidFill>
              </a:rPr>
              <a:t> # 1 (a &amp; b) et 2 (b &amp; c) à la page 14.</a:t>
            </a:r>
          </a:p>
          <a:p>
            <a:endParaRPr lang="fr-FR" sz="2400">
              <a:solidFill>
                <a:srgbClr val="000000"/>
              </a:solidFill>
            </a:endParaRPr>
          </a:p>
          <a:p>
            <a:r>
              <a:rPr lang="fr-FR" sz="2400" b="1">
                <a:solidFill>
                  <a:srgbClr val="000000"/>
                </a:solidFill>
              </a:rPr>
              <a:t>Écris</a:t>
            </a:r>
            <a:r>
              <a:rPr lang="fr-FR" sz="2400">
                <a:solidFill>
                  <a:srgbClr val="000000"/>
                </a:solidFill>
              </a:rPr>
              <a:t> les réponses dans ton cahier et fais certain que tu indique clairement la page et le numéro de la question.</a:t>
            </a:r>
          </a:p>
          <a:p>
            <a:endParaRPr lang="fr-FR" sz="2400">
              <a:solidFill>
                <a:srgbClr val="000000"/>
              </a:solidFill>
            </a:endParaRPr>
          </a:p>
        </p:txBody>
      </p:sp>
      <p:cxnSp>
        <p:nvCxnSpPr>
          <p:cNvPr id="4" name="Straight Connector 3">
            <a:extLst>
              <a:ext uri="{FF2B5EF4-FFF2-40B4-BE49-F238E27FC236}">
                <a16:creationId xmlns:a16="http://schemas.microsoft.com/office/drawing/2014/main" id="{8B0D4DAB-ED93-4E0F-A48A-33E329419563}"/>
              </a:ext>
            </a:extLst>
          </p:cNvPr>
          <p:cNvCxnSpPr>
            <a:cxnSpLocks/>
          </p:cNvCxnSpPr>
          <p:nvPr/>
        </p:nvCxnSpPr>
        <p:spPr>
          <a:xfrm>
            <a:off x="529020" y="3589283"/>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43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537121-5BE2-4619-AAC7-AC412F4E7CD0}"/>
              </a:ext>
            </a:extLst>
          </p:cNvPr>
          <p:cNvSpPr txBox="1"/>
          <p:nvPr/>
        </p:nvSpPr>
        <p:spPr>
          <a:xfrm>
            <a:off x="2512291" y="2437071"/>
            <a:ext cx="5735782" cy="584775"/>
          </a:xfrm>
          <a:prstGeom prst="rect">
            <a:avLst/>
          </a:prstGeom>
          <a:noFill/>
        </p:spPr>
        <p:txBody>
          <a:bodyPr wrap="square" rtlCol="0">
            <a:spAutoFit/>
          </a:bodyPr>
          <a:lstStyle/>
          <a:p>
            <a:r>
              <a:rPr lang="fr-CA" sz="3200" b="1"/>
              <a:t>Journal Question PR1 #3</a:t>
            </a:r>
            <a:endParaRPr lang="en-US" sz="3200" b="1"/>
          </a:p>
        </p:txBody>
      </p:sp>
    </p:spTree>
    <p:extLst>
      <p:ext uri="{BB962C8B-B14F-4D97-AF65-F5344CB8AC3E}">
        <p14:creationId xmlns:p14="http://schemas.microsoft.com/office/powerpoint/2010/main" val="129843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3320A-58B0-4CF2-9871-00D68AAE54CD}"/>
              </a:ext>
            </a:extLst>
          </p:cNvPr>
          <p:cNvSpPr txBox="1"/>
          <p:nvPr/>
        </p:nvSpPr>
        <p:spPr>
          <a:xfrm>
            <a:off x="605219" y="5492176"/>
            <a:ext cx="8691618" cy="1477328"/>
          </a:xfrm>
          <a:prstGeom prst="rect">
            <a:avLst/>
          </a:prstGeom>
          <a:noFill/>
        </p:spPr>
        <p:txBody>
          <a:bodyPr vert="horz" wrap="square" rtlCol="0">
            <a:spAutoFit/>
          </a:bodyPr>
          <a:lstStyle/>
          <a:p>
            <a:r>
              <a:rPr lang="en-US" b="1"/>
              <a:t>Lis</a:t>
            </a:r>
            <a:r>
              <a:rPr lang="en-US"/>
              <a:t> le haut de la page 6. </a:t>
            </a:r>
            <a:r>
              <a:rPr lang="en-US" b="1" err="1"/>
              <a:t>Copie</a:t>
            </a:r>
            <a:r>
              <a:rPr lang="en-US"/>
              <a:t> la d</a:t>
            </a:r>
            <a:r>
              <a:rPr lang="fr-CA" err="1"/>
              <a:t>éfinition</a:t>
            </a:r>
            <a:r>
              <a:rPr lang="fr-CA"/>
              <a:t> ci-dessous et la table de valeur ci-dessus dans ton cahier. </a:t>
            </a:r>
            <a:r>
              <a:rPr lang="fr-CA" b="1"/>
              <a:t>Complète</a:t>
            </a:r>
            <a:r>
              <a:rPr lang="fr-CA"/>
              <a:t> la table de valeurs en remplissant les nombres de sortie. </a:t>
            </a:r>
            <a:endParaRPr lang="en-US"/>
          </a:p>
          <a:p>
            <a:endParaRPr lang="en-US"/>
          </a:p>
          <a:p>
            <a:r>
              <a:rPr lang="fr-FR" u="sng"/>
              <a:t>U</a:t>
            </a:r>
            <a:r>
              <a:rPr lang="fr-FR" u="sng">
                <a:solidFill>
                  <a:srgbClr val="000000"/>
                </a:solidFill>
              </a:rPr>
              <a:t>ne machine d`entrée-sortie</a:t>
            </a:r>
            <a:r>
              <a:rPr lang="fr-FR">
                <a:solidFill>
                  <a:srgbClr val="000000"/>
                </a:solidFill>
              </a:rPr>
              <a:t>: une machine qui effectue des opérations sur un nombre (l`entrée) pour produire un autre nombre (la sortie). </a:t>
            </a:r>
            <a:endParaRPr lang="en-US">
              <a:solidFill>
                <a:srgbClr val="000000"/>
              </a:solidFill>
            </a:endParaRPr>
          </a:p>
        </p:txBody>
      </p:sp>
      <p:sp>
        <p:nvSpPr>
          <p:cNvPr id="3" name="TextBox 2">
            <a:extLst>
              <a:ext uri="{FF2B5EF4-FFF2-40B4-BE49-F238E27FC236}">
                <a16:creationId xmlns:a16="http://schemas.microsoft.com/office/drawing/2014/main" id="{FA6192E3-53FE-4152-9609-37D057E19659}"/>
              </a:ext>
            </a:extLst>
          </p:cNvPr>
          <p:cNvSpPr txBox="1"/>
          <p:nvPr/>
        </p:nvSpPr>
        <p:spPr>
          <a:xfrm>
            <a:off x="368299" y="270893"/>
            <a:ext cx="8922845" cy="1800493"/>
          </a:xfrm>
          <a:prstGeom prst="rect">
            <a:avLst/>
          </a:prstGeom>
          <a:noFill/>
        </p:spPr>
        <p:txBody>
          <a:bodyPr vert="horz" wrap="square" rtlCol="0">
            <a:spAutoFit/>
          </a:bodyPr>
          <a:lstStyle/>
          <a:p>
            <a:r>
              <a:rPr lang="en-US" b="1">
                <a:solidFill>
                  <a:srgbClr val="000000"/>
                </a:solidFill>
              </a:rPr>
              <a:t>Read</a:t>
            </a:r>
            <a:r>
              <a:rPr lang="en-US">
                <a:solidFill>
                  <a:srgbClr val="000000"/>
                </a:solidFill>
              </a:rPr>
              <a:t> the top of page 6. </a:t>
            </a:r>
            <a:r>
              <a:rPr lang="en-US" b="1">
                <a:solidFill>
                  <a:srgbClr val="000000"/>
                </a:solidFill>
              </a:rPr>
              <a:t>Copy</a:t>
            </a:r>
            <a:r>
              <a:rPr lang="en-US">
                <a:solidFill>
                  <a:srgbClr val="000000"/>
                </a:solidFill>
              </a:rPr>
              <a:t> the definition and input/output table below into your scribbler. </a:t>
            </a:r>
            <a:r>
              <a:rPr lang="en-US" b="1">
                <a:solidFill>
                  <a:srgbClr val="000000"/>
                </a:solidFill>
              </a:rPr>
              <a:t>Complete</a:t>
            </a:r>
            <a:r>
              <a:rPr lang="en-US">
                <a:solidFill>
                  <a:srgbClr val="000000"/>
                </a:solidFill>
              </a:rPr>
              <a:t> the table by filing in the output numbers. </a:t>
            </a:r>
          </a:p>
          <a:p>
            <a:endParaRPr lang="en-US">
              <a:solidFill>
                <a:srgbClr val="000000"/>
              </a:solidFill>
            </a:endParaRPr>
          </a:p>
          <a:p>
            <a:r>
              <a:rPr lang="en-US" u="sng">
                <a:solidFill>
                  <a:srgbClr val="000000"/>
                </a:solidFill>
              </a:rPr>
              <a:t>Input/Output machine</a:t>
            </a:r>
            <a:r>
              <a:rPr lang="en-US">
                <a:solidFill>
                  <a:srgbClr val="000000"/>
                </a:solidFill>
              </a:rPr>
              <a:t>: Performs operations on a number (the input) to produce another number (the output).</a:t>
            </a:r>
          </a:p>
          <a:p>
            <a:endParaRPr lang="en-US" sz="2100">
              <a:solidFill>
                <a:srgbClr val="000000"/>
              </a:solidFill>
              <a:latin typeface="Arial - 36"/>
            </a:endParaRPr>
          </a:p>
        </p:txBody>
      </p:sp>
      <p:grpSp>
        <p:nvGrpSpPr>
          <p:cNvPr id="10" name="Group 9">
            <a:extLst>
              <a:ext uri="{FF2B5EF4-FFF2-40B4-BE49-F238E27FC236}">
                <a16:creationId xmlns:a16="http://schemas.microsoft.com/office/drawing/2014/main" id="{1F883717-2F17-4F08-B055-A801133A3CAC}"/>
              </a:ext>
            </a:extLst>
          </p:cNvPr>
          <p:cNvGrpSpPr/>
          <p:nvPr/>
        </p:nvGrpSpPr>
        <p:grpSpPr>
          <a:xfrm>
            <a:off x="975805" y="2253186"/>
            <a:ext cx="3883591" cy="1321082"/>
            <a:chOff x="585426" y="1527221"/>
            <a:chExt cx="4507054" cy="1920389"/>
          </a:xfrm>
        </p:grpSpPr>
        <p:sp>
          <p:nvSpPr>
            <p:cNvPr id="4" name="Freeform: Shape 3">
              <a:extLst>
                <a:ext uri="{FF2B5EF4-FFF2-40B4-BE49-F238E27FC236}">
                  <a16:creationId xmlns:a16="http://schemas.microsoft.com/office/drawing/2014/main" id="{2A4132F9-AB54-4E06-AEE8-1F4914FC3421}"/>
                </a:ext>
              </a:extLst>
            </p:cNvPr>
            <p:cNvSpPr/>
            <p:nvPr/>
          </p:nvSpPr>
          <p:spPr>
            <a:xfrm>
              <a:off x="1820484" y="1527221"/>
              <a:ext cx="1920388" cy="1920389"/>
            </a:xfrm>
            <a:custGeom>
              <a:avLst/>
              <a:gdLst/>
              <a:ahLst/>
              <a:cxnLst/>
              <a:rect l="0" t="0" r="0" b="0"/>
              <a:pathLst>
                <a:path w="1920388" h="1920389">
                  <a:moveTo>
                    <a:pt x="0" y="0"/>
                  </a:moveTo>
                  <a:lnTo>
                    <a:pt x="1920387" y="0"/>
                  </a:lnTo>
                  <a:lnTo>
                    <a:pt x="1920387" y="1920388"/>
                  </a:lnTo>
                  <a:lnTo>
                    <a:pt x="0" y="1920388"/>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50036CD-8724-4C5A-BFF4-34959A547EF1}"/>
                </a:ext>
              </a:extLst>
            </p:cNvPr>
            <p:cNvCxnSpPr/>
            <p:nvPr/>
          </p:nvCxnSpPr>
          <p:spPr>
            <a:xfrm>
              <a:off x="889762" y="2499360"/>
              <a:ext cx="798830"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244AF-1CA2-46A5-B847-3600EE161E73}"/>
                </a:ext>
              </a:extLst>
            </p:cNvPr>
            <p:cNvCxnSpPr/>
            <p:nvPr/>
          </p:nvCxnSpPr>
          <p:spPr>
            <a:xfrm>
              <a:off x="3871595" y="2422652"/>
              <a:ext cx="837057"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D9787C-E79E-4DEF-BE8D-F7BC148F1FAB}"/>
                </a:ext>
              </a:extLst>
            </p:cNvPr>
            <p:cNvSpPr txBox="1"/>
            <p:nvPr/>
          </p:nvSpPr>
          <p:spPr>
            <a:xfrm>
              <a:off x="585426" y="2582241"/>
              <a:ext cx="1423367" cy="581619"/>
            </a:xfrm>
            <a:prstGeom prst="rect">
              <a:avLst/>
            </a:prstGeom>
            <a:noFill/>
          </p:spPr>
          <p:txBody>
            <a:bodyPr vert="horz" rtlCol="0">
              <a:spAutoFit/>
            </a:bodyPr>
            <a:lstStyle/>
            <a:p>
              <a:r>
                <a:rPr lang="en-US" sz="2000">
                  <a:solidFill>
                    <a:srgbClr val="000000"/>
                  </a:solidFill>
                </a:rPr>
                <a:t>entrée</a:t>
              </a:r>
            </a:p>
          </p:txBody>
        </p:sp>
        <p:sp>
          <p:nvSpPr>
            <p:cNvPr id="8" name="TextBox 7">
              <a:extLst>
                <a:ext uri="{FF2B5EF4-FFF2-40B4-BE49-F238E27FC236}">
                  <a16:creationId xmlns:a16="http://schemas.microsoft.com/office/drawing/2014/main" id="{C9AEB5DB-B6ED-4C9A-8A10-F883ACAF1E50}"/>
                </a:ext>
              </a:extLst>
            </p:cNvPr>
            <p:cNvSpPr txBox="1"/>
            <p:nvPr/>
          </p:nvSpPr>
          <p:spPr>
            <a:xfrm>
              <a:off x="3847483" y="2487414"/>
              <a:ext cx="1244997" cy="581619"/>
            </a:xfrm>
            <a:prstGeom prst="rect">
              <a:avLst/>
            </a:prstGeom>
            <a:noFill/>
          </p:spPr>
          <p:txBody>
            <a:bodyPr vert="horz" rtlCol="0">
              <a:spAutoFit/>
            </a:bodyPr>
            <a:lstStyle/>
            <a:p>
              <a:r>
                <a:rPr lang="en-US" sz="2000">
                  <a:solidFill>
                    <a:srgbClr val="000000"/>
                  </a:solidFill>
                </a:rPr>
                <a:t>sortie</a:t>
              </a:r>
            </a:p>
          </p:txBody>
        </p:sp>
        <p:sp>
          <p:nvSpPr>
            <p:cNvPr id="9" name="TextBox 8">
              <a:extLst>
                <a:ext uri="{FF2B5EF4-FFF2-40B4-BE49-F238E27FC236}">
                  <a16:creationId xmlns:a16="http://schemas.microsoft.com/office/drawing/2014/main" id="{8DE10FDC-478A-4B3E-A565-E2B80957114A}"/>
                </a:ext>
              </a:extLst>
            </p:cNvPr>
            <p:cNvSpPr txBox="1"/>
            <p:nvPr/>
          </p:nvSpPr>
          <p:spPr>
            <a:xfrm>
              <a:off x="2197100" y="1879600"/>
              <a:ext cx="1176769" cy="661720"/>
            </a:xfrm>
            <a:prstGeom prst="rect">
              <a:avLst/>
            </a:prstGeom>
            <a:noFill/>
          </p:spPr>
          <p:txBody>
            <a:bodyPr vert="horz" rtlCol="0">
              <a:spAutoFit/>
            </a:bodyPr>
            <a:lstStyle/>
            <a:p>
              <a:r>
                <a:rPr lang="en-US" sz="3700">
                  <a:solidFill>
                    <a:srgbClr val="000000"/>
                  </a:solidFill>
                  <a:latin typeface="Arial - 61"/>
                </a:rPr>
                <a:t>x 5</a:t>
              </a:r>
            </a:p>
          </p:txBody>
        </p:sp>
      </p:grpSp>
      <p:graphicFrame>
        <p:nvGraphicFramePr>
          <p:cNvPr id="12" name="Table 11">
            <a:extLst>
              <a:ext uri="{FF2B5EF4-FFF2-40B4-BE49-F238E27FC236}">
                <a16:creationId xmlns:a16="http://schemas.microsoft.com/office/drawing/2014/main" id="{037E31DF-49C8-4363-9B68-7673EB9E7676}"/>
              </a:ext>
            </a:extLst>
          </p:cNvPr>
          <p:cNvGraphicFramePr>
            <a:graphicFrameLocks noGrp="1"/>
          </p:cNvGraphicFramePr>
          <p:nvPr>
            <p:extLst>
              <p:ext uri="{D42A27DB-BD31-4B8C-83A1-F6EECF244321}">
                <p14:modId xmlns:p14="http://schemas.microsoft.com/office/powerpoint/2010/main" val="1855118689"/>
              </p:ext>
            </p:extLst>
          </p:nvPr>
        </p:nvGraphicFramePr>
        <p:xfrm>
          <a:off x="6043448" y="1551464"/>
          <a:ext cx="1894817" cy="3620262"/>
        </p:xfrm>
        <a:graphic>
          <a:graphicData uri="http://schemas.openxmlformats.org/drawingml/2006/table">
            <a:tbl>
              <a:tblPr firstRow="1" bandRow="1">
                <a:tableStyleId>{5C22544A-7EE6-4342-B048-85BDC9FD1C3A}</a:tableStyleId>
              </a:tblPr>
              <a:tblGrid>
                <a:gridCol w="940118">
                  <a:extLst>
                    <a:ext uri="{9D8B030D-6E8A-4147-A177-3AD203B41FA5}">
                      <a16:colId xmlns:a16="http://schemas.microsoft.com/office/drawing/2014/main" val="1781905012"/>
                    </a:ext>
                  </a:extLst>
                </a:gridCol>
                <a:gridCol w="954699">
                  <a:extLst>
                    <a:ext uri="{9D8B030D-6E8A-4147-A177-3AD203B41FA5}">
                      <a16:colId xmlns:a16="http://schemas.microsoft.com/office/drawing/2014/main" val="2999969666"/>
                    </a:ext>
                  </a:extLst>
                </a:gridCol>
              </a:tblGrid>
              <a:tr h="291804">
                <a:tc>
                  <a:txBody>
                    <a:bodyPr/>
                    <a:lstStyle/>
                    <a:p>
                      <a:r>
                        <a:rPr lang="en-US" sz="1800" b="0" i="0" u="none" baseline="0">
                          <a:solidFill>
                            <a:srgbClr val="000000"/>
                          </a:solidFill>
                          <a:latin typeface="+mn-lt"/>
                        </a:rPr>
                        <a:t>Input/ entrée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800" b="0" i="0" u="none" baseline="0">
                          <a:solidFill>
                            <a:srgbClr val="000000"/>
                          </a:solidFill>
                          <a:latin typeface="+mn-lt"/>
                        </a:rPr>
                        <a:t>Output/ 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4167507518"/>
                  </a:ext>
                </a:extLst>
              </a:tr>
              <a:tr h="341690">
                <a:tc>
                  <a:txBody>
                    <a:bodyPr/>
                    <a:lstStyle/>
                    <a:p>
                      <a:r>
                        <a:rPr lang="en-US" sz="2659" b="0" i="0" u="none" baseline="0">
                          <a:solidFill>
                            <a:srgbClr val="000000"/>
                          </a:solidFill>
                          <a:latin typeface="Arial - 26"/>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650259440"/>
                  </a:ext>
                </a:extLst>
              </a:tr>
              <a:tr h="341690">
                <a:tc>
                  <a:txBody>
                    <a:bodyPr/>
                    <a:lstStyle/>
                    <a:p>
                      <a:r>
                        <a:rPr lang="en-US" sz="2659" b="0" i="0" u="none" baseline="0">
                          <a:solidFill>
                            <a:srgbClr val="000000"/>
                          </a:solidFill>
                          <a:latin typeface="Arial - 26"/>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94427419"/>
                  </a:ext>
                </a:extLst>
              </a:tr>
              <a:tr h="341690">
                <a:tc>
                  <a:txBody>
                    <a:bodyPr/>
                    <a:lstStyle/>
                    <a:p>
                      <a:r>
                        <a:rPr lang="en-US" sz="2659" b="0" i="0" u="none" baseline="0">
                          <a:solidFill>
                            <a:srgbClr val="000000"/>
                          </a:solidFill>
                          <a:latin typeface="Arial - 26"/>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290475041"/>
                  </a:ext>
                </a:extLst>
              </a:tr>
              <a:tr h="341690">
                <a:tc>
                  <a:txBody>
                    <a:bodyPr/>
                    <a:lstStyle/>
                    <a:p>
                      <a:r>
                        <a:rPr lang="en-US" sz="2659" b="0" i="0" u="none" baseline="0">
                          <a:solidFill>
                            <a:srgbClr val="000000"/>
                          </a:solidFill>
                          <a:latin typeface="Arial - 26"/>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165937229"/>
                  </a:ext>
                </a:extLst>
              </a:tr>
              <a:tr h="341690">
                <a:tc>
                  <a:txBody>
                    <a:bodyPr/>
                    <a:lstStyle/>
                    <a:p>
                      <a:r>
                        <a:rPr lang="en-US" sz="2659" b="0" i="0" u="none" baseline="0">
                          <a:solidFill>
                            <a:srgbClr val="000000"/>
                          </a:solidFill>
                          <a:latin typeface="Arial - 26"/>
                        </a:rPr>
                        <a:t>6</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958583586"/>
                  </a:ext>
                </a:extLst>
              </a:tr>
              <a:tr h="341690">
                <a:tc>
                  <a:txBody>
                    <a:bodyPr/>
                    <a:lstStyle/>
                    <a:p>
                      <a:r>
                        <a:rPr lang="en-US" sz="2659" b="0" i="0" u="none" baseline="0">
                          <a:solidFill>
                            <a:srgbClr val="000000"/>
                          </a:solidFill>
                          <a:latin typeface="Arial - 26"/>
                        </a:rPr>
                        <a:t>9</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4125009405"/>
                  </a:ext>
                </a:extLst>
              </a:tr>
            </a:tbl>
          </a:graphicData>
        </a:graphic>
      </p:graphicFrame>
      <p:sp>
        <p:nvSpPr>
          <p:cNvPr id="14" name="TextBox 13">
            <a:extLst>
              <a:ext uri="{FF2B5EF4-FFF2-40B4-BE49-F238E27FC236}">
                <a16:creationId xmlns:a16="http://schemas.microsoft.com/office/drawing/2014/main" id="{77974A4E-D953-4908-9ED7-F04E6ABBF4FE}"/>
              </a:ext>
            </a:extLst>
          </p:cNvPr>
          <p:cNvSpPr txBox="1"/>
          <p:nvPr/>
        </p:nvSpPr>
        <p:spPr>
          <a:xfrm>
            <a:off x="975805" y="2431407"/>
            <a:ext cx="5144814" cy="400110"/>
          </a:xfrm>
          <a:prstGeom prst="rect">
            <a:avLst/>
          </a:prstGeom>
          <a:noFill/>
        </p:spPr>
        <p:txBody>
          <a:bodyPr wrap="square">
            <a:spAutoFit/>
          </a:bodyPr>
          <a:lstStyle/>
          <a:p>
            <a:r>
              <a:rPr lang="en-US" sz="2000">
                <a:solidFill>
                  <a:srgbClr val="000000"/>
                </a:solidFill>
              </a:rPr>
              <a:t>input</a:t>
            </a:r>
          </a:p>
        </p:txBody>
      </p:sp>
      <p:sp>
        <p:nvSpPr>
          <p:cNvPr id="16" name="TextBox 15">
            <a:extLst>
              <a:ext uri="{FF2B5EF4-FFF2-40B4-BE49-F238E27FC236}">
                <a16:creationId xmlns:a16="http://schemas.microsoft.com/office/drawing/2014/main" id="{ABB38E2B-EEE1-4A12-B8A6-A71CDEC1A981}"/>
              </a:ext>
            </a:extLst>
          </p:cNvPr>
          <p:cNvSpPr txBox="1"/>
          <p:nvPr/>
        </p:nvSpPr>
        <p:spPr>
          <a:xfrm>
            <a:off x="3786620" y="2400629"/>
            <a:ext cx="1072776" cy="400110"/>
          </a:xfrm>
          <a:prstGeom prst="rect">
            <a:avLst/>
          </a:prstGeom>
          <a:noFill/>
        </p:spPr>
        <p:txBody>
          <a:bodyPr vert="horz" rtlCol="0">
            <a:spAutoFit/>
          </a:bodyPr>
          <a:lstStyle/>
          <a:p>
            <a:r>
              <a:rPr lang="en-US" sz="2000">
                <a:solidFill>
                  <a:srgbClr val="000000"/>
                </a:solidFill>
              </a:rPr>
              <a:t>output</a:t>
            </a:r>
          </a:p>
        </p:txBody>
      </p:sp>
      <p:cxnSp>
        <p:nvCxnSpPr>
          <p:cNvPr id="15" name="Straight Connector 14">
            <a:extLst>
              <a:ext uri="{FF2B5EF4-FFF2-40B4-BE49-F238E27FC236}">
                <a16:creationId xmlns:a16="http://schemas.microsoft.com/office/drawing/2014/main" id="{50F5D836-2338-4E77-8BE9-7CEEB72657E1}"/>
              </a:ext>
            </a:extLst>
          </p:cNvPr>
          <p:cNvCxnSpPr>
            <a:cxnSpLocks/>
          </p:cNvCxnSpPr>
          <p:nvPr/>
        </p:nvCxnSpPr>
        <p:spPr>
          <a:xfrm>
            <a:off x="693682" y="4839778"/>
            <a:ext cx="481373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5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14E7-DD23-4892-90D0-3B471BBAFEB4}"/>
              </a:ext>
            </a:extLst>
          </p:cNvPr>
          <p:cNvSpPr>
            <a:spLocks noGrp="1"/>
          </p:cNvSpPr>
          <p:nvPr>
            <p:ph type="title"/>
          </p:nvPr>
        </p:nvSpPr>
        <p:spPr>
          <a:xfrm>
            <a:off x="698500" y="405696"/>
            <a:ext cx="8763000" cy="866056"/>
          </a:xfrm>
        </p:spPr>
        <p:txBody>
          <a:bodyPr/>
          <a:lstStyle/>
          <a:p>
            <a:endParaRPr lang="en-US" dirty="0"/>
          </a:p>
        </p:txBody>
      </p:sp>
      <p:graphicFrame>
        <p:nvGraphicFramePr>
          <p:cNvPr id="8" name="Table 8">
            <a:extLst>
              <a:ext uri="{FF2B5EF4-FFF2-40B4-BE49-F238E27FC236}">
                <a16:creationId xmlns:a16="http://schemas.microsoft.com/office/drawing/2014/main" id="{4C0101FE-96F1-43C8-B180-4F5E8B6D8401}"/>
              </a:ext>
            </a:extLst>
          </p:cNvPr>
          <p:cNvGraphicFramePr>
            <a:graphicFrameLocks noGrp="1"/>
          </p:cNvGraphicFramePr>
          <p:nvPr>
            <p:ph sz="half" idx="2"/>
            <p:extLst>
              <p:ext uri="{D42A27DB-BD31-4B8C-83A1-F6EECF244321}">
                <p14:modId xmlns:p14="http://schemas.microsoft.com/office/powerpoint/2010/main" val="641331475"/>
              </p:ext>
            </p:extLst>
          </p:nvPr>
        </p:nvGraphicFramePr>
        <p:xfrm>
          <a:off x="5366265" y="1843678"/>
          <a:ext cx="4346222" cy="2344713"/>
        </p:xfrm>
        <a:graphic>
          <a:graphicData uri="http://schemas.openxmlformats.org/drawingml/2006/table">
            <a:tbl>
              <a:tblPr firstRow="1" bandRow="1">
                <a:tableStyleId>{5C22544A-7EE6-4342-B048-85BDC9FD1C3A}</a:tableStyleId>
              </a:tblPr>
              <a:tblGrid>
                <a:gridCol w="2187222">
                  <a:extLst>
                    <a:ext uri="{9D8B030D-6E8A-4147-A177-3AD203B41FA5}">
                      <a16:colId xmlns:a16="http://schemas.microsoft.com/office/drawing/2014/main" val="4229672378"/>
                    </a:ext>
                  </a:extLst>
                </a:gridCol>
                <a:gridCol w="2159000">
                  <a:extLst>
                    <a:ext uri="{9D8B030D-6E8A-4147-A177-3AD203B41FA5}">
                      <a16:colId xmlns:a16="http://schemas.microsoft.com/office/drawing/2014/main" val="3144230907"/>
                    </a:ext>
                  </a:extLst>
                </a:gridCol>
              </a:tblGrid>
              <a:tr h="739095">
                <a:tc>
                  <a:txBody>
                    <a:bodyPr/>
                    <a:lstStyle/>
                    <a:p>
                      <a:r>
                        <a:rPr lang="en-US" sz="2800" dirty="0"/>
                        <a:t>Entrée</a:t>
                      </a:r>
                    </a:p>
                  </a:txBody>
                  <a:tcPr/>
                </a:tc>
                <a:tc>
                  <a:txBody>
                    <a:bodyPr/>
                    <a:lstStyle/>
                    <a:p>
                      <a:r>
                        <a:rPr lang="en-US" sz="2800"/>
                        <a:t>Sortie</a:t>
                      </a:r>
                    </a:p>
                  </a:txBody>
                  <a:tcPr/>
                </a:tc>
                <a:extLst>
                  <a:ext uri="{0D108BD9-81ED-4DB2-BD59-A6C34878D82A}">
                    <a16:rowId xmlns:a16="http://schemas.microsoft.com/office/drawing/2014/main" val="3311683482"/>
                  </a:ext>
                </a:extLst>
              </a:tr>
              <a:tr h="535206">
                <a:tc>
                  <a:txBody>
                    <a:bodyPr/>
                    <a:lstStyle/>
                    <a:p>
                      <a:pPr algn="ctr"/>
                      <a:r>
                        <a:rPr lang="en-US" sz="2800"/>
                        <a:t>2</a:t>
                      </a:r>
                    </a:p>
                  </a:txBody>
                  <a:tcPr/>
                </a:tc>
                <a:tc>
                  <a:txBody>
                    <a:bodyPr/>
                    <a:lstStyle/>
                    <a:p>
                      <a:pPr algn="ctr"/>
                      <a:r>
                        <a:rPr lang="en-US" sz="2400"/>
                        <a:t>5</a:t>
                      </a:r>
                    </a:p>
                  </a:txBody>
                  <a:tcPr/>
                </a:tc>
                <a:extLst>
                  <a:ext uri="{0D108BD9-81ED-4DB2-BD59-A6C34878D82A}">
                    <a16:rowId xmlns:a16="http://schemas.microsoft.com/office/drawing/2014/main" val="3987609735"/>
                  </a:ext>
                </a:extLst>
              </a:tr>
              <a:tr h="535206">
                <a:tc>
                  <a:txBody>
                    <a:bodyPr/>
                    <a:lstStyle/>
                    <a:p>
                      <a:pPr algn="ctr"/>
                      <a:r>
                        <a:rPr lang="en-US" sz="2800"/>
                        <a:t>4</a:t>
                      </a:r>
                    </a:p>
                  </a:txBody>
                  <a:tcPr/>
                </a:tc>
                <a:tc>
                  <a:txBody>
                    <a:bodyPr/>
                    <a:lstStyle/>
                    <a:p>
                      <a:pPr algn="ctr"/>
                      <a:r>
                        <a:rPr lang="en-US" sz="2400"/>
                        <a:t>7</a:t>
                      </a:r>
                    </a:p>
                  </a:txBody>
                  <a:tcPr/>
                </a:tc>
                <a:extLst>
                  <a:ext uri="{0D108BD9-81ED-4DB2-BD59-A6C34878D82A}">
                    <a16:rowId xmlns:a16="http://schemas.microsoft.com/office/drawing/2014/main" val="2777907260"/>
                  </a:ext>
                </a:extLst>
              </a:tr>
              <a:tr h="535206">
                <a:tc>
                  <a:txBody>
                    <a:bodyPr/>
                    <a:lstStyle/>
                    <a:p>
                      <a:pPr algn="ctr"/>
                      <a:r>
                        <a:rPr lang="en-US" sz="2800"/>
                        <a:t>6</a:t>
                      </a:r>
                    </a:p>
                  </a:txBody>
                  <a:tcPr/>
                </a:tc>
                <a:tc>
                  <a:txBody>
                    <a:bodyPr/>
                    <a:lstStyle/>
                    <a:p>
                      <a:pPr algn="ctr"/>
                      <a:r>
                        <a:rPr lang="en-US" sz="2400" dirty="0"/>
                        <a:t>9</a:t>
                      </a:r>
                    </a:p>
                  </a:txBody>
                  <a:tcPr/>
                </a:tc>
                <a:extLst>
                  <a:ext uri="{0D108BD9-81ED-4DB2-BD59-A6C34878D82A}">
                    <a16:rowId xmlns:a16="http://schemas.microsoft.com/office/drawing/2014/main" val="301390627"/>
                  </a:ext>
                </a:extLst>
              </a:tr>
            </a:tbl>
          </a:graphicData>
        </a:graphic>
      </p:graphicFrame>
      <p:sp>
        <p:nvSpPr>
          <p:cNvPr id="7" name="Content Placeholder 6">
            <a:extLst>
              <a:ext uri="{FF2B5EF4-FFF2-40B4-BE49-F238E27FC236}">
                <a16:creationId xmlns:a16="http://schemas.microsoft.com/office/drawing/2014/main" id="{572EE673-B437-4152-8C7B-89E327B57003}"/>
              </a:ext>
            </a:extLst>
          </p:cNvPr>
          <p:cNvSpPr>
            <a:spLocks noGrp="1"/>
          </p:cNvSpPr>
          <p:nvPr>
            <p:ph sz="half" idx="1"/>
          </p:nvPr>
        </p:nvSpPr>
        <p:spPr>
          <a:xfrm>
            <a:off x="189185" y="1513490"/>
            <a:ext cx="4924831" cy="5349802"/>
          </a:xfrm>
        </p:spPr>
        <p:txBody>
          <a:bodyPr vert="horz" lIns="91440" tIns="45720" rIns="91440" bIns="45720" rtlCol="0" anchor="t">
            <a:noAutofit/>
          </a:bodyPr>
          <a:lstStyle/>
          <a:p>
            <a:pPr marL="0" indent="0">
              <a:lnSpc>
                <a:spcPct val="100000"/>
              </a:lnSpc>
              <a:spcBef>
                <a:spcPts val="0"/>
              </a:spcBef>
              <a:buNone/>
            </a:pPr>
            <a:r>
              <a:rPr lang="fr-FR" sz="2800" b="1" dirty="0">
                <a:ea typeface="+mn-lt"/>
                <a:cs typeface="+mn-lt"/>
              </a:rPr>
              <a:t>La </a:t>
            </a:r>
            <a:r>
              <a:rPr lang="fr-FR" sz="2800" b="1" dirty="0" err="1">
                <a:ea typeface="+mn-lt"/>
                <a:cs typeface="+mn-lt"/>
              </a:rPr>
              <a:t>régle</a:t>
            </a:r>
            <a:r>
              <a:rPr lang="fr-FR" sz="2800" b="1" dirty="0">
                <a:ea typeface="+mn-lt"/>
                <a:cs typeface="+mn-lt"/>
              </a:rPr>
              <a:t> qui unit les nombres d`entrée et de sortie est:</a:t>
            </a:r>
            <a:r>
              <a:rPr lang="fr-FR" sz="2800" dirty="0">
                <a:ea typeface="+mn-lt"/>
                <a:cs typeface="+mn-lt"/>
              </a:rPr>
              <a:t> </a:t>
            </a:r>
          </a:p>
          <a:p>
            <a:pPr marL="0" indent="0">
              <a:lnSpc>
                <a:spcPct val="100000"/>
              </a:lnSpc>
              <a:spcBef>
                <a:spcPts val="0"/>
              </a:spcBef>
              <a:buNone/>
            </a:pPr>
            <a:endParaRPr lang="fr-FR" sz="2800" dirty="0">
              <a:ea typeface="+mn-lt"/>
              <a:cs typeface="+mn-lt"/>
            </a:endParaRPr>
          </a:p>
          <a:p>
            <a:pPr marL="0" indent="0">
              <a:lnSpc>
                <a:spcPct val="100000"/>
              </a:lnSpc>
              <a:spcBef>
                <a:spcPts val="0"/>
              </a:spcBef>
              <a:buNone/>
            </a:pPr>
            <a:endParaRPr lang="fr-FR" sz="2800" dirty="0">
              <a:ea typeface="+mn-lt"/>
              <a:cs typeface="+mn-lt"/>
            </a:endParaRPr>
          </a:p>
          <a:p>
            <a:pPr marL="0" indent="0">
              <a:lnSpc>
                <a:spcPct val="100000"/>
              </a:lnSpc>
              <a:spcBef>
                <a:spcPts val="0"/>
              </a:spcBef>
              <a:buNone/>
            </a:pPr>
            <a:r>
              <a:rPr lang="fr-FR" sz="2800" b="1" dirty="0">
                <a:ea typeface="+mn-lt"/>
                <a:cs typeface="+mn-lt"/>
              </a:rPr>
              <a:t>La règle de la régularité des nombres d`entrée est:</a:t>
            </a:r>
            <a:endParaRPr lang="en-US" sz="2800" dirty="0">
              <a:ea typeface="+mn-lt"/>
              <a:cs typeface="+mn-lt"/>
            </a:endParaRPr>
          </a:p>
          <a:p>
            <a:pPr marL="0" indent="0">
              <a:lnSpc>
                <a:spcPct val="100000"/>
              </a:lnSpc>
              <a:spcBef>
                <a:spcPts val="0"/>
              </a:spcBef>
              <a:buNone/>
            </a:pPr>
            <a:endParaRPr lang="en-US" sz="2800" dirty="0">
              <a:ea typeface="+mn-lt"/>
              <a:cs typeface="+mn-lt"/>
            </a:endParaRPr>
          </a:p>
          <a:p>
            <a:pPr marL="0" indent="0">
              <a:lnSpc>
                <a:spcPct val="100000"/>
              </a:lnSpc>
              <a:spcBef>
                <a:spcPts val="0"/>
              </a:spcBef>
              <a:buNone/>
            </a:pPr>
            <a:endParaRPr lang="en-US" sz="2800" dirty="0">
              <a:ea typeface="+mn-lt"/>
              <a:cs typeface="+mn-lt"/>
            </a:endParaRPr>
          </a:p>
          <a:p>
            <a:pPr marL="0" indent="0">
              <a:lnSpc>
                <a:spcPct val="100000"/>
              </a:lnSpc>
              <a:spcBef>
                <a:spcPts val="0"/>
              </a:spcBef>
              <a:buNone/>
            </a:pPr>
            <a:r>
              <a:rPr lang="fr-FR" sz="2800" b="1" dirty="0">
                <a:ea typeface="+mn-lt"/>
                <a:cs typeface="+mn-lt"/>
              </a:rPr>
              <a:t>La règle de la régularité des nombres de sortie est:</a:t>
            </a:r>
            <a:endParaRPr lang="en-US" sz="2800" dirty="0">
              <a:cs typeface="Calibri"/>
            </a:endParaRPr>
          </a:p>
        </p:txBody>
      </p:sp>
    </p:spTree>
    <p:extLst>
      <p:ext uri="{BB962C8B-B14F-4D97-AF65-F5344CB8AC3E}">
        <p14:creationId xmlns:p14="http://schemas.microsoft.com/office/powerpoint/2010/main" val="107135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1F215E-43DA-4491-9192-E6497365836B}"/>
              </a:ext>
            </a:extLst>
          </p:cNvPr>
          <p:cNvSpPr txBox="1"/>
          <p:nvPr/>
        </p:nvSpPr>
        <p:spPr>
          <a:xfrm>
            <a:off x="427859" y="909130"/>
            <a:ext cx="9115534" cy="2585323"/>
          </a:xfrm>
          <a:prstGeom prst="rect">
            <a:avLst/>
          </a:prstGeom>
          <a:noFill/>
        </p:spPr>
        <p:txBody>
          <a:bodyPr vert="horz" wrap="square" rtlCol="0">
            <a:spAutoFit/>
          </a:bodyPr>
          <a:lstStyle/>
          <a:p>
            <a:r>
              <a:rPr lang="fr-CA" b="1">
                <a:solidFill>
                  <a:srgbClr val="000000"/>
                </a:solidFill>
              </a:rPr>
              <a:t>R</a:t>
            </a:r>
            <a:r>
              <a:rPr lang="en-US" b="1" err="1">
                <a:solidFill>
                  <a:srgbClr val="000000"/>
                </a:solidFill>
              </a:rPr>
              <a:t>ead</a:t>
            </a:r>
            <a:r>
              <a:rPr lang="en-US" b="1">
                <a:solidFill>
                  <a:srgbClr val="000000"/>
                </a:solidFill>
              </a:rPr>
              <a:t> </a:t>
            </a:r>
            <a:r>
              <a:rPr lang="en-US">
                <a:solidFill>
                  <a:srgbClr val="000000"/>
                </a:solidFill>
              </a:rPr>
              <a:t>page 7, </a:t>
            </a:r>
            <a:r>
              <a:rPr lang="en-US" b="1">
                <a:solidFill>
                  <a:srgbClr val="000000"/>
                </a:solidFill>
              </a:rPr>
              <a:t>Connect</a:t>
            </a:r>
            <a:r>
              <a:rPr lang="en-US">
                <a:solidFill>
                  <a:srgbClr val="000000"/>
                </a:solidFill>
              </a:rPr>
              <a:t>. </a:t>
            </a:r>
            <a:r>
              <a:rPr lang="en-US" b="1">
                <a:solidFill>
                  <a:srgbClr val="000000"/>
                </a:solidFill>
              </a:rPr>
              <a:t> Copy </a:t>
            </a:r>
            <a:r>
              <a:rPr lang="en-US" u="sng">
                <a:solidFill>
                  <a:srgbClr val="000000"/>
                </a:solidFill>
              </a:rPr>
              <a:t>one</a:t>
            </a:r>
            <a:r>
              <a:rPr lang="en-US">
                <a:solidFill>
                  <a:srgbClr val="000000"/>
                </a:solidFill>
              </a:rPr>
              <a:t> of the examples in your scribbler. You must draw the input/output machine and the table of values then write the three rules below for the example. </a:t>
            </a:r>
          </a:p>
          <a:p>
            <a:endParaRPr lang="en-US">
              <a:solidFill>
                <a:srgbClr val="000000"/>
              </a:solidFill>
            </a:endParaRPr>
          </a:p>
          <a:p>
            <a:r>
              <a:rPr lang="en-US" b="1">
                <a:solidFill>
                  <a:srgbClr val="000000"/>
                </a:solidFill>
              </a:rPr>
              <a:t>The pattern rule that relates the input to the output is: </a:t>
            </a:r>
          </a:p>
          <a:p>
            <a:endParaRPr lang="en-US" b="1">
              <a:solidFill>
                <a:srgbClr val="000000"/>
              </a:solidFill>
            </a:endParaRPr>
          </a:p>
          <a:p>
            <a:r>
              <a:rPr lang="en-US" b="1">
                <a:solidFill>
                  <a:srgbClr val="000000"/>
                </a:solidFill>
              </a:rPr>
              <a:t>The pattern rule for the input is:</a:t>
            </a:r>
          </a:p>
          <a:p>
            <a:endParaRPr lang="en-US" b="1">
              <a:solidFill>
                <a:srgbClr val="000000"/>
              </a:solidFill>
            </a:endParaRPr>
          </a:p>
          <a:p>
            <a:r>
              <a:rPr lang="en-US" b="1">
                <a:solidFill>
                  <a:srgbClr val="000000"/>
                </a:solidFill>
              </a:rPr>
              <a:t>The pattern rule for the output is:</a:t>
            </a:r>
          </a:p>
          <a:p>
            <a:endParaRPr lang="en-US">
              <a:solidFill>
                <a:srgbClr val="000000"/>
              </a:solidFill>
            </a:endParaRPr>
          </a:p>
        </p:txBody>
      </p:sp>
      <p:sp>
        <p:nvSpPr>
          <p:cNvPr id="3" name="TextBox 2">
            <a:extLst>
              <a:ext uri="{FF2B5EF4-FFF2-40B4-BE49-F238E27FC236}">
                <a16:creationId xmlns:a16="http://schemas.microsoft.com/office/drawing/2014/main" id="{A31E6D6C-D8AF-4BE2-A900-964278B9D8FE}"/>
              </a:ext>
            </a:extLst>
          </p:cNvPr>
          <p:cNvSpPr txBox="1"/>
          <p:nvPr/>
        </p:nvSpPr>
        <p:spPr>
          <a:xfrm>
            <a:off x="419100" y="3810000"/>
            <a:ext cx="9740900" cy="3185487"/>
          </a:xfrm>
          <a:prstGeom prst="rect">
            <a:avLst/>
          </a:prstGeom>
          <a:noFill/>
        </p:spPr>
        <p:txBody>
          <a:bodyPr vert="horz" rtlCol="0">
            <a:spAutoFit/>
          </a:bodyPr>
          <a:lstStyle/>
          <a:p>
            <a:r>
              <a:rPr lang="fr-FR" b="1">
                <a:solidFill>
                  <a:srgbClr val="000000"/>
                </a:solidFill>
              </a:rPr>
              <a:t>Lis </a:t>
            </a:r>
            <a:r>
              <a:rPr lang="fr-FR">
                <a:solidFill>
                  <a:srgbClr val="000000"/>
                </a:solidFill>
              </a:rPr>
              <a:t>la page 7, </a:t>
            </a:r>
            <a:r>
              <a:rPr lang="fr-FR" b="1">
                <a:solidFill>
                  <a:srgbClr val="000000"/>
                </a:solidFill>
              </a:rPr>
              <a:t>Découvre. Copie </a:t>
            </a:r>
            <a:r>
              <a:rPr lang="fr-FR" u="sng">
                <a:solidFill>
                  <a:srgbClr val="000000"/>
                </a:solidFill>
              </a:rPr>
              <a:t>un</a:t>
            </a:r>
            <a:r>
              <a:rPr lang="fr-FR">
                <a:solidFill>
                  <a:srgbClr val="000000"/>
                </a:solidFill>
              </a:rPr>
              <a:t> des exemples dans ton cahier. Il faut dessiner la </a:t>
            </a:r>
          </a:p>
          <a:p>
            <a:r>
              <a:rPr lang="fr-FR">
                <a:solidFill>
                  <a:srgbClr val="000000"/>
                </a:solidFill>
              </a:rPr>
              <a:t>machine d’entrée-sortie et la table de valeur ensuite copier les trois règles ci-dessous </a:t>
            </a:r>
          </a:p>
          <a:p>
            <a:r>
              <a:rPr lang="fr-FR">
                <a:solidFill>
                  <a:srgbClr val="000000"/>
                </a:solidFill>
              </a:rPr>
              <a:t>pour l’exemple.</a:t>
            </a:r>
          </a:p>
          <a:p>
            <a:endParaRPr lang="fr-FR">
              <a:solidFill>
                <a:srgbClr val="000000"/>
              </a:solidFill>
            </a:endParaRPr>
          </a:p>
          <a:p>
            <a:r>
              <a:rPr lang="fr-FR" b="1">
                <a:solidFill>
                  <a:srgbClr val="000000"/>
                </a:solidFill>
              </a:rPr>
              <a:t>La </a:t>
            </a:r>
            <a:r>
              <a:rPr lang="fr-FR" b="1" err="1">
                <a:solidFill>
                  <a:srgbClr val="000000"/>
                </a:solidFill>
              </a:rPr>
              <a:t>régle</a:t>
            </a:r>
            <a:r>
              <a:rPr lang="fr-FR" b="1">
                <a:solidFill>
                  <a:srgbClr val="000000"/>
                </a:solidFill>
              </a:rPr>
              <a:t> qui unit les nombres d`entrée et de sortie est:</a:t>
            </a:r>
            <a:r>
              <a:rPr lang="fr-FR">
                <a:solidFill>
                  <a:srgbClr val="000000"/>
                </a:solidFill>
              </a:rPr>
              <a:t> </a:t>
            </a:r>
            <a:endParaRPr lang="fr-FR" b="1">
              <a:solidFill>
                <a:srgbClr val="000000"/>
              </a:solidFill>
            </a:endParaRPr>
          </a:p>
          <a:p>
            <a:endParaRPr lang="fr-FR" b="1">
              <a:solidFill>
                <a:srgbClr val="000000"/>
              </a:solidFill>
            </a:endParaRPr>
          </a:p>
          <a:p>
            <a:r>
              <a:rPr lang="fr-FR" b="1">
                <a:solidFill>
                  <a:srgbClr val="000000"/>
                </a:solidFill>
              </a:rPr>
              <a:t>La règle de la régularité des nombres d`entrée est:</a:t>
            </a:r>
          </a:p>
          <a:p>
            <a:endParaRPr lang="en-US" b="1">
              <a:solidFill>
                <a:srgbClr val="000000"/>
              </a:solidFill>
            </a:endParaRPr>
          </a:p>
          <a:p>
            <a:r>
              <a:rPr lang="fr-FR" b="1">
                <a:solidFill>
                  <a:srgbClr val="000000"/>
                </a:solidFill>
              </a:rPr>
              <a:t>La règle de la régularité des nombres de sortie est:</a:t>
            </a:r>
          </a:p>
          <a:p>
            <a:endParaRPr lang="en-US" b="1">
              <a:solidFill>
                <a:srgbClr val="000000"/>
              </a:solidFill>
            </a:endParaRPr>
          </a:p>
          <a:p>
            <a:endParaRPr lang="en-US" sz="2100">
              <a:solidFill>
                <a:srgbClr val="000000"/>
              </a:solidFill>
              <a:latin typeface="Arial - 36"/>
            </a:endParaRPr>
          </a:p>
        </p:txBody>
      </p:sp>
      <p:cxnSp>
        <p:nvCxnSpPr>
          <p:cNvPr id="4" name="Straight Connector 3">
            <a:extLst>
              <a:ext uri="{FF2B5EF4-FFF2-40B4-BE49-F238E27FC236}">
                <a16:creationId xmlns:a16="http://schemas.microsoft.com/office/drawing/2014/main" id="{435B8B47-DB4B-4DFE-8668-FCE294B34ECA}"/>
              </a:ext>
            </a:extLst>
          </p:cNvPr>
          <p:cNvCxnSpPr>
            <a:cxnSpLocks/>
          </p:cNvCxnSpPr>
          <p:nvPr/>
        </p:nvCxnSpPr>
        <p:spPr>
          <a:xfrm>
            <a:off x="441434" y="3473433"/>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5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15180-C43E-44BD-AC42-E7F98A38F658}"/>
              </a:ext>
            </a:extLst>
          </p:cNvPr>
          <p:cNvSpPr txBox="1"/>
          <p:nvPr/>
        </p:nvSpPr>
        <p:spPr>
          <a:xfrm>
            <a:off x="797515" y="251335"/>
            <a:ext cx="7232387" cy="646331"/>
          </a:xfrm>
          <a:prstGeom prst="rect">
            <a:avLst/>
          </a:prstGeom>
          <a:noFill/>
        </p:spPr>
        <p:txBody>
          <a:bodyPr vert="horz" wrap="square" rtlCol="0">
            <a:spAutoFit/>
          </a:bodyPr>
          <a:lstStyle/>
          <a:p>
            <a:r>
              <a:rPr lang="fr-CA" b="1">
                <a:solidFill>
                  <a:srgbClr val="000000"/>
                </a:solidFill>
              </a:rPr>
              <a:t>C</a:t>
            </a:r>
            <a:r>
              <a:rPr lang="en-US" b="1" err="1">
                <a:solidFill>
                  <a:srgbClr val="000000"/>
                </a:solidFill>
              </a:rPr>
              <a:t>omplete</a:t>
            </a:r>
            <a:r>
              <a:rPr lang="en-US">
                <a:solidFill>
                  <a:srgbClr val="000000"/>
                </a:solidFill>
              </a:rPr>
              <a:t> the following two tables of values in your scribbler. </a:t>
            </a:r>
            <a:r>
              <a:rPr lang="en-US" b="1">
                <a:solidFill>
                  <a:srgbClr val="000000"/>
                </a:solidFill>
              </a:rPr>
              <a:t>Write</a:t>
            </a:r>
            <a:r>
              <a:rPr lang="en-US">
                <a:solidFill>
                  <a:srgbClr val="000000"/>
                </a:solidFill>
              </a:rPr>
              <a:t> the three pattern rules for each.  </a:t>
            </a:r>
          </a:p>
        </p:txBody>
      </p:sp>
      <p:sp>
        <p:nvSpPr>
          <p:cNvPr id="3" name="Freeform: Shape 2">
            <a:extLst>
              <a:ext uri="{FF2B5EF4-FFF2-40B4-BE49-F238E27FC236}">
                <a16:creationId xmlns:a16="http://schemas.microsoft.com/office/drawing/2014/main" id="{D438BDFD-DBCC-48B9-B809-98586AA32354}"/>
              </a:ext>
            </a:extLst>
          </p:cNvPr>
          <p:cNvSpPr/>
          <p:nvPr/>
        </p:nvSpPr>
        <p:spPr>
          <a:xfrm>
            <a:off x="1639192" y="1154976"/>
            <a:ext cx="1142709" cy="1142709"/>
          </a:xfrm>
          <a:custGeom>
            <a:avLst/>
            <a:gdLst/>
            <a:ahLst/>
            <a:cxnLst/>
            <a:rect l="0" t="0" r="0" b="0"/>
            <a:pathLst>
              <a:path w="1142709" h="1142709">
                <a:moveTo>
                  <a:pt x="0" y="0"/>
                </a:moveTo>
                <a:lnTo>
                  <a:pt x="1142708" y="0"/>
                </a:lnTo>
                <a:lnTo>
                  <a:pt x="1142708" y="1142708"/>
                </a:lnTo>
                <a:lnTo>
                  <a:pt x="0" y="1142708"/>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F77D4DFF-CC37-4900-A438-8921328084BA}"/>
              </a:ext>
            </a:extLst>
          </p:cNvPr>
          <p:cNvSpPr/>
          <p:nvPr/>
        </p:nvSpPr>
        <p:spPr>
          <a:xfrm>
            <a:off x="5524060" y="1136582"/>
            <a:ext cx="1002786" cy="1002786"/>
          </a:xfrm>
          <a:custGeom>
            <a:avLst/>
            <a:gdLst/>
            <a:ahLst/>
            <a:cxnLst/>
            <a:rect l="0" t="0" r="0" b="0"/>
            <a:pathLst>
              <a:path w="1002786" h="1002786">
                <a:moveTo>
                  <a:pt x="0" y="0"/>
                </a:moveTo>
                <a:lnTo>
                  <a:pt x="1002785" y="0"/>
                </a:lnTo>
                <a:lnTo>
                  <a:pt x="1002785" y="1002785"/>
                </a:lnTo>
                <a:lnTo>
                  <a:pt x="0" y="100278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EF49BAF-91A6-49A2-AD2D-A00F7587ED86}"/>
              </a:ext>
            </a:extLst>
          </p:cNvPr>
          <p:cNvSpPr/>
          <p:nvPr/>
        </p:nvSpPr>
        <p:spPr>
          <a:xfrm>
            <a:off x="6966320" y="1154976"/>
            <a:ext cx="979466" cy="979465"/>
          </a:xfrm>
          <a:custGeom>
            <a:avLst/>
            <a:gdLst/>
            <a:ahLst/>
            <a:cxnLst/>
            <a:rect l="0" t="0" r="0" b="0"/>
            <a:pathLst>
              <a:path w="979466" h="979465">
                <a:moveTo>
                  <a:pt x="0" y="0"/>
                </a:moveTo>
                <a:lnTo>
                  <a:pt x="979465" y="0"/>
                </a:lnTo>
                <a:lnTo>
                  <a:pt x="979465" y="979464"/>
                </a:lnTo>
                <a:lnTo>
                  <a:pt x="0" y="97946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8924C4D-3190-44CB-AD4C-535FBECD9A86}"/>
              </a:ext>
            </a:extLst>
          </p:cNvPr>
          <p:cNvGraphicFramePr>
            <a:graphicFrameLocks noGrp="1"/>
          </p:cNvGraphicFramePr>
          <p:nvPr>
            <p:extLst>
              <p:ext uri="{D42A27DB-BD31-4B8C-83A1-F6EECF244321}">
                <p14:modId xmlns:p14="http://schemas.microsoft.com/office/powerpoint/2010/main" val="1169881677"/>
              </p:ext>
            </p:extLst>
          </p:nvPr>
        </p:nvGraphicFramePr>
        <p:xfrm>
          <a:off x="1132301" y="2775506"/>
          <a:ext cx="2163826" cy="2791587"/>
        </p:xfrm>
        <a:graphic>
          <a:graphicData uri="http://schemas.openxmlformats.org/drawingml/2006/table">
            <a:tbl>
              <a:tblPr firstRow="1" bandRow="1">
                <a:tableStyleId>{5C22544A-7EE6-4342-B048-85BDC9FD1C3A}</a:tableStyleId>
              </a:tblPr>
              <a:tblGrid>
                <a:gridCol w="1108329">
                  <a:extLst>
                    <a:ext uri="{9D8B030D-6E8A-4147-A177-3AD203B41FA5}">
                      <a16:colId xmlns:a16="http://schemas.microsoft.com/office/drawing/2014/main" val="4121685419"/>
                    </a:ext>
                  </a:extLst>
                </a:gridCol>
                <a:gridCol w="1055497">
                  <a:extLst>
                    <a:ext uri="{9D8B030D-6E8A-4147-A177-3AD203B41FA5}">
                      <a16:colId xmlns:a16="http://schemas.microsoft.com/office/drawing/2014/main" val="1422244089"/>
                    </a:ext>
                  </a:extLst>
                </a:gridCol>
              </a:tblGrid>
              <a:tr h="544449">
                <a:tc>
                  <a:txBody>
                    <a:bodyPr/>
                    <a:lstStyle/>
                    <a:p>
                      <a:r>
                        <a:rPr lang="en-US" sz="1600" b="0" i="0" u="none" baseline="0">
                          <a:solidFill>
                            <a:srgbClr val="000000"/>
                          </a:solidFill>
                          <a:latin typeface="Arial - 16"/>
                        </a:rPr>
                        <a:t>Input/ Entrée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Output/ 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902064338"/>
                  </a:ext>
                </a:extLst>
              </a:tr>
              <a:tr h="544322">
                <a:tc>
                  <a:txBody>
                    <a:bodyPr/>
                    <a:lstStyle/>
                    <a:p>
                      <a:r>
                        <a:rPr lang="en-US" sz="1600" b="0" i="0" u="none" baseline="0">
                          <a:solidFill>
                            <a:srgbClr val="000000"/>
                          </a:solidFill>
                          <a:latin typeface="Arial - 16"/>
                        </a:rPr>
                        <a:t>10</a:t>
                      </a:r>
                    </a:p>
                    <a:p>
                      <a:endParaRPr lang="en-US" sz="1600" b="0" i="0" u="none" baseline="0">
                        <a:solidFill>
                          <a:srgbClr val="000000"/>
                        </a:solidFill>
                        <a:latin typeface="Arial - 16"/>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98441038"/>
                  </a:ext>
                </a:extLst>
              </a:tr>
              <a:tr h="544449">
                <a:tc>
                  <a:txBody>
                    <a:bodyPr/>
                    <a:lstStyle/>
                    <a:p>
                      <a:r>
                        <a:rPr lang="en-US" sz="1600" b="0" i="0" u="none" baseline="0">
                          <a:solidFill>
                            <a:srgbClr val="000000"/>
                          </a:solidFill>
                          <a:latin typeface="Arial - 16"/>
                        </a:rPr>
                        <a:t>9</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591762372"/>
                  </a:ext>
                </a:extLst>
              </a:tr>
              <a:tr h="544449">
                <a:tc>
                  <a:txBody>
                    <a:bodyPr/>
                    <a:lstStyle/>
                    <a:p>
                      <a:r>
                        <a:rPr lang="en-US" sz="1600" b="0" i="0" u="none" baseline="0">
                          <a:solidFill>
                            <a:srgbClr val="000000"/>
                          </a:solidFill>
                          <a:latin typeface="Arial - 16"/>
                        </a:rPr>
                        <a:t>8</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781428838"/>
                  </a:ext>
                </a:extLst>
              </a:tr>
              <a:tr h="544449">
                <a:tc>
                  <a:txBody>
                    <a:bodyPr/>
                    <a:lstStyle/>
                    <a:p>
                      <a:r>
                        <a:rPr lang="en-US" sz="1600" b="0" i="0" u="none" baseline="0">
                          <a:solidFill>
                            <a:srgbClr val="000000"/>
                          </a:solidFill>
                          <a:latin typeface="Arial - 16"/>
                        </a:rPr>
                        <a:t>7</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127788091"/>
                  </a:ext>
                </a:extLst>
              </a:tr>
            </a:tbl>
          </a:graphicData>
        </a:graphic>
      </p:graphicFrame>
      <p:sp>
        <p:nvSpPr>
          <p:cNvPr id="7" name="TextBox 6">
            <a:extLst>
              <a:ext uri="{FF2B5EF4-FFF2-40B4-BE49-F238E27FC236}">
                <a16:creationId xmlns:a16="http://schemas.microsoft.com/office/drawing/2014/main" id="{E9DCC62B-6446-4EEF-9986-A4C772E3B97B}"/>
              </a:ext>
            </a:extLst>
          </p:cNvPr>
          <p:cNvSpPr txBox="1"/>
          <p:nvPr/>
        </p:nvSpPr>
        <p:spPr>
          <a:xfrm>
            <a:off x="1805401" y="1429306"/>
            <a:ext cx="849529" cy="461665"/>
          </a:xfrm>
          <a:prstGeom prst="rect">
            <a:avLst/>
          </a:prstGeom>
          <a:noFill/>
        </p:spPr>
        <p:txBody>
          <a:bodyPr vert="horz" rtlCol="0">
            <a:spAutoFit/>
          </a:bodyPr>
          <a:lstStyle/>
          <a:p>
            <a:r>
              <a:rPr lang="en-US" sz="2400">
                <a:solidFill>
                  <a:srgbClr val="000000"/>
                </a:solidFill>
              </a:rPr>
              <a:t>- 5</a:t>
            </a:r>
          </a:p>
        </p:txBody>
      </p:sp>
      <p:cxnSp>
        <p:nvCxnSpPr>
          <p:cNvPr id="8" name="Straight Connector 7">
            <a:extLst>
              <a:ext uri="{FF2B5EF4-FFF2-40B4-BE49-F238E27FC236}">
                <a16:creationId xmlns:a16="http://schemas.microsoft.com/office/drawing/2014/main" id="{C0DCB508-9ECB-4463-8F61-CD307611BAE3}"/>
              </a:ext>
            </a:extLst>
          </p:cNvPr>
          <p:cNvCxnSpPr/>
          <p:nvPr/>
        </p:nvCxnSpPr>
        <p:spPr>
          <a:xfrm>
            <a:off x="854552" y="1800781"/>
            <a:ext cx="557149"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0C26E1-0848-4294-8C73-8BF4AC92F969}"/>
              </a:ext>
            </a:extLst>
          </p:cNvPr>
          <p:cNvCxnSpPr/>
          <p:nvPr/>
        </p:nvCxnSpPr>
        <p:spPr>
          <a:xfrm>
            <a:off x="2912460" y="1806115"/>
            <a:ext cx="58204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9BBA2E-943E-4BFD-B13A-02F81BDE2C61}"/>
              </a:ext>
            </a:extLst>
          </p:cNvPr>
          <p:cNvSpPr txBox="1"/>
          <p:nvPr/>
        </p:nvSpPr>
        <p:spPr>
          <a:xfrm>
            <a:off x="797516" y="1895032"/>
            <a:ext cx="725686" cy="246221"/>
          </a:xfrm>
          <a:prstGeom prst="rect">
            <a:avLst/>
          </a:prstGeom>
          <a:noFill/>
        </p:spPr>
        <p:txBody>
          <a:bodyPr vert="horz" rtlCol="0">
            <a:spAutoFit/>
          </a:bodyPr>
          <a:lstStyle/>
          <a:p>
            <a:r>
              <a:rPr lang="en-US" sz="1000">
                <a:solidFill>
                  <a:srgbClr val="000000"/>
                </a:solidFill>
              </a:rPr>
              <a:t>Entrée</a:t>
            </a:r>
          </a:p>
        </p:txBody>
      </p:sp>
      <p:sp>
        <p:nvSpPr>
          <p:cNvPr id="11" name="TextBox 10">
            <a:extLst>
              <a:ext uri="{FF2B5EF4-FFF2-40B4-BE49-F238E27FC236}">
                <a16:creationId xmlns:a16="http://schemas.microsoft.com/office/drawing/2014/main" id="{41F51145-36E4-48CD-98AB-1213BDCA4A7F}"/>
              </a:ext>
            </a:extLst>
          </p:cNvPr>
          <p:cNvSpPr txBox="1"/>
          <p:nvPr/>
        </p:nvSpPr>
        <p:spPr>
          <a:xfrm>
            <a:off x="2901683" y="1887783"/>
            <a:ext cx="657820" cy="246221"/>
          </a:xfrm>
          <a:prstGeom prst="rect">
            <a:avLst/>
          </a:prstGeom>
          <a:noFill/>
        </p:spPr>
        <p:txBody>
          <a:bodyPr vert="horz" rtlCol="0">
            <a:spAutoFit/>
          </a:bodyPr>
          <a:lstStyle/>
          <a:p>
            <a:r>
              <a:rPr lang="en-US" sz="1000">
                <a:solidFill>
                  <a:srgbClr val="000000"/>
                </a:solidFill>
              </a:rPr>
              <a:t>Sortie</a:t>
            </a:r>
          </a:p>
        </p:txBody>
      </p:sp>
      <p:cxnSp>
        <p:nvCxnSpPr>
          <p:cNvPr id="12" name="Straight Connector 11">
            <a:extLst>
              <a:ext uri="{FF2B5EF4-FFF2-40B4-BE49-F238E27FC236}">
                <a16:creationId xmlns:a16="http://schemas.microsoft.com/office/drawing/2014/main" id="{174E1FD1-3313-4DB5-BE41-57240428686F}"/>
              </a:ext>
            </a:extLst>
          </p:cNvPr>
          <p:cNvCxnSpPr/>
          <p:nvPr/>
        </p:nvCxnSpPr>
        <p:spPr>
          <a:xfrm>
            <a:off x="4684581" y="1800781"/>
            <a:ext cx="557149"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10014E-A5FA-47D4-B866-0F533A7A1C23}"/>
              </a:ext>
            </a:extLst>
          </p:cNvPr>
          <p:cNvSpPr txBox="1"/>
          <p:nvPr/>
        </p:nvSpPr>
        <p:spPr>
          <a:xfrm>
            <a:off x="4684581" y="1827817"/>
            <a:ext cx="725686" cy="246221"/>
          </a:xfrm>
          <a:prstGeom prst="rect">
            <a:avLst/>
          </a:prstGeom>
          <a:noFill/>
        </p:spPr>
        <p:txBody>
          <a:bodyPr vert="horz" rtlCol="0">
            <a:spAutoFit/>
          </a:bodyPr>
          <a:lstStyle/>
          <a:p>
            <a:r>
              <a:rPr lang="en-US" sz="1000">
                <a:solidFill>
                  <a:srgbClr val="000000"/>
                </a:solidFill>
              </a:rPr>
              <a:t>Entrée</a:t>
            </a:r>
          </a:p>
        </p:txBody>
      </p:sp>
      <p:cxnSp>
        <p:nvCxnSpPr>
          <p:cNvPr id="14" name="Straight Connector 13">
            <a:extLst>
              <a:ext uri="{FF2B5EF4-FFF2-40B4-BE49-F238E27FC236}">
                <a16:creationId xmlns:a16="http://schemas.microsoft.com/office/drawing/2014/main" id="{32AF9C50-3338-4737-A368-817809919ACB}"/>
              </a:ext>
            </a:extLst>
          </p:cNvPr>
          <p:cNvCxnSpPr/>
          <p:nvPr/>
        </p:nvCxnSpPr>
        <p:spPr>
          <a:xfrm>
            <a:off x="8113344" y="1712813"/>
            <a:ext cx="58204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B3EE00-7BBD-4593-A2B8-E22D8FE0A118}"/>
              </a:ext>
            </a:extLst>
          </p:cNvPr>
          <p:cNvSpPr txBox="1"/>
          <p:nvPr/>
        </p:nvSpPr>
        <p:spPr>
          <a:xfrm>
            <a:off x="8113344" y="1794351"/>
            <a:ext cx="657820" cy="246221"/>
          </a:xfrm>
          <a:prstGeom prst="rect">
            <a:avLst/>
          </a:prstGeom>
          <a:noFill/>
        </p:spPr>
        <p:txBody>
          <a:bodyPr vert="horz" rtlCol="0">
            <a:spAutoFit/>
          </a:bodyPr>
          <a:lstStyle/>
          <a:p>
            <a:r>
              <a:rPr lang="en-US" sz="1000">
                <a:solidFill>
                  <a:srgbClr val="000000"/>
                </a:solidFill>
              </a:rPr>
              <a:t>Sortie</a:t>
            </a:r>
          </a:p>
        </p:txBody>
      </p:sp>
      <p:cxnSp>
        <p:nvCxnSpPr>
          <p:cNvPr id="16" name="Straight Connector 15">
            <a:extLst>
              <a:ext uri="{FF2B5EF4-FFF2-40B4-BE49-F238E27FC236}">
                <a16:creationId xmlns:a16="http://schemas.microsoft.com/office/drawing/2014/main" id="{12B0CAF5-3496-4C4B-AEC6-24DD7682CD52}"/>
              </a:ext>
            </a:extLst>
          </p:cNvPr>
          <p:cNvCxnSpPr/>
          <p:nvPr/>
        </p:nvCxnSpPr>
        <p:spPr>
          <a:xfrm>
            <a:off x="6640639" y="1808787"/>
            <a:ext cx="240919"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E118AC-4C0C-4AFB-B97B-583CB08B3F38}"/>
              </a:ext>
            </a:extLst>
          </p:cNvPr>
          <p:cNvSpPr txBox="1"/>
          <p:nvPr/>
        </p:nvSpPr>
        <p:spPr>
          <a:xfrm>
            <a:off x="5717643" y="1418204"/>
            <a:ext cx="933471" cy="461665"/>
          </a:xfrm>
          <a:prstGeom prst="rect">
            <a:avLst/>
          </a:prstGeom>
          <a:noFill/>
        </p:spPr>
        <p:txBody>
          <a:bodyPr vert="horz" rtlCol="0">
            <a:spAutoFit/>
          </a:bodyPr>
          <a:lstStyle/>
          <a:p>
            <a:r>
              <a:rPr lang="en-US" sz="2400">
                <a:solidFill>
                  <a:srgbClr val="000000"/>
                </a:solidFill>
              </a:rPr>
              <a:t>x 3</a:t>
            </a:r>
          </a:p>
        </p:txBody>
      </p:sp>
      <p:sp>
        <p:nvSpPr>
          <p:cNvPr id="18" name="TextBox 17">
            <a:extLst>
              <a:ext uri="{FF2B5EF4-FFF2-40B4-BE49-F238E27FC236}">
                <a16:creationId xmlns:a16="http://schemas.microsoft.com/office/drawing/2014/main" id="{E7065EFB-D3DE-4157-871E-70C1BA3123E4}"/>
              </a:ext>
            </a:extLst>
          </p:cNvPr>
          <p:cNvSpPr txBox="1"/>
          <p:nvPr/>
        </p:nvSpPr>
        <p:spPr>
          <a:xfrm>
            <a:off x="7090588" y="1399448"/>
            <a:ext cx="767570" cy="477054"/>
          </a:xfrm>
          <a:prstGeom prst="rect">
            <a:avLst/>
          </a:prstGeom>
          <a:noFill/>
        </p:spPr>
        <p:txBody>
          <a:bodyPr vert="horz" rtlCol="0">
            <a:spAutoFit/>
          </a:bodyPr>
          <a:lstStyle/>
          <a:p>
            <a:r>
              <a:rPr lang="en-US" sz="2400">
                <a:solidFill>
                  <a:srgbClr val="000000"/>
                </a:solidFill>
              </a:rPr>
              <a:t>- 1</a:t>
            </a:r>
          </a:p>
        </p:txBody>
      </p:sp>
      <p:graphicFrame>
        <p:nvGraphicFramePr>
          <p:cNvPr id="19" name="Table 18">
            <a:extLst>
              <a:ext uri="{FF2B5EF4-FFF2-40B4-BE49-F238E27FC236}">
                <a16:creationId xmlns:a16="http://schemas.microsoft.com/office/drawing/2014/main" id="{9E41CEA9-E398-4799-A61C-D5F2FA9DFA44}"/>
              </a:ext>
            </a:extLst>
          </p:cNvPr>
          <p:cNvGraphicFramePr>
            <a:graphicFrameLocks noGrp="1"/>
          </p:cNvGraphicFramePr>
          <p:nvPr>
            <p:extLst>
              <p:ext uri="{D42A27DB-BD31-4B8C-83A1-F6EECF244321}">
                <p14:modId xmlns:p14="http://schemas.microsoft.com/office/powerpoint/2010/main" val="283296499"/>
              </p:ext>
            </p:extLst>
          </p:nvPr>
        </p:nvGraphicFramePr>
        <p:xfrm>
          <a:off x="5796216" y="2529513"/>
          <a:ext cx="2072767" cy="3119120"/>
        </p:xfrm>
        <a:graphic>
          <a:graphicData uri="http://schemas.openxmlformats.org/drawingml/2006/table">
            <a:tbl>
              <a:tblPr firstRow="1" bandRow="1">
                <a:tableStyleId>{5C22544A-7EE6-4342-B048-85BDC9FD1C3A}</a:tableStyleId>
              </a:tblPr>
              <a:tblGrid>
                <a:gridCol w="1058545">
                  <a:extLst>
                    <a:ext uri="{9D8B030D-6E8A-4147-A177-3AD203B41FA5}">
                      <a16:colId xmlns:a16="http://schemas.microsoft.com/office/drawing/2014/main" val="496106715"/>
                    </a:ext>
                  </a:extLst>
                </a:gridCol>
                <a:gridCol w="1014222">
                  <a:extLst>
                    <a:ext uri="{9D8B030D-6E8A-4147-A177-3AD203B41FA5}">
                      <a16:colId xmlns:a16="http://schemas.microsoft.com/office/drawing/2014/main" val="2799689298"/>
                    </a:ext>
                  </a:extLst>
                </a:gridCol>
              </a:tblGrid>
              <a:tr h="476885">
                <a:tc>
                  <a:txBody>
                    <a:bodyPr/>
                    <a:lstStyle/>
                    <a:p>
                      <a:r>
                        <a:rPr lang="en-US" sz="1600" b="0" i="0" u="none" baseline="0">
                          <a:solidFill>
                            <a:srgbClr val="000000"/>
                          </a:solidFill>
                          <a:latin typeface="Arial - 16"/>
                        </a:rPr>
                        <a:t>Input/ Entrée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 16"/>
                        </a:rPr>
                        <a:t>Output/ Sortie</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1382645317"/>
                  </a:ext>
                </a:extLst>
              </a:tr>
              <a:tr h="508000">
                <a:tc>
                  <a:txBody>
                    <a:bodyPr/>
                    <a:lstStyle/>
                    <a:p>
                      <a:r>
                        <a:rPr lang="en-US" sz="1600" b="0" i="0" u="none" baseline="0">
                          <a:solidFill>
                            <a:srgbClr val="000000"/>
                          </a:solidFill>
                          <a:latin typeface="Arial - 16"/>
                        </a:rPr>
                        <a:t>1</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3083057025"/>
                  </a:ext>
                </a:extLst>
              </a:tr>
              <a:tr h="508000">
                <a:tc>
                  <a:txBody>
                    <a:bodyPr/>
                    <a:lstStyle/>
                    <a:p>
                      <a:r>
                        <a:rPr lang="en-US" sz="1600" b="0" i="0" u="none" baseline="0">
                          <a:solidFill>
                            <a:srgbClr val="000000"/>
                          </a:solidFill>
                          <a:latin typeface="Arial - 16"/>
                        </a:rPr>
                        <a:t>2</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572406580"/>
                  </a:ext>
                </a:extLst>
              </a:tr>
              <a:tr h="508000">
                <a:tc>
                  <a:txBody>
                    <a:bodyPr/>
                    <a:lstStyle/>
                    <a:p>
                      <a:r>
                        <a:rPr lang="en-US" sz="1600" b="0" i="0" u="none" baseline="0">
                          <a:solidFill>
                            <a:srgbClr val="000000"/>
                          </a:solidFill>
                          <a:latin typeface="Arial - 16"/>
                        </a:rPr>
                        <a:t>3</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777014790"/>
                  </a:ext>
                </a:extLst>
              </a:tr>
              <a:tr h="508000">
                <a:tc>
                  <a:txBody>
                    <a:bodyPr/>
                    <a:lstStyle/>
                    <a:p>
                      <a:r>
                        <a:rPr lang="en-US" sz="1600" b="0" i="0" u="none" baseline="0">
                          <a:solidFill>
                            <a:srgbClr val="000000"/>
                          </a:solidFill>
                          <a:latin typeface="Arial - 16"/>
                        </a:rPr>
                        <a:t>4</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840246784"/>
                  </a:ext>
                </a:extLst>
              </a:tr>
              <a:tr h="508000">
                <a:tc>
                  <a:txBody>
                    <a:bodyPr/>
                    <a:lstStyle/>
                    <a:p>
                      <a:r>
                        <a:rPr lang="en-US" sz="1600" b="0" i="0" u="none" baseline="0">
                          <a:solidFill>
                            <a:srgbClr val="000000"/>
                          </a:solidFill>
                          <a:latin typeface="Arial - 16"/>
                        </a:rPr>
                        <a:t>5</a:t>
                      </a: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extLst>
                  <a:ext uri="{0D108BD9-81ED-4DB2-BD59-A6C34878D82A}">
                    <a16:rowId xmlns:a16="http://schemas.microsoft.com/office/drawing/2014/main" val="2481431231"/>
                  </a:ext>
                </a:extLst>
              </a:tr>
            </a:tbl>
          </a:graphicData>
        </a:graphic>
      </p:graphicFrame>
      <p:sp>
        <p:nvSpPr>
          <p:cNvPr id="21" name="TextBox 20">
            <a:extLst>
              <a:ext uri="{FF2B5EF4-FFF2-40B4-BE49-F238E27FC236}">
                <a16:creationId xmlns:a16="http://schemas.microsoft.com/office/drawing/2014/main" id="{5DF0F178-7968-459F-B921-D08158BCF184}"/>
              </a:ext>
            </a:extLst>
          </p:cNvPr>
          <p:cNvSpPr txBox="1"/>
          <p:nvPr/>
        </p:nvSpPr>
        <p:spPr>
          <a:xfrm>
            <a:off x="797516" y="1387263"/>
            <a:ext cx="5081750" cy="261610"/>
          </a:xfrm>
          <a:prstGeom prst="rect">
            <a:avLst/>
          </a:prstGeom>
          <a:noFill/>
        </p:spPr>
        <p:txBody>
          <a:bodyPr wrap="square">
            <a:spAutoFit/>
          </a:bodyPr>
          <a:lstStyle/>
          <a:p>
            <a:r>
              <a:rPr lang="en-US" sz="1100">
                <a:solidFill>
                  <a:srgbClr val="000000"/>
                </a:solidFill>
              </a:rPr>
              <a:t>Input                                                        Output</a:t>
            </a:r>
          </a:p>
        </p:txBody>
      </p:sp>
      <p:sp>
        <p:nvSpPr>
          <p:cNvPr id="23" name="TextBox 22">
            <a:extLst>
              <a:ext uri="{FF2B5EF4-FFF2-40B4-BE49-F238E27FC236}">
                <a16:creationId xmlns:a16="http://schemas.microsoft.com/office/drawing/2014/main" id="{540B80A5-1CE9-4CE7-9045-9E275A0938C4}"/>
              </a:ext>
            </a:extLst>
          </p:cNvPr>
          <p:cNvSpPr txBox="1"/>
          <p:nvPr/>
        </p:nvSpPr>
        <p:spPr>
          <a:xfrm>
            <a:off x="4667064" y="1405709"/>
            <a:ext cx="5081750" cy="261610"/>
          </a:xfrm>
          <a:prstGeom prst="rect">
            <a:avLst/>
          </a:prstGeom>
          <a:noFill/>
        </p:spPr>
        <p:txBody>
          <a:bodyPr wrap="square">
            <a:spAutoFit/>
          </a:bodyPr>
          <a:lstStyle/>
          <a:p>
            <a:r>
              <a:rPr lang="en-US" sz="1100">
                <a:solidFill>
                  <a:srgbClr val="000000"/>
                </a:solidFill>
              </a:rPr>
              <a:t>Input                                                                                                  Output</a:t>
            </a:r>
          </a:p>
        </p:txBody>
      </p:sp>
      <p:sp>
        <p:nvSpPr>
          <p:cNvPr id="25" name="TextBox 24">
            <a:extLst>
              <a:ext uri="{FF2B5EF4-FFF2-40B4-BE49-F238E27FC236}">
                <a16:creationId xmlns:a16="http://schemas.microsoft.com/office/drawing/2014/main" id="{8B9449AA-784F-47F2-AD32-D2EC32DFBBF7}"/>
              </a:ext>
            </a:extLst>
          </p:cNvPr>
          <p:cNvSpPr txBox="1"/>
          <p:nvPr/>
        </p:nvSpPr>
        <p:spPr>
          <a:xfrm>
            <a:off x="755251" y="6339010"/>
            <a:ext cx="8777631" cy="646331"/>
          </a:xfrm>
          <a:prstGeom prst="rect">
            <a:avLst/>
          </a:prstGeom>
          <a:noFill/>
        </p:spPr>
        <p:txBody>
          <a:bodyPr wrap="square">
            <a:spAutoFit/>
          </a:bodyPr>
          <a:lstStyle/>
          <a:p>
            <a:r>
              <a:rPr lang="fr-CA" b="1">
                <a:solidFill>
                  <a:srgbClr val="000000"/>
                </a:solidFill>
              </a:rPr>
              <a:t>C</a:t>
            </a:r>
            <a:r>
              <a:rPr lang="en-US" b="1" err="1">
                <a:solidFill>
                  <a:srgbClr val="000000"/>
                </a:solidFill>
              </a:rPr>
              <a:t>omplète</a:t>
            </a:r>
            <a:r>
              <a:rPr lang="en-US">
                <a:solidFill>
                  <a:srgbClr val="000000"/>
                </a:solidFill>
              </a:rPr>
              <a:t> les deux tables de </a:t>
            </a:r>
            <a:r>
              <a:rPr lang="en-US" err="1">
                <a:solidFill>
                  <a:srgbClr val="000000"/>
                </a:solidFill>
              </a:rPr>
              <a:t>valeurs</a:t>
            </a:r>
            <a:r>
              <a:rPr lang="en-US">
                <a:solidFill>
                  <a:srgbClr val="000000"/>
                </a:solidFill>
              </a:rPr>
              <a:t> ci-dessous dans ton cahier. </a:t>
            </a:r>
            <a:r>
              <a:rPr lang="en-US" b="1" err="1">
                <a:solidFill>
                  <a:srgbClr val="000000"/>
                </a:solidFill>
              </a:rPr>
              <a:t>Écris</a:t>
            </a:r>
            <a:r>
              <a:rPr lang="en-US">
                <a:solidFill>
                  <a:srgbClr val="000000"/>
                </a:solidFill>
              </a:rPr>
              <a:t> les trois </a:t>
            </a:r>
            <a:r>
              <a:rPr lang="en-US" err="1">
                <a:solidFill>
                  <a:srgbClr val="000000"/>
                </a:solidFill>
              </a:rPr>
              <a:t>règles</a:t>
            </a:r>
            <a:r>
              <a:rPr lang="en-US">
                <a:solidFill>
                  <a:srgbClr val="000000"/>
                </a:solidFill>
              </a:rPr>
              <a:t> de </a:t>
            </a:r>
          </a:p>
          <a:p>
            <a:r>
              <a:rPr lang="en-US" err="1">
                <a:solidFill>
                  <a:srgbClr val="000000"/>
                </a:solidFill>
              </a:rPr>
              <a:t>régularités</a:t>
            </a:r>
            <a:r>
              <a:rPr lang="en-US">
                <a:solidFill>
                  <a:srgbClr val="000000"/>
                </a:solidFill>
              </a:rPr>
              <a:t> pour </a:t>
            </a:r>
            <a:r>
              <a:rPr lang="en-US" err="1">
                <a:solidFill>
                  <a:srgbClr val="000000"/>
                </a:solidFill>
              </a:rPr>
              <a:t>chaque</a:t>
            </a:r>
            <a:r>
              <a:rPr lang="en-US">
                <a:solidFill>
                  <a:srgbClr val="000000"/>
                </a:solidFill>
              </a:rPr>
              <a:t>.  </a:t>
            </a:r>
          </a:p>
        </p:txBody>
      </p:sp>
      <p:cxnSp>
        <p:nvCxnSpPr>
          <p:cNvPr id="24" name="Straight Connector 23">
            <a:extLst>
              <a:ext uri="{FF2B5EF4-FFF2-40B4-BE49-F238E27FC236}">
                <a16:creationId xmlns:a16="http://schemas.microsoft.com/office/drawing/2014/main" id="{9814ED2F-CC93-472B-8542-C1CD44028389}"/>
              </a:ext>
            </a:extLst>
          </p:cNvPr>
          <p:cNvCxnSpPr>
            <a:cxnSpLocks/>
          </p:cNvCxnSpPr>
          <p:nvPr/>
        </p:nvCxnSpPr>
        <p:spPr>
          <a:xfrm>
            <a:off x="338520" y="6143717"/>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9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AEB-743E-4D1E-9A55-D8CAF2788952}"/>
              </a:ext>
            </a:extLst>
          </p:cNvPr>
          <p:cNvSpPr>
            <a:spLocks noGrp="1"/>
          </p:cNvSpPr>
          <p:nvPr>
            <p:ph type="ctrTitle"/>
          </p:nvPr>
        </p:nvSpPr>
        <p:spPr>
          <a:xfrm>
            <a:off x="1270000" y="3328119"/>
            <a:ext cx="7620000" cy="2652889"/>
          </a:xfrm>
        </p:spPr>
        <p:txBody>
          <a:bodyPr>
            <a:noAutofit/>
          </a:bodyPr>
          <a:lstStyle/>
          <a:p>
            <a:r>
              <a:rPr lang="fr-CA" sz="2400" err="1">
                <a:latin typeface="+mn-lt"/>
              </a:rPr>
              <a:t>Worksheet</a:t>
            </a:r>
            <a:r>
              <a:rPr lang="fr-CA" sz="2400">
                <a:latin typeface="+mn-lt"/>
              </a:rPr>
              <a:t> – Input/Output Tables</a:t>
            </a: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br>
              <a:rPr lang="fr-CA" sz="2400">
                <a:latin typeface="+mn-lt"/>
              </a:rPr>
            </a:br>
            <a:r>
              <a:rPr lang="fr-CA" sz="2400">
                <a:latin typeface="+mn-lt"/>
              </a:rPr>
              <a:t>Feuille de travail – Les tables d’entrée/sortie</a:t>
            </a:r>
            <a:endParaRPr lang="en-US" sz="2400">
              <a:latin typeface="+mn-lt"/>
            </a:endParaRPr>
          </a:p>
        </p:txBody>
      </p:sp>
      <p:cxnSp>
        <p:nvCxnSpPr>
          <p:cNvPr id="4" name="Straight Connector 3">
            <a:extLst>
              <a:ext uri="{FF2B5EF4-FFF2-40B4-BE49-F238E27FC236}">
                <a16:creationId xmlns:a16="http://schemas.microsoft.com/office/drawing/2014/main" id="{4B0FD30C-CC99-40BB-AF15-DDC62313E449}"/>
              </a:ext>
            </a:extLst>
          </p:cNvPr>
          <p:cNvCxnSpPr>
            <a:cxnSpLocks/>
          </p:cNvCxnSpPr>
          <p:nvPr/>
        </p:nvCxnSpPr>
        <p:spPr>
          <a:xfrm>
            <a:off x="529020" y="3810000"/>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32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002BC-7E21-42EB-9D63-FF46EDF2607F}"/>
              </a:ext>
            </a:extLst>
          </p:cNvPr>
          <p:cNvSpPr txBox="1"/>
          <p:nvPr/>
        </p:nvSpPr>
        <p:spPr>
          <a:xfrm>
            <a:off x="674412" y="706383"/>
            <a:ext cx="8196317" cy="5770811"/>
          </a:xfrm>
          <a:prstGeom prst="rect">
            <a:avLst/>
          </a:prstGeom>
          <a:noFill/>
        </p:spPr>
        <p:txBody>
          <a:bodyPr vert="horz" wrap="square" rtlCol="0">
            <a:spAutoFit/>
          </a:bodyPr>
          <a:lstStyle/>
          <a:p>
            <a:endParaRPr lang="fr-FR" sz="2400">
              <a:solidFill>
                <a:srgbClr val="000000"/>
              </a:solidFill>
            </a:endParaRPr>
          </a:p>
          <a:p>
            <a:r>
              <a:rPr lang="fr-FR" sz="2400">
                <a:solidFill>
                  <a:srgbClr val="000000"/>
                </a:solidFill>
              </a:rPr>
              <a:t>Practice - </a:t>
            </a:r>
            <a:r>
              <a:rPr lang="fr-FR" sz="2400" b="1">
                <a:solidFill>
                  <a:srgbClr val="000000"/>
                </a:solidFill>
              </a:rPr>
              <a:t>Complete</a:t>
            </a:r>
            <a:r>
              <a:rPr lang="fr-FR" sz="2400">
                <a:solidFill>
                  <a:srgbClr val="000000"/>
                </a:solidFill>
              </a:rPr>
              <a:t> # 1b, 2a, 4, 6 and 8 on pages 8 to 10. </a:t>
            </a:r>
          </a:p>
          <a:p>
            <a:endParaRPr lang="fr-FR" sz="2400">
              <a:solidFill>
                <a:srgbClr val="000000"/>
              </a:solidFill>
            </a:endParaRPr>
          </a:p>
          <a:p>
            <a:r>
              <a:rPr lang="en-US" sz="2400" b="1">
                <a:solidFill>
                  <a:srgbClr val="000000"/>
                </a:solidFill>
              </a:rPr>
              <a:t>Record</a:t>
            </a:r>
            <a:r>
              <a:rPr lang="en-US" sz="2400">
                <a:solidFill>
                  <a:srgbClr val="000000"/>
                </a:solidFill>
              </a:rPr>
              <a:t> your answers in your scribbler and be sure to clearly indicate the page number and questions. </a:t>
            </a:r>
          </a:p>
          <a:p>
            <a:endParaRPr lang="en-US" sz="2400">
              <a:solidFill>
                <a:srgbClr val="000000"/>
              </a:solidFill>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endParaRPr lang="fr-FR" sz="1500">
              <a:solidFill>
                <a:srgbClr val="000000"/>
              </a:solidFill>
              <a:latin typeface="Arial - 25"/>
            </a:endParaRPr>
          </a:p>
          <a:p>
            <a:r>
              <a:rPr lang="fr-FR" sz="2400">
                <a:solidFill>
                  <a:srgbClr val="000000"/>
                </a:solidFill>
              </a:rPr>
              <a:t>Pratiquer - </a:t>
            </a:r>
            <a:r>
              <a:rPr lang="fr-FR" sz="2400" b="1">
                <a:solidFill>
                  <a:srgbClr val="000000"/>
                </a:solidFill>
              </a:rPr>
              <a:t>Compléter</a:t>
            </a:r>
            <a:r>
              <a:rPr lang="fr-FR" sz="2400">
                <a:solidFill>
                  <a:srgbClr val="000000"/>
                </a:solidFill>
              </a:rPr>
              <a:t> # 1b, 2a, 4, 6 et 8 aux pages 8 à 10.</a:t>
            </a:r>
          </a:p>
          <a:p>
            <a:endParaRPr lang="fr-FR" sz="2400">
              <a:solidFill>
                <a:srgbClr val="000000"/>
              </a:solidFill>
            </a:endParaRPr>
          </a:p>
          <a:p>
            <a:r>
              <a:rPr lang="fr-FR" sz="2400" b="1">
                <a:solidFill>
                  <a:srgbClr val="000000"/>
                </a:solidFill>
              </a:rPr>
              <a:t>Écris</a:t>
            </a:r>
            <a:r>
              <a:rPr lang="fr-FR" sz="2400">
                <a:solidFill>
                  <a:srgbClr val="000000"/>
                </a:solidFill>
              </a:rPr>
              <a:t> les réponses dans ton cahier et fais certain que tu indique clairement la page et le numéro de la question.</a:t>
            </a:r>
          </a:p>
          <a:p>
            <a:endParaRPr lang="fr-FR" sz="2400">
              <a:solidFill>
                <a:srgbClr val="000000"/>
              </a:solidFill>
            </a:endParaRPr>
          </a:p>
        </p:txBody>
      </p:sp>
      <p:cxnSp>
        <p:nvCxnSpPr>
          <p:cNvPr id="4" name="Straight Connector 3">
            <a:extLst>
              <a:ext uri="{FF2B5EF4-FFF2-40B4-BE49-F238E27FC236}">
                <a16:creationId xmlns:a16="http://schemas.microsoft.com/office/drawing/2014/main" id="{8B0D4DAB-ED93-4E0F-A48A-33E329419563}"/>
              </a:ext>
            </a:extLst>
          </p:cNvPr>
          <p:cNvCxnSpPr>
            <a:cxnSpLocks/>
          </p:cNvCxnSpPr>
          <p:nvPr/>
        </p:nvCxnSpPr>
        <p:spPr>
          <a:xfrm>
            <a:off x="529020" y="3589283"/>
            <a:ext cx="91019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88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008AD-0902-4C97-A39D-6AE875DFDE27}"/>
              </a:ext>
            </a:extLst>
          </p:cNvPr>
          <p:cNvSpPr txBox="1"/>
          <p:nvPr/>
        </p:nvSpPr>
        <p:spPr>
          <a:xfrm>
            <a:off x="3037489" y="2448910"/>
            <a:ext cx="5528441" cy="523220"/>
          </a:xfrm>
          <a:prstGeom prst="rect">
            <a:avLst/>
          </a:prstGeom>
          <a:noFill/>
        </p:spPr>
        <p:txBody>
          <a:bodyPr wrap="square" rtlCol="0">
            <a:spAutoFit/>
          </a:bodyPr>
          <a:lstStyle/>
          <a:p>
            <a:r>
              <a:rPr lang="fr-CA" sz="2800"/>
              <a:t>Journal Question PR1 #1</a:t>
            </a:r>
            <a:endParaRPr lang="en-US" sz="2800"/>
          </a:p>
        </p:txBody>
      </p:sp>
    </p:spTree>
    <p:extLst>
      <p:ext uri="{BB962C8B-B14F-4D97-AF65-F5344CB8AC3E}">
        <p14:creationId xmlns:p14="http://schemas.microsoft.com/office/powerpoint/2010/main" val="77289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Custom</PresentationFormat>
  <Paragraphs>258</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Calibri</vt:lpstr>
      <vt:lpstr>Arial</vt:lpstr>
      <vt:lpstr>Arial - 36</vt:lpstr>
      <vt:lpstr>Arial - 61</vt:lpstr>
      <vt:lpstr>Calibri Light</vt:lpstr>
      <vt:lpstr>Arial - 46</vt:lpstr>
      <vt:lpstr>Arial - 26</vt:lpstr>
      <vt:lpstr>Arial - 17</vt:lpstr>
      <vt:lpstr>Arial - 25</vt:lpstr>
      <vt:lpstr>Arial - 16</vt:lpstr>
      <vt:lpstr>Office Theme</vt:lpstr>
      <vt:lpstr>PowerPoint Presentation</vt:lpstr>
      <vt:lpstr>Le 15 octobre 2021</vt:lpstr>
      <vt:lpstr>PowerPoint Presentation</vt:lpstr>
      <vt:lpstr>PowerPoint Presentation</vt:lpstr>
      <vt:lpstr>PowerPoint Presentation</vt:lpstr>
      <vt:lpstr>PowerPoint Presentation</vt:lpstr>
      <vt:lpstr>Worksheet – Input/Output Tables            Feuille de travail – Les tables d’entrée/sortie</vt:lpstr>
      <vt:lpstr>PowerPoint Presentation</vt:lpstr>
      <vt:lpstr>PowerPoint Presentation</vt:lpstr>
      <vt:lpstr>Les régularités se trouvent autour de nous.  Des fois ils sont en forme de couleurs.      Des fois avec des formes      et d'autre fois il y a des régularités de nombres:  3, 6, 9, 12...   </vt:lpstr>
      <vt:lpstr>PowerPoint Presentation</vt:lpstr>
      <vt:lpstr>PowerPoint Presentation</vt:lpstr>
      <vt:lpstr>Essayons ensemble</vt:lpstr>
      <vt:lpstr>Essayons ensemble</vt:lpstr>
      <vt:lpstr>PowerPoint Presentation</vt:lpstr>
      <vt:lpstr>PowerPoint Presentation</vt:lpstr>
      <vt:lpstr>PowerPoint Presentation</vt:lpstr>
      <vt:lpstr>PowerPoint Presentation</vt:lpstr>
      <vt:lpstr>1)  Quelles régularités est-ce que tu vois dans la table de valeur?   2) Quel est la règle qui unit les nombres d'entrées et de sorties?   3) Que sera la valeur de la sortie si l'entrée sera 10? 15? 20?   </vt:lpstr>
      <vt:lpstr>Simon aimerait inviter 5 amis au théâtre.  Le prix d'un billet et 8$.  Utilise une table de valeur pour représenter la relation entre le nombre de billet (l'entrée) et le prix des billets (sortie).  Combien d'argent faut-il pour apporter ses amis au théâtre?    </vt:lpstr>
      <vt:lpstr>PowerPoint Presentation</vt:lpstr>
      <vt:lpstr>PowerPoint Presentation</vt:lpstr>
      <vt:lpstr>PowerPoint Presentation</vt:lpstr>
      <vt:lpstr>Worksheet – Double Operation Input/Output Table of Values             Feuille de travail – Double Opérations des tables d’entrée/sortie</vt:lpstr>
      <vt:lpstr>Je peux écrire la regularité en forme mathématiques.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McLellan, Krissy (ASD-N)</dc:creator>
  <cp:lastModifiedBy>Roy, Penny (ASD-N)</cp:lastModifiedBy>
  <cp:revision>328</cp:revision>
  <dcterms:created xsi:type="dcterms:W3CDTF">2020-09-30T00:46:27Z</dcterms:created>
  <dcterms:modified xsi:type="dcterms:W3CDTF">2021-10-15T11:24:09Z</dcterms:modified>
</cp:coreProperties>
</file>