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312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8F77-3A8B-42B6-B08A-D7BD24E0E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A462D-37C9-412E-8E36-2F80883B1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46C72-9FD2-4830-A9C5-FEB262FF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1B671-2183-4DC2-8D9D-9FEEA1B8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6CF89-2F28-4123-B283-064380D7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4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DEB8-838A-4DC3-906A-EC5D6D70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A6F38-FB24-403B-B37B-86482FFD1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12B1-293E-4E3E-A3FC-7F1248DD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FB3DC-86D6-4C81-844D-E0F4345C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93E7F-17DC-4DEE-91F1-AB92CE08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424B2-8A1C-4498-AC2B-29195B0C1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7BCDC-54B5-4B59-A7A3-4AFA9720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3109A-616B-4806-9CEE-0EEEF37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4D28-480E-4B74-B70D-AFBB299F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685E1-665F-4902-A7ED-68197257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E437-346E-496E-A1B1-760F87166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C685C-AFAB-449E-972B-F3E3FBF4A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AFFA2-990C-4527-87A5-7407DC1A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09CA5-839C-4188-B14D-9E3082B0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CD350-39A2-462A-9DBA-C47CF6BB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4446-85FA-479F-B873-F1463A00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CEAC-59E6-42F4-9AE8-8F7BFA3E2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2D3F2-E063-49D4-936C-292AB2FF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B43F5-8E7D-46FE-B1ED-59F37D02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E5E7-19A2-411D-A381-9D339B35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CF72-6FFF-4F16-9FBE-CF9BC948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50ED-063D-4A5A-9FEB-D490E242F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76619-7045-407C-B088-7AE595737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568FE-1EE8-49E6-8EE7-F1D10F15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2DD5C-32EF-4038-9D25-54308460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55FF-5CDC-4FDD-9F65-7DC96FBE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A6D7-5405-4A7D-AFD0-EE7D4CDE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AC4A-DDF5-4D88-A9EC-0442AED2A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0E778-DC63-407E-9335-D03F66159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99F5B-F6C9-42A2-BCCA-F2439BE84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438FC-D3DA-48C3-83D2-9A62A0905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0DAA9-402D-4081-87D7-C58DA015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D8DCA-45EA-4DCF-81FD-454B7CD0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A9E6E-FF25-4ADA-8735-F3416EB6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FA35-9D3E-4C2D-9216-25E38353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FF15C-5CE8-4BE7-B16C-B7895C95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86A85-2094-46F0-89DE-DB9A882A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E0EFE-9305-4F38-AF5A-C4849BC5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AFB11-561D-4EAB-8437-56D3E6CA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D6DD2-AF88-4254-AFBC-A7E57699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2C4F7-0FEF-48D0-86DB-E0A04871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2976-601C-47DB-922B-98AD7BAC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256A5-9781-45BE-8137-2A199D93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91003-9473-455A-A509-FD80AB477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542A4-DA2E-4967-81C7-177DFDE2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077CB-36BE-47C1-B199-89D9594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0F5F7-E893-408A-96AC-026FE53B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6C93-A7FC-4940-8FD0-259F365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FDB0C-A7C8-4BCA-A2F3-DAF537B5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82945-E155-4326-8EE5-0C8C68BE1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2B1B1-BB3C-4863-867B-1F71C883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3C1FC-8129-46A7-A49A-48CC165C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4031D-9BF0-45ED-B7B0-C53FE9A4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2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D1379-D329-4D45-B630-A57B54F1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F3FD1-8846-4A72-91FB-C13FA86E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7E412-E3F8-4917-A232-5A2574406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319A-E83F-4E20-8D75-69D25B6E6FD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EC6FB-9455-4097-8A50-7056201DB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628E2-089B-4A46-BF90-943AEF4B1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vRG0oZFjK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lendrier sur table">
            <a:extLst>
              <a:ext uri="{FF2B5EF4-FFF2-40B4-BE49-F238E27FC236}">
                <a16:creationId xmlns:a16="http://schemas.microsoft.com/office/drawing/2014/main" id="{45FBC96C-A068-4607-9F4E-83FA3AF3E3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D8BED1-6540-45A0-B77A-EA53041A2489}"/>
              </a:ext>
            </a:extLst>
          </p:cNvPr>
          <p:cNvSpPr txBox="1"/>
          <p:nvPr/>
        </p:nvSpPr>
        <p:spPr>
          <a:xfrm>
            <a:off x="8022021" y="3231931"/>
            <a:ext cx="3852041" cy="183405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>
                <a:latin typeface="+mj-lt"/>
                <a:ea typeface="+mj-ea"/>
                <a:cs typeface="+mj-cs"/>
              </a:rPr>
              <a:t>Friday, January 21, 2022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>
                <a:latin typeface="+mj-lt"/>
                <a:ea typeface="+mj-ea"/>
                <a:cs typeface="+mj-cs"/>
              </a:rPr>
              <a:t>vendredi, le 21 janvier, 2022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55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B40DE4-7063-4971-A913-260A26F33AFA}"/>
              </a:ext>
            </a:extLst>
          </p:cNvPr>
          <p:cNvSpPr txBox="1"/>
          <p:nvPr/>
        </p:nvSpPr>
        <p:spPr>
          <a:xfrm>
            <a:off x="5417" y="440723"/>
            <a:ext cx="1208552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Mental Math # 5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</a:t>
            </a:r>
            <a:r>
              <a:rPr lang="en-US" sz="4000">
                <a:ea typeface="+mn-lt"/>
                <a:cs typeface="+mn-lt"/>
              </a:rPr>
              <a:t>1.   2 x 24.6 =                                6. Half of 2.4 = </a:t>
            </a:r>
            <a:endParaRPr lang="en-US" sz="4000">
              <a:cs typeface="Calibri"/>
            </a:endParaRPr>
          </a:p>
          <a:p>
            <a:r>
              <a:rPr lang="en-US" sz="4000">
                <a:ea typeface="+mn-lt"/>
                <a:cs typeface="+mn-lt"/>
              </a:rPr>
              <a:t>  2.   4 x 24.6 =                               7.  2 x $ 9.9 =</a:t>
            </a:r>
            <a:endParaRPr lang="en-US" sz="4000">
              <a:cs typeface="Calibri"/>
            </a:endParaRPr>
          </a:p>
          <a:p>
            <a:r>
              <a:rPr lang="en-US" sz="4000">
                <a:ea typeface="+mn-lt"/>
                <a:cs typeface="+mn-lt"/>
              </a:rPr>
              <a:t>  3.   2.1 + 1.9                                 8. Estimate  7.7 +  3.1=  </a:t>
            </a:r>
            <a:endParaRPr lang="en-US" sz="4000">
              <a:cs typeface="Calibri"/>
            </a:endParaRPr>
          </a:p>
          <a:p>
            <a:r>
              <a:rPr lang="en-US" sz="4000">
                <a:ea typeface="+mn-lt"/>
                <a:cs typeface="+mn-lt"/>
              </a:rPr>
              <a:t>  4.   4.9 – 1.2 =                              9.  Estimate 2.8 + 2. 9 =</a:t>
            </a:r>
            <a:endParaRPr lang="en-US" sz="4000">
              <a:cs typeface="Calibri"/>
            </a:endParaRPr>
          </a:p>
          <a:p>
            <a:r>
              <a:rPr lang="en-US" sz="4000">
                <a:ea typeface="+mn-lt"/>
                <a:cs typeface="+mn-lt"/>
              </a:rPr>
              <a:t>  5.   Double $ 2.40                       10.  Estimate  5.5 x  3.5 =</a:t>
            </a:r>
            <a:endParaRPr lang="en-US" sz="4000">
              <a:cs typeface="Calibri"/>
            </a:endParaRPr>
          </a:p>
          <a:p>
            <a:endParaRPr lang="en-US" sz="4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54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75DD2C7-C1C2-443A-9BBA-2A545B7D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828" y="1147158"/>
            <a:ext cx="6038470" cy="47133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Multiplying Decimals Video:</a:t>
            </a:r>
            <a:endParaRPr lang="en-US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F670337-064B-4FBF-8376-D4E452DFC6E5}"/>
              </a:ext>
            </a:extLst>
          </p:cNvPr>
          <p:cNvSpPr txBox="1"/>
          <p:nvPr/>
        </p:nvSpPr>
        <p:spPr>
          <a:xfrm>
            <a:off x="8030590" y="1687486"/>
            <a:ext cx="3300156" cy="363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b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</a:b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https://youtu.be/WvRG0oZFjKg</a:t>
            </a:r>
            <a:b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86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6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8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10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2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D9B6214F-0E4B-46C3-9350-73176F2209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5" b="8781"/>
          <a:stretch/>
        </p:blipFill>
        <p:spPr>
          <a:xfrm>
            <a:off x="781811" y="340525"/>
            <a:ext cx="10628376" cy="544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8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99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Multiplying Decimals Video: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17, 2022 lundi, le 17 janvier, 2022</dc:title>
  <dc:creator>Roy, Penny (ASD-N)</dc:creator>
  <cp:lastModifiedBy>Campbell, Heather Casey (ASD-N)</cp:lastModifiedBy>
  <cp:revision>7</cp:revision>
  <dcterms:created xsi:type="dcterms:W3CDTF">2022-01-10T12:26:24Z</dcterms:created>
  <dcterms:modified xsi:type="dcterms:W3CDTF">2022-01-21T12:33:34Z</dcterms:modified>
</cp:coreProperties>
</file>