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7" r:id="rId2"/>
    <p:sldId id="296" r:id="rId3"/>
    <p:sldId id="295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EF5DC-A587-784F-56C4-201566121C34}" v="18" dt="2022-01-10T14:26:51.065"/>
    <p1510:client id="{36EE7EFF-F98E-C0D1-D7B1-0E9E0CD7E491}" v="1465" dt="2022-01-07T18:09:18.411"/>
    <p1510:client id="{898092DA-3373-A93B-15D9-D21641A621DE}" v="30" dt="2022-01-10T13:27:56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76070-6A7E-4382-96BB-D92947DE52DE}" type="datetimeFigureOut">
              <a:rPr lang="en-US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51380-853A-4333-99BD-3FC18ABF5A81}" type="slidenum">
              <a:rPr lang="en-US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51380-853A-4333-99BD-3FC18ABF5A8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51380-853A-4333-99BD-3FC18ABF5A8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51380-853A-4333-99BD-3FC18ABF5A8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90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8983D-31E5-4B53-B575-802F18DDC8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elis.rkpublishing.com/stud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quebec.ca/ecrire-une-autobiographie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elmundomejordemabel.blogspot.com/2020/07/albert-einstein-y-la-democraci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B54C4-90C4-42FD-A755-799B383D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Jour 1  </a:t>
            </a:r>
            <a:endParaRPr lang="en-US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10C2-A9E0-4324-921D-D7FAE4052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3200" dirty="0">
                <a:cs typeface="Calibri" panose="020F0502020204030204"/>
              </a:rPr>
              <a:t>Lire 20 minutes par jour. </a:t>
            </a:r>
            <a:endParaRPr lang="fr-CA" sz="3200">
              <a:cs typeface="Calibri" panose="020F0502020204030204"/>
            </a:endParaRPr>
          </a:p>
          <a:p>
            <a:pPr marL="0" indent="0">
              <a:buNone/>
            </a:pPr>
            <a:r>
              <a:rPr lang="fr-CA" sz="2000" dirty="0">
                <a:ea typeface="+mn-lt"/>
                <a:cs typeface="+mn-lt"/>
                <a:hlinkClick r:id="rId3"/>
              </a:rPr>
              <a:t>Je lis, je lis, littératie ! ONLINE (rkpublishing.com)</a:t>
            </a:r>
            <a:endParaRPr lang="fr-CA" sz="2000"/>
          </a:p>
          <a:p>
            <a:pPr marL="0" indent="0">
              <a:buNone/>
            </a:pPr>
            <a:endParaRPr lang="fr-CA" sz="3200" dirty="0">
              <a:cs typeface="Calibri" panose="020F0502020204030204"/>
            </a:endParaRPr>
          </a:p>
          <a:p>
            <a:pPr marL="0" indent="0">
              <a:buNone/>
            </a:pPr>
            <a:r>
              <a:rPr lang="fr-CA" dirty="0">
                <a:cs typeface="Calibri" panose="020F0502020204030204"/>
              </a:rPr>
              <a:t>Complétez diapositives 3, 4, et 5.   </a:t>
            </a:r>
          </a:p>
        </p:txBody>
      </p:sp>
      <p:pic>
        <p:nvPicPr>
          <p:cNvPr id="5" name="Picture 4" descr="Un code confidentiel rouge est épinglé à une date du calendrier">
            <a:extLst>
              <a:ext uri="{FF2B5EF4-FFF2-40B4-BE49-F238E27FC236}">
                <a16:creationId xmlns:a16="http://schemas.microsoft.com/office/drawing/2014/main" id="{A302A102-F78A-4C20-8A03-43D3AD9637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149" r="-3" b="-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281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21E-9F68-4352-B6AA-B643D7CC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" y="2829719"/>
            <a:ext cx="4479132" cy="896939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>
                <a:cs typeface="Calibri Light"/>
              </a:rPr>
              <a:t>C'est quoi une biographie?</a:t>
            </a:r>
            <a:br>
              <a:rPr lang="fr-CA" dirty="0">
                <a:cs typeface="Calibri Light"/>
              </a:rPr>
            </a:br>
            <a:br>
              <a:rPr lang="fr-CA" dirty="0">
                <a:cs typeface="Calibri Light"/>
              </a:rPr>
            </a:br>
            <a:r>
              <a:rPr lang="fr-CA" dirty="0">
                <a:cs typeface="Calibri Light"/>
              </a:rPr>
              <a:t>Ce que nous avons appris en décembre. </a:t>
            </a:r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E949E593-9659-48F2-9D04-AE9E46183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13357" y="51594"/>
            <a:ext cx="5327535" cy="6696868"/>
          </a:xfrm>
        </p:spPr>
      </p:pic>
    </p:spTree>
    <p:extLst>
      <p:ext uri="{BB962C8B-B14F-4D97-AF65-F5344CB8AC3E}">
        <p14:creationId xmlns:p14="http://schemas.microsoft.com/office/powerpoint/2010/main" val="294412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EA4AB1-9CE0-40C1-8CE3-35137F07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600">
                <a:cs typeface="Calibri Light"/>
              </a:rPr>
              <a:t>L'autobiographie et la biographie</a:t>
            </a:r>
            <a:endParaRPr lang="en-US" sz="46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1089-120E-432F-8804-D25C22767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553151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ea typeface="+mn-lt"/>
                <a:cs typeface="+mn-lt"/>
              </a:rPr>
              <a:t>Utilisez</a:t>
            </a:r>
            <a:r>
              <a:rPr lang="en-US" sz="2200" dirty="0">
                <a:ea typeface="+mn-lt"/>
                <a:cs typeface="+mn-lt"/>
              </a:rPr>
              <a:t> le lien ci-dessous pour </a:t>
            </a:r>
            <a:r>
              <a:rPr lang="en-US" sz="2200" dirty="0" err="1">
                <a:ea typeface="+mn-lt"/>
                <a:cs typeface="+mn-lt"/>
              </a:rPr>
              <a:t>apprendre</a:t>
            </a:r>
            <a:r>
              <a:rPr lang="en-US" sz="2200" dirty="0">
                <a:ea typeface="+mn-lt"/>
                <a:cs typeface="+mn-lt"/>
              </a:rPr>
              <a:t> la </a:t>
            </a:r>
            <a:r>
              <a:rPr lang="en-US" sz="2200" dirty="0" err="1">
                <a:ea typeface="+mn-lt"/>
                <a:cs typeface="+mn-lt"/>
              </a:rPr>
              <a:t>différence</a:t>
            </a:r>
            <a:r>
              <a:rPr lang="en-US" sz="2200" dirty="0">
                <a:ea typeface="+mn-lt"/>
                <a:cs typeface="+mn-lt"/>
              </a:rPr>
              <a:t> entre les biographies et les autobiographies.  Quelles </a:t>
            </a:r>
            <a:r>
              <a:rPr lang="en-US" sz="2200" dirty="0" err="1">
                <a:ea typeface="+mn-lt"/>
                <a:cs typeface="+mn-lt"/>
              </a:rPr>
              <a:t>informations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sont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utilisées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lors</a:t>
            </a:r>
            <a:r>
              <a:rPr lang="en-US" sz="2200" dirty="0">
                <a:ea typeface="+mn-lt"/>
                <a:cs typeface="+mn-lt"/>
              </a:rPr>
              <a:t> de la </a:t>
            </a:r>
            <a:r>
              <a:rPr lang="en-US" sz="2200" dirty="0" err="1">
                <a:ea typeface="+mn-lt"/>
                <a:cs typeface="+mn-lt"/>
              </a:rPr>
              <a:t>rédaction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d'une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biographie</a:t>
            </a:r>
            <a:r>
              <a:rPr lang="en-US" sz="2200" dirty="0">
                <a:ea typeface="+mn-lt"/>
                <a:cs typeface="+mn-lt"/>
              </a:rPr>
              <a:t> ? </a:t>
            </a:r>
            <a:endParaRPr lang="en-US" dirty="0"/>
          </a:p>
          <a:p>
            <a:pPr marL="0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  <a:hlinkClick r:id="rId3"/>
              </a:rPr>
              <a:t>Écrire une autobiographie - LEARN (learnquebec.ca)</a:t>
            </a:r>
            <a:endParaRPr lang="en-US" sz="2200">
              <a:ea typeface="+mn-lt"/>
              <a:cs typeface="+mn-lt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pic>
        <p:nvPicPr>
          <p:cNvPr id="13" name="Picture 4" descr="Gros plan des mains tenant un livre ouvert">
            <a:extLst>
              <a:ext uri="{FF2B5EF4-FFF2-40B4-BE49-F238E27FC236}">
                <a16:creationId xmlns:a16="http://schemas.microsoft.com/office/drawing/2014/main" id="{80B71F4D-F043-4585-B465-BBC786E18F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212" r="14880" b="-1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656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387D2D-1397-4B8C-8489-81E7B8BC0EB8}"/>
              </a:ext>
            </a:extLst>
          </p:cNvPr>
          <p:cNvSpPr txBox="1"/>
          <p:nvPr/>
        </p:nvSpPr>
        <p:spPr>
          <a:xfrm>
            <a:off x="330518" y="1587024"/>
            <a:ext cx="4243589" cy="84416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cs typeface="Calibri"/>
              </a:rPr>
              <a:t>Parle </a:t>
            </a:r>
            <a:r>
              <a:rPr lang="en-US" sz="3200" b="1" err="1">
                <a:cs typeface="Calibri"/>
              </a:rPr>
              <a:t>moi</a:t>
            </a:r>
            <a:r>
              <a:rPr lang="en-US" sz="3200" b="1" dirty="0">
                <a:cs typeface="Calibri"/>
              </a:rPr>
              <a:t> de </a:t>
            </a:r>
            <a:r>
              <a:rPr lang="en-US" sz="3200" b="1" err="1">
                <a:cs typeface="Calibri"/>
              </a:rPr>
              <a:t>lui</a:t>
            </a:r>
            <a:endParaRPr lang="en-US" sz="3200" b="1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0F70A6-FC41-4F13-B587-CD06CF1AA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1970" r="1197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E43438-2207-464E-8957-9F7B5AE1B258}"/>
              </a:ext>
            </a:extLst>
          </p:cNvPr>
          <p:cNvSpPr txBox="1"/>
          <p:nvPr/>
        </p:nvSpPr>
        <p:spPr>
          <a:xfrm>
            <a:off x="188120" y="3271837"/>
            <a:ext cx="521969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ea typeface="+mn-lt"/>
                <a:cs typeface="+mn-lt"/>
              </a:rPr>
              <a:t>Écrivez</a:t>
            </a:r>
            <a:r>
              <a:rPr lang="en-US" sz="3200" dirty="0">
                <a:ea typeface="+mn-lt"/>
                <a:cs typeface="+mn-lt"/>
              </a:rPr>
              <a:t> 3 phrases sur </a:t>
            </a:r>
            <a:r>
              <a:rPr lang="en-US" sz="3200" dirty="0" err="1">
                <a:ea typeface="+mn-lt"/>
                <a:cs typeface="+mn-lt"/>
              </a:rPr>
              <a:t>cette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personne</a:t>
            </a:r>
            <a:r>
              <a:rPr lang="en-US" sz="3200" dirty="0">
                <a:ea typeface="+mn-lt"/>
                <a:cs typeface="+mn-lt"/>
              </a:rPr>
              <a:t>.  Par </a:t>
            </a:r>
            <a:r>
              <a:rPr lang="en-US" sz="3200" dirty="0" err="1">
                <a:ea typeface="+mn-lt"/>
                <a:cs typeface="+mn-lt"/>
              </a:rPr>
              <a:t>exemple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dirty="0" err="1">
                <a:ea typeface="+mn-lt"/>
                <a:cs typeface="+mn-lt"/>
              </a:rPr>
              <a:t>c'est</a:t>
            </a:r>
            <a:r>
              <a:rPr lang="en-US" sz="3200" dirty="0">
                <a:ea typeface="+mn-lt"/>
                <a:cs typeface="+mn-lt"/>
              </a:rPr>
              <a:t> un homme.  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67AAF-02F0-4FB5-B72E-3DFA3A013122}"/>
              </a:ext>
            </a:extLst>
          </p:cNvPr>
          <p:cNvSpPr txBox="1"/>
          <p:nvPr/>
        </p:nvSpPr>
        <p:spPr>
          <a:xfrm>
            <a:off x="5311775" y="6858000"/>
            <a:ext cx="6878638" cy="317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>
                <a:hlinkClick r:id="rId4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5"/>
              </a:rPr>
              <a:t>CC BY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119</Words>
  <Application>Microsoft Office PowerPoint</Application>
  <PresentationFormat>Grand écran</PresentationFormat>
  <Paragraphs>17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Jour 1  </vt:lpstr>
      <vt:lpstr>C'est quoi une biographie?  Ce que nous avons appris en décembre. </vt:lpstr>
      <vt:lpstr>L'autobiographie et la biographie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Campbell, Heather Casey (ASD-N)</cp:lastModifiedBy>
  <cp:revision>414</cp:revision>
  <dcterms:created xsi:type="dcterms:W3CDTF">2022-01-07T15:10:46Z</dcterms:created>
  <dcterms:modified xsi:type="dcterms:W3CDTF">2022-01-11T14:30:11Z</dcterms:modified>
</cp:coreProperties>
</file>