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4" r:id="rId3"/>
    <p:sldId id="30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bell, Heather Casey (ASD-N)" userId="3d2178c8-8f9b-418b-a7ac-5d1f8f5cd295" providerId="ADAL" clId="{D7FB1E25-5C11-46DB-888B-FF8B05004666}"/>
    <pc:docChg chg="delSld">
      <pc:chgData name="Campbell, Heather Casey (ASD-N)" userId="3d2178c8-8f9b-418b-a7ac-5d1f8f5cd295" providerId="ADAL" clId="{D7FB1E25-5C11-46DB-888B-FF8B05004666}" dt="2022-01-19T12:31:43.685" v="20" actId="47"/>
      <pc:docMkLst>
        <pc:docMk/>
      </pc:docMkLst>
      <pc:sldChg chg="del">
        <pc:chgData name="Campbell, Heather Casey (ASD-N)" userId="3d2178c8-8f9b-418b-a7ac-5d1f8f5cd295" providerId="ADAL" clId="{D7FB1E25-5C11-46DB-888B-FF8B05004666}" dt="2022-01-19T12:31:14.662" v="3" actId="47"/>
        <pc:sldMkLst>
          <pc:docMk/>
          <pc:sldMk cId="572768444" sldId="259"/>
        </pc:sldMkLst>
      </pc:sldChg>
      <pc:sldChg chg="del">
        <pc:chgData name="Campbell, Heather Casey (ASD-N)" userId="3d2178c8-8f9b-418b-a7ac-5d1f8f5cd295" providerId="ADAL" clId="{D7FB1E25-5C11-46DB-888B-FF8B05004666}" dt="2022-01-19T12:31:23.546" v="12" actId="47"/>
        <pc:sldMkLst>
          <pc:docMk/>
          <pc:sldMk cId="1117124128" sldId="260"/>
        </pc:sldMkLst>
      </pc:sldChg>
      <pc:sldChg chg="del">
        <pc:chgData name="Campbell, Heather Casey (ASD-N)" userId="3d2178c8-8f9b-418b-a7ac-5d1f8f5cd295" providerId="ADAL" clId="{D7FB1E25-5C11-46DB-888B-FF8B05004666}" dt="2022-01-19T12:31:24.721" v="13" actId="47"/>
        <pc:sldMkLst>
          <pc:docMk/>
          <pc:sldMk cId="291653735" sldId="261"/>
        </pc:sldMkLst>
      </pc:sldChg>
      <pc:sldChg chg="del">
        <pc:chgData name="Campbell, Heather Casey (ASD-N)" userId="3d2178c8-8f9b-418b-a7ac-5d1f8f5cd295" providerId="ADAL" clId="{D7FB1E25-5C11-46DB-888B-FF8B05004666}" dt="2022-01-19T12:31:40.405" v="15" actId="47"/>
        <pc:sldMkLst>
          <pc:docMk/>
          <pc:sldMk cId="3315785809" sldId="262"/>
        </pc:sldMkLst>
      </pc:sldChg>
      <pc:sldChg chg="del">
        <pc:chgData name="Campbell, Heather Casey (ASD-N)" userId="3d2178c8-8f9b-418b-a7ac-5d1f8f5cd295" providerId="ADAL" clId="{D7FB1E25-5C11-46DB-888B-FF8B05004666}" dt="2022-01-19T12:31:42.296" v="18" actId="47"/>
        <pc:sldMkLst>
          <pc:docMk/>
          <pc:sldMk cId="1473797557" sldId="271"/>
        </pc:sldMkLst>
      </pc:sldChg>
      <pc:sldChg chg="del">
        <pc:chgData name="Campbell, Heather Casey (ASD-N)" userId="3d2178c8-8f9b-418b-a7ac-5d1f8f5cd295" providerId="ADAL" clId="{D7FB1E25-5C11-46DB-888B-FF8B05004666}" dt="2022-01-19T12:31:09.955" v="0" actId="47"/>
        <pc:sldMkLst>
          <pc:docMk/>
          <pc:sldMk cId="3951015590" sldId="290"/>
        </pc:sldMkLst>
      </pc:sldChg>
      <pc:sldChg chg="del">
        <pc:chgData name="Campbell, Heather Casey (ASD-N)" userId="3d2178c8-8f9b-418b-a7ac-5d1f8f5cd295" providerId="ADAL" clId="{D7FB1E25-5C11-46DB-888B-FF8B05004666}" dt="2022-01-19T12:31:13.141" v="2" actId="47"/>
        <pc:sldMkLst>
          <pc:docMk/>
          <pc:sldMk cId="2751305820" sldId="291"/>
        </pc:sldMkLst>
      </pc:sldChg>
      <pc:sldChg chg="del">
        <pc:chgData name="Campbell, Heather Casey (ASD-N)" userId="3d2178c8-8f9b-418b-a7ac-5d1f8f5cd295" providerId="ADAL" clId="{D7FB1E25-5C11-46DB-888B-FF8B05004666}" dt="2022-01-19T12:31:11.373" v="1" actId="47"/>
        <pc:sldMkLst>
          <pc:docMk/>
          <pc:sldMk cId="632937543" sldId="292"/>
        </pc:sldMkLst>
      </pc:sldChg>
      <pc:sldChg chg="del">
        <pc:chgData name="Campbell, Heather Casey (ASD-N)" userId="3d2178c8-8f9b-418b-a7ac-5d1f8f5cd295" providerId="ADAL" clId="{D7FB1E25-5C11-46DB-888B-FF8B05004666}" dt="2022-01-19T12:31:18.726" v="8" actId="47"/>
        <pc:sldMkLst>
          <pc:docMk/>
          <pc:sldMk cId="2656250190" sldId="293"/>
        </pc:sldMkLst>
      </pc:sldChg>
      <pc:sldChg chg="del">
        <pc:chgData name="Campbell, Heather Casey (ASD-N)" userId="3d2178c8-8f9b-418b-a7ac-5d1f8f5cd295" providerId="ADAL" clId="{D7FB1E25-5C11-46DB-888B-FF8B05004666}" dt="2022-01-19T12:31:15.553" v="4" actId="47"/>
        <pc:sldMkLst>
          <pc:docMk/>
          <pc:sldMk cId="2754641507" sldId="294"/>
        </pc:sldMkLst>
      </pc:sldChg>
      <pc:sldChg chg="del">
        <pc:chgData name="Campbell, Heather Casey (ASD-N)" userId="3d2178c8-8f9b-418b-a7ac-5d1f8f5cd295" providerId="ADAL" clId="{D7FB1E25-5C11-46DB-888B-FF8B05004666}" dt="2022-01-19T12:31:16.323" v="5" actId="47"/>
        <pc:sldMkLst>
          <pc:docMk/>
          <pc:sldMk cId="972830590" sldId="295"/>
        </pc:sldMkLst>
      </pc:sldChg>
      <pc:sldChg chg="del">
        <pc:chgData name="Campbell, Heather Casey (ASD-N)" userId="3d2178c8-8f9b-418b-a7ac-5d1f8f5cd295" providerId="ADAL" clId="{D7FB1E25-5C11-46DB-888B-FF8B05004666}" dt="2022-01-19T12:31:16.972" v="6" actId="47"/>
        <pc:sldMkLst>
          <pc:docMk/>
          <pc:sldMk cId="3296518960" sldId="296"/>
        </pc:sldMkLst>
      </pc:sldChg>
      <pc:sldChg chg="del">
        <pc:chgData name="Campbell, Heather Casey (ASD-N)" userId="3d2178c8-8f9b-418b-a7ac-5d1f8f5cd295" providerId="ADAL" clId="{D7FB1E25-5C11-46DB-888B-FF8B05004666}" dt="2022-01-19T12:31:17.571" v="7" actId="47"/>
        <pc:sldMkLst>
          <pc:docMk/>
          <pc:sldMk cId="485505357" sldId="297"/>
        </pc:sldMkLst>
      </pc:sldChg>
      <pc:sldChg chg="del">
        <pc:chgData name="Campbell, Heather Casey (ASD-N)" userId="3d2178c8-8f9b-418b-a7ac-5d1f8f5cd295" providerId="ADAL" clId="{D7FB1E25-5C11-46DB-888B-FF8B05004666}" dt="2022-01-19T12:31:19.558" v="9" actId="47"/>
        <pc:sldMkLst>
          <pc:docMk/>
          <pc:sldMk cId="594239723" sldId="299"/>
        </pc:sldMkLst>
      </pc:sldChg>
      <pc:sldChg chg="del">
        <pc:chgData name="Campbell, Heather Casey (ASD-N)" userId="3d2178c8-8f9b-418b-a7ac-5d1f8f5cd295" providerId="ADAL" clId="{D7FB1E25-5C11-46DB-888B-FF8B05004666}" dt="2022-01-19T12:31:20.588" v="10" actId="47"/>
        <pc:sldMkLst>
          <pc:docMk/>
          <pc:sldMk cId="1028501964" sldId="300"/>
        </pc:sldMkLst>
      </pc:sldChg>
      <pc:sldChg chg="del">
        <pc:chgData name="Campbell, Heather Casey (ASD-N)" userId="3d2178c8-8f9b-418b-a7ac-5d1f8f5cd295" providerId="ADAL" clId="{D7FB1E25-5C11-46DB-888B-FF8B05004666}" dt="2022-01-19T12:31:30.322" v="14" actId="47"/>
        <pc:sldMkLst>
          <pc:docMk/>
          <pc:sldMk cId="444917340" sldId="301"/>
        </pc:sldMkLst>
      </pc:sldChg>
      <pc:sldChg chg="del">
        <pc:chgData name="Campbell, Heather Casey (ASD-N)" userId="3d2178c8-8f9b-418b-a7ac-5d1f8f5cd295" providerId="ADAL" clId="{D7FB1E25-5C11-46DB-888B-FF8B05004666}" dt="2022-01-19T12:31:43.685" v="20" actId="47"/>
        <pc:sldMkLst>
          <pc:docMk/>
          <pc:sldMk cId="2539755670" sldId="306"/>
        </pc:sldMkLst>
      </pc:sldChg>
      <pc:sldChg chg="del">
        <pc:chgData name="Campbell, Heather Casey (ASD-N)" userId="3d2178c8-8f9b-418b-a7ac-5d1f8f5cd295" providerId="ADAL" clId="{D7FB1E25-5C11-46DB-888B-FF8B05004666}" dt="2022-01-19T12:31:42.870" v="19" actId="47"/>
        <pc:sldMkLst>
          <pc:docMk/>
          <pc:sldMk cId="2230606438" sldId="307"/>
        </pc:sldMkLst>
      </pc:sldChg>
      <pc:sldChg chg="del">
        <pc:chgData name="Campbell, Heather Casey (ASD-N)" userId="3d2178c8-8f9b-418b-a7ac-5d1f8f5cd295" providerId="ADAL" clId="{D7FB1E25-5C11-46DB-888B-FF8B05004666}" dt="2022-01-19T12:31:41.774" v="17" actId="47"/>
        <pc:sldMkLst>
          <pc:docMk/>
          <pc:sldMk cId="3635554647" sldId="308"/>
        </pc:sldMkLst>
      </pc:sldChg>
      <pc:sldChg chg="del">
        <pc:chgData name="Campbell, Heather Casey (ASD-N)" userId="3d2178c8-8f9b-418b-a7ac-5d1f8f5cd295" providerId="ADAL" clId="{D7FB1E25-5C11-46DB-888B-FF8B05004666}" dt="2022-01-19T12:31:41.239" v="16" actId="47"/>
        <pc:sldMkLst>
          <pc:docMk/>
          <pc:sldMk cId="393544404" sldId="309"/>
        </pc:sldMkLst>
      </pc:sldChg>
      <pc:sldChg chg="del">
        <pc:chgData name="Campbell, Heather Casey (ASD-N)" userId="3d2178c8-8f9b-418b-a7ac-5d1f8f5cd295" providerId="ADAL" clId="{D7FB1E25-5C11-46DB-888B-FF8B05004666}" dt="2022-01-19T12:31:22.528" v="11" actId="47"/>
        <pc:sldMkLst>
          <pc:docMk/>
          <pc:sldMk cId="2239556746" sldId="31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A8F77-3A8B-42B6-B08A-D7BD24E0E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0A462D-37C9-412E-8E36-2F80883B1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46C72-9FD2-4830-A9C5-FEB262FFD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1B671-2183-4DC2-8D9D-9FEEA1B88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6CF89-2F28-4123-B283-064380D75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4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DEB8-838A-4DC3-906A-EC5D6D70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2A6F38-FB24-403B-B37B-86482FFD1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B12B1-293E-4E3E-A3FC-7F1248DD1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FB3DC-86D6-4C81-844D-E0F4345C7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93E7F-17DC-4DEE-91F1-AB92CE08F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0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8424B2-8A1C-4498-AC2B-29195B0C1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7BCDC-54B5-4B59-A7A3-4AFA97201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3109A-616B-4806-9CEE-0EEEF37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94D28-480E-4B74-B70D-AFBB299F8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685E1-665F-4902-A7ED-681972577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8E437-346E-496E-A1B1-760F87166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C685C-AFAB-449E-972B-F3E3FBF4A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AFFA2-990C-4527-87A5-7407DC1A9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09CA5-839C-4188-B14D-9E3082B0A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CD350-39A2-462A-9DBA-C47CF6BBE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34446-85FA-479F-B873-F1463A005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6CEAC-59E6-42F4-9AE8-8F7BFA3E2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2D3F2-E063-49D4-936C-292AB2FF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B43F5-8E7D-46FE-B1ED-59F37D02B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7E5E7-19A2-411D-A381-9D339B358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9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CF72-6FFF-4F16-9FBE-CF9BC9482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950ED-063D-4A5A-9FEB-D490E242F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76619-7045-407C-B088-7AE595737C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2568FE-1EE8-49E6-8EE7-F1D10F15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2DD5C-32EF-4038-9D25-54308460A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D55FF-5CDC-4FDD-9F65-7DC96FBED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BA6D7-5405-4A7D-AFD0-EE7D4CDE9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FAC4A-DDF5-4D88-A9EC-0442AED2A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0E778-DC63-407E-9335-D03F66159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E99F5B-F6C9-42A2-BCCA-F2439BE84F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438FC-D3DA-48C3-83D2-9A62A09055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00DAA9-402D-4081-87D7-C58DA0157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9D8DCA-45EA-4DCF-81FD-454B7CD03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9A9E6E-FF25-4ADA-8735-F3416EB6F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1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BFA35-9D3E-4C2D-9216-25E383530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EFF15C-5CE8-4BE7-B16C-B7895C951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86A85-2094-46F0-89DE-DB9A882AB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2E0EFE-9305-4F38-AF5A-C4849BC5D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7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AAFB11-561D-4EAB-8437-56D3E6CA6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6D6DD2-AF88-4254-AFBC-A7E576993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C2C4F7-0FEF-48D0-86DB-E0A04871B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5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82976-601C-47DB-922B-98AD7BACA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256A5-9781-45BE-8137-2A199D939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191003-9473-455A-A509-FD80AB477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542A4-DA2E-4967-81C7-177DFDE2F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077CB-36BE-47C1-B199-89D9594F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0F5F7-E893-408A-96AC-026FE53B0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C6C93-A7FC-4940-8FD0-259F36521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0FDB0C-A7C8-4BCA-A2F3-DAF537B54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082945-E155-4326-8EE5-0C8C68BE1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2B1B1-BB3C-4863-867B-1F71C8831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3C1FC-8129-46A7-A49A-48CC165CA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4031D-9BF0-45ED-B7B0-C53FE9A4D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2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0D1379-D329-4D45-B630-A57B54F1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F3FD1-8846-4A72-91FB-C13FA86E8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7E412-E3F8-4917-A232-5A25744063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6319A-E83F-4E20-8D75-69D25B6E6FD9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EC6FB-9455-4097-8A50-7056201DB2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628E2-089B-4A46-BF90-943AEF4B1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0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F38B1-321A-4AF6-A8DD-9057DD196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447" y="177430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>
                <a:cs typeface="Calibri Light"/>
              </a:rPr>
              <a:t>Wednesday, January 19, 2022</a:t>
            </a:r>
            <a:br>
              <a:rPr lang="en-US">
                <a:cs typeface="Calibri Light"/>
              </a:rPr>
            </a:br>
            <a:br>
              <a:rPr lang="en-US">
                <a:cs typeface="Calibri Light"/>
              </a:rPr>
            </a:br>
            <a:r>
              <a:rPr lang="en-US" err="1">
                <a:cs typeface="Calibri Light"/>
              </a:rPr>
              <a:t>mercredi</a:t>
            </a:r>
            <a:r>
              <a:rPr lang="en-US">
                <a:cs typeface="Calibri Light"/>
              </a:rPr>
              <a:t>, le 22 </a:t>
            </a:r>
            <a:r>
              <a:rPr lang="en-US" err="1">
                <a:cs typeface="Calibri Light"/>
              </a:rPr>
              <a:t>janvier</a:t>
            </a:r>
            <a:r>
              <a:rPr lang="en-US">
                <a:cs typeface="Calibri Light"/>
              </a:rPr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224198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6FB986-B9E8-4E68-AB06-32CE347DFFD8}"/>
              </a:ext>
            </a:extLst>
          </p:cNvPr>
          <p:cNvSpPr txBox="1"/>
          <p:nvPr/>
        </p:nvSpPr>
        <p:spPr>
          <a:xfrm>
            <a:off x="549058" y="1718154"/>
            <a:ext cx="11240020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ea typeface="+mn-lt"/>
                <a:cs typeface="+mn-lt"/>
              </a:rPr>
              <a:t>Mental Math # 3 </a:t>
            </a:r>
            <a:endParaRPr lang="en-US" sz="3600">
              <a:cs typeface="Calibri"/>
            </a:endParaRPr>
          </a:p>
          <a:p>
            <a:r>
              <a:rPr lang="en-US" sz="3600">
                <a:ea typeface="+mn-lt"/>
                <a:cs typeface="+mn-lt"/>
              </a:rPr>
              <a:t>  1.  6 x  9 =                                 6. Half of 430 = </a:t>
            </a:r>
            <a:endParaRPr lang="en-US" sz="3600">
              <a:cs typeface="Calibri"/>
            </a:endParaRPr>
          </a:p>
          <a:p>
            <a:r>
              <a:rPr lang="en-US" sz="3600">
                <a:ea typeface="+mn-lt"/>
                <a:cs typeface="+mn-lt"/>
              </a:rPr>
              <a:t>  2.  60 x 90=                               7.  5 x 99 =</a:t>
            </a:r>
            <a:endParaRPr lang="en-US" sz="3600">
              <a:cs typeface="Calibri"/>
            </a:endParaRPr>
          </a:p>
          <a:p>
            <a:r>
              <a:rPr lang="en-US" sz="3600">
                <a:ea typeface="+mn-lt"/>
                <a:cs typeface="+mn-lt"/>
              </a:rPr>
              <a:t>  3. 420 x 100 =                           8.  75 + 35 + 65 + 25 =</a:t>
            </a:r>
            <a:endParaRPr lang="en-US" sz="3600">
              <a:cs typeface="Calibri"/>
            </a:endParaRPr>
          </a:p>
          <a:p>
            <a:r>
              <a:rPr lang="en-US" sz="3600">
                <a:ea typeface="+mn-lt"/>
                <a:cs typeface="+mn-lt"/>
              </a:rPr>
              <a:t>  4.  400 – 198 =                         9.  Estimate 1.8 + 2. 4</a:t>
            </a:r>
            <a:endParaRPr lang="en-US" sz="3600">
              <a:cs typeface="Calibri"/>
            </a:endParaRPr>
          </a:p>
          <a:p>
            <a:r>
              <a:rPr lang="en-US" sz="3600">
                <a:ea typeface="+mn-lt"/>
                <a:cs typeface="+mn-lt"/>
              </a:rPr>
              <a:t>  5.  600 – 198 =                         10.  Estimate  5.3  x  3.6 =</a:t>
            </a:r>
            <a:endParaRPr lang="en-US" sz="3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664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AD66E124-923E-4643-B637-DFC4AC4C30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4784" y="250781"/>
            <a:ext cx="5603309" cy="6387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800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</Words>
  <Application>Microsoft Office PowerPoint</Application>
  <PresentationFormat>Grand écran</PresentationFormat>
  <Paragraphs>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Wednesday, January 19, 2022  mercredi, le 22 janvier, 2022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January 17, 2022 lundi, le 17 janvier, 2022</dc:title>
  <dc:creator>Roy, Penny (ASD-N)</dc:creator>
  <cp:lastModifiedBy>Campbell, Heather Casey (ASD-N)</cp:lastModifiedBy>
  <cp:revision>4</cp:revision>
  <dcterms:created xsi:type="dcterms:W3CDTF">2022-01-10T12:26:24Z</dcterms:created>
  <dcterms:modified xsi:type="dcterms:W3CDTF">2022-01-19T12:31:53Z</dcterms:modified>
</cp:coreProperties>
</file>