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2" r:id="rId3"/>
    <p:sldId id="291" r:id="rId4"/>
    <p:sldId id="259" r:id="rId5"/>
    <p:sldId id="294" r:id="rId6"/>
    <p:sldId id="295" r:id="rId7"/>
    <p:sldId id="296" r:id="rId8"/>
    <p:sldId id="297" r:id="rId9"/>
    <p:sldId id="29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128AE5-4344-0202-B26D-A6FCEA188936}" v="1465" dt="2022-01-10T13:55:51.400"/>
    <p1510:client id="{95EA673B-13F4-B60F-4EB5-75DA9D7EFA9B}" v="11" dt="2022-01-10T14:23:00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A8F77-3A8B-42B6-B08A-D7BD24E0E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A462D-37C9-412E-8E36-2F80883B1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46C72-9FD2-4830-A9C5-FEB262FF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1B671-2183-4DC2-8D9D-9FEEA1B8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6CF89-2F28-4123-B283-064380D75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4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DEB8-838A-4DC3-906A-EC5D6D70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2A6F38-FB24-403B-B37B-86482FFD1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B12B1-293E-4E3E-A3FC-7F1248DD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FB3DC-86D6-4C81-844D-E0F4345C7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93E7F-17DC-4DEE-91F1-AB92CE08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0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8424B2-8A1C-4498-AC2B-29195B0C1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7BCDC-54B5-4B59-A7A3-4AFA97201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3109A-616B-4806-9CEE-0EEEF37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4D28-480E-4B74-B70D-AFBB299F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685E1-665F-4902-A7ED-68197257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8E437-346E-496E-A1B1-760F87166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C685C-AFAB-449E-972B-F3E3FBF4A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AFFA2-990C-4527-87A5-7407DC1A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09CA5-839C-4188-B14D-9E3082B0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CD350-39A2-462A-9DBA-C47CF6BB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34446-85FA-479F-B873-F1463A005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6CEAC-59E6-42F4-9AE8-8F7BFA3E2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2D3F2-E063-49D4-936C-292AB2FF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B43F5-8E7D-46FE-B1ED-59F37D02B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E5E7-19A2-411D-A381-9D339B35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9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CF72-6FFF-4F16-9FBE-CF9BC9482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950ED-063D-4A5A-9FEB-D490E242F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76619-7045-407C-B088-7AE595737C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568FE-1EE8-49E6-8EE7-F1D10F15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2DD5C-32EF-4038-9D25-54308460A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D55FF-5CDC-4FDD-9F65-7DC96FBED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BA6D7-5405-4A7D-AFD0-EE7D4CDE9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FAC4A-DDF5-4D88-A9EC-0442AED2A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0E778-DC63-407E-9335-D03F66159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99F5B-F6C9-42A2-BCCA-F2439BE84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C438FC-D3DA-48C3-83D2-9A62A09055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00DAA9-402D-4081-87D7-C58DA015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9D8DCA-45EA-4DCF-81FD-454B7CD03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A9E6E-FF25-4ADA-8735-F3416EB6F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1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BFA35-9D3E-4C2D-9216-25E383530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EFF15C-5CE8-4BE7-B16C-B7895C95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86A85-2094-46F0-89DE-DB9A882A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2E0EFE-9305-4F38-AF5A-C4849BC5D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7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AAFB11-561D-4EAB-8437-56D3E6CA6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6D6DD2-AF88-4254-AFBC-A7E576993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2C4F7-0FEF-48D0-86DB-E0A04871B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5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82976-601C-47DB-922B-98AD7BACA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256A5-9781-45BE-8137-2A199D93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191003-9473-455A-A509-FD80AB477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542A4-DA2E-4967-81C7-177DFDE2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077CB-36BE-47C1-B199-89D9594F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0F5F7-E893-408A-96AC-026FE53B0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4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C6C93-A7FC-4940-8FD0-259F36521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0FDB0C-A7C8-4BCA-A2F3-DAF537B54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082945-E155-4326-8EE5-0C8C68BE1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2B1B1-BB3C-4863-867B-1F71C8831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3C1FC-8129-46A7-A49A-48CC165C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4031D-9BF0-45ED-B7B0-C53FE9A4D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2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0D1379-D329-4D45-B630-A57B54F1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F3FD1-8846-4A72-91FB-C13FA86E8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7E412-E3F8-4917-A232-5A2574406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319A-E83F-4E20-8D75-69D25B6E6FD9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EC6FB-9455-4097-8A50-7056201DB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628E2-089B-4A46-BF90-943AEF4B1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8AF0D-9119-4993-A144-AB8B0412D7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0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umberock.com/lessons/decimal-place-value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7XFhqJwweY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FE0F0-DAFC-4385-B287-8FD206CCF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011047"/>
            <a:ext cx="7886700" cy="1325563"/>
          </a:xfrm>
        </p:spPr>
        <p:txBody>
          <a:bodyPr/>
          <a:lstStyle/>
          <a:p>
            <a:r>
              <a:rPr lang="en-US"/>
              <a:t>Monday, January 17, 2022</a:t>
            </a:r>
            <a:br>
              <a:rPr lang="en-US"/>
            </a:br>
            <a:r>
              <a:rPr lang="en-US" err="1"/>
              <a:t>lundi</a:t>
            </a:r>
            <a:r>
              <a:rPr lang="en-US"/>
              <a:t>, le 17 </a:t>
            </a:r>
            <a:r>
              <a:rPr lang="en-US" err="1"/>
              <a:t>janvier</a:t>
            </a:r>
            <a:r>
              <a:rPr lang="en-US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395101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63EF67A7-802B-4B28-BD98-9B35F018F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743" y="350600"/>
            <a:ext cx="10269254" cy="577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3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B573-4C9A-4172-8FDD-F2FEE467C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2184689"/>
            <a:ext cx="10515600" cy="1325563"/>
          </a:xfrm>
        </p:spPr>
        <p:txBody>
          <a:bodyPr/>
          <a:lstStyle/>
          <a:p>
            <a:r>
              <a:rPr lang="en-US">
                <a:hlinkClick r:id="rId2"/>
              </a:rPr>
              <a:t>Decimal Place Value Song | 5th Grade - 6th Grade Math Video (numberock.com)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0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A465D3-41E6-4A95-99B1-51F6691C3665}"/>
              </a:ext>
            </a:extLst>
          </p:cNvPr>
          <p:cNvSpPr txBox="1"/>
          <p:nvPr/>
        </p:nvSpPr>
        <p:spPr>
          <a:xfrm>
            <a:off x="2190206" y="1195251"/>
            <a:ext cx="6392982" cy="14496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fr-FR" err="1">
                <a:solidFill>
                  <a:srgbClr val="000000"/>
                </a:solidFill>
              </a:rPr>
              <a:t>Front-end</a:t>
            </a:r>
            <a:r>
              <a:rPr lang="fr-FR">
                <a:solidFill>
                  <a:srgbClr val="000000"/>
                </a:solidFill>
              </a:rPr>
              <a:t> estimation – Watch the </a:t>
            </a:r>
            <a:r>
              <a:rPr lang="fr-FR" err="1">
                <a:solidFill>
                  <a:srgbClr val="000000"/>
                </a:solidFill>
              </a:rPr>
              <a:t>following</a:t>
            </a:r>
            <a:r>
              <a:rPr lang="fr-FR">
                <a:solidFill>
                  <a:srgbClr val="000000"/>
                </a:solidFill>
              </a:rPr>
              <a:t> </a:t>
            </a:r>
            <a:r>
              <a:rPr lang="fr-FR" err="1">
                <a:solidFill>
                  <a:srgbClr val="000000"/>
                </a:solidFill>
              </a:rPr>
              <a:t>video</a:t>
            </a:r>
            <a:r>
              <a:rPr lang="fr-FR">
                <a:solidFill>
                  <a:srgbClr val="000000"/>
                </a:solidFill>
              </a:rPr>
              <a:t> to </a:t>
            </a:r>
            <a:r>
              <a:rPr lang="fr-FR" err="1">
                <a:solidFill>
                  <a:srgbClr val="000000"/>
                </a:solidFill>
              </a:rPr>
              <a:t>understand</a:t>
            </a:r>
            <a:r>
              <a:rPr lang="fr-FR">
                <a:solidFill>
                  <a:srgbClr val="000000"/>
                </a:solidFill>
              </a:rPr>
              <a:t> how to use </a:t>
            </a:r>
            <a:r>
              <a:rPr lang="fr-FR" err="1">
                <a:solidFill>
                  <a:srgbClr val="000000"/>
                </a:solidFill>
              </a:rPr>
              <a:t>front-end</a:t>
            </a:r>
            <a:r>
              <a:rPr lang="fr-FR">
                <a:solidFill>
                  <a:srgbClr val="000000"/>
                </a:solidFill>
              </a:rPr>
              <a:t> estimation to </a:t>
            </a:r>
            <a:r>
              <a:rPr lang="fr-FR" err="1">
                <a:solidFill>
                  <a:srgbClr val="000000"/>
                </a:solidFill>
              </a:rPr>
              <a:t>multiply</a:t>
            </a:r>
            <a:r>
              <a:rPr lang="fr-FR">
                <a:solidFill>
                  <a:srgbClr val="000000"/>
                </a:solidFill>
              </a:rPr>
              <a:t> </a:t>
            </a:r>
            <a:r>
              <a:rPr lang="fr-FR" err="1">
                <a:solidFill>
                  <a:srgbClr val="000000"/>
                </a:solidFill>
              </a:rPr>
              <a:t>decimals</a:t>
            </a:r>
            <a:r>
              <a:rPr lang="fr-FR">
                <a:solidFill>
                  <a:srgbClr val="000000"/>
                </a:solidFill>
              </a:rPr>
              <a:t>.</a:t>
            </a:r>
          </a:p>
          <a:p>
            <a:endParaRPr lang="fr-FR">
              <a:solidFill>
                <a:srgbClr val="000000"/>
              </a:solidFill>
            </a:endParaRPr>
          </a:p>
          <a:p>
            <a:r>
              <a:rPr lang="en-CA" sz="1620" u="sng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https://www.youtube.com/watch?v=B7XFhqJwweY</a:t>
            </a:r>
            <a:endParaRPr lang="en-US" sz="162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1B5FAE7-79A5-49BB-A67D-6AD1E54881D2}"/>
              </a:ext>
            </a:extLst>
          </p:cNvPr>
          <p:cNvCxnSpPr/>
          <p:nvPr/>
        </p:nvCxnSpPr>
        <p:spPr>
          <a:xfrm>
            <a:off x="1919714" y="3370893"/>
            <a:ext cx="835257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B37BA47-AB80-4A06-82AC-1B9A5AFA2426}"/>
              </a:ext>
            </a:extLst>
          </p:cNvPr>
          <p:cNvSpPr txBox="1"/>
          <p:nvPr/>
        </p:nvSpPr>
        <p:spPr>
          <a:xfrm>
            <a:off x="2190206" y="3755372"/>
            <a:ext cx="7661365" cy="1671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>
                <a:solidFill>
                  <a:srgbClr val="000000"/>
                </a:solidFill>
              </a:rPr>
              <a:t>Arrondir les nombres décimaux selon les premiers chiffres – Visionner la vidéo suivante pour comprendre comment utiliser cette stratégie avec la multiplication des nombres décimaux. </a:t>
            </a:r>
          </a:p>
          <a:p>
            <a:endParaRPr lang="fr-FR" sz="1620">
              <a:solidFill>
                <a:srgbClr val="000000"/>
              </a:solidFill>
            </a:endParaRPr>
          </a:p>
          <a:p>
            <a:r>
              <a:rPr lang="en-CA" sz="1620" u="sng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https://www.youtube.com/watch?v=B7XFhqJwweY</a:t>
            </a:r>
            <a:endParaRPr lang="en-US" sz="162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2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68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39D679-7C3D-4ABE-AFCC-DCC53D9A2AB4}"/>
              </a:ext>
            </a:extLst>
          </p:cNvPr>
          <p:cNvSpPr txBox="1"/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noFill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Rouding Numbers / Arrondis les nombres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846C0B5-8215-46D0-A5C7-ABC24D798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520764"/>
            <a:ext cx="6780700" cy="381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64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E7DDD845-CFC8-41BD-8D40-FB6D62D55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702" y="350599"/>
            <a:ext cx="10645035" cy="597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30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DE217637-09B6-447E-AF77-F2EB55F2D0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51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E49122-FE1F-41E7-B673-68106457A25C}"/>
              </a:ext>
            </a:extLst>
          </p:cNvPr>
          <p:cNvSpPr txBox="1"/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noFill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Estimate the product. What strategy did you use?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3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3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9586E5B6-E303-4C6F-9720-66AFB5807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520764"/>
            <a:ext cx="6780700" cy="381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0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EF5A9E-EF1A-438F-880C-7BBED3E253B6}"/>
              </a:ext>
            </a:extLst>
          </p:cNvPr>
          <p:cNvSpPr txBox="1"/>
          <p:nvPr/>
        </p:nvSpPr>
        <p:spPr>
          <a:xfrm>
            <a:off x="172713" y="117134"/>
            <a:ext cx="36722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Worksheet: Estimate each product.</a:t>
            </a:r>
          </a:p>
        </p:txBody>
      </p:sp>
      <p:pic>
        <p:nvPicPr>
          <p:cNvPr id="3" name="Picture 3" descr="Calendar&#10;&#10;Description automatically generated">
            <a:extLst>
              <a:ext uri="{FF2B5EF4-FFF2-40B4-BE49-F238E27FC236}">
                <a16:creationId xmlns:a16="http://schemas.microsoft.com/office/drawing/2014/main" id="{47316308-F0E5-417F-9A07-03E751E12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7743" y="-4011"/>
            <a:ext cx="6177417" cy="678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50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Grand écran</PresentationFormat>
  <Paragraphs>11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Monday, January 17, 2022 lundi, le 17 janvier, 2022</vt:lpstr>
      <vt:lpstr>Présentation PowerPoint</vt:lpstr>
      <vt:lpstr>Decimal Place Value Song | 5th Grade - 6th Grade Math Video (numberock.com)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Monday, January 17, 2022 lundi, le 17 janvier, 2022</dc:title>
  <dc:creator>Roy, Penny (ASD-N)</dc:creator>
  <cp:lastModifiedBy>Campbell, Heather Casey (ASD-N)</cp:lastModifiedBy>
  <cp:revision>7</cp:revision>
  <dcterms:created xsi:type="dcterms:W3CDTF">2022-01-10T12:26:24Z</dcterms:created>
  <dcterms:modified xsi:type="dcterms:W3CDTF">2022-01-17T12:35:22Z</dcterms:modified>
</cp:coreProperties>
</file>