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5" r:id="rId4"/>
    <p:sldId id="276" r:id="rId5"/>
    <p:sldId id="277" r:id="rId6"/>
  </p:sldIdLst>
  <p:sldSz cx="10160000" cy="7620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81DC-0F96-46DA-9600-1317A42E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EECF2-A381-46A1-8002-A027A531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239C9-E3C5-46BF-BBAD-746A38AE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44FD-F4CE-4D48-8BF7-AD56B39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7C7A-4BF5-4504-9251-00632C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F216-40C4-4280-8B67-F37E8E27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E9315-E1E3-4E02-B9BA-BC028F11B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95B9-705E-4FE6-BE09-78E65DCA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EAB55-8BA4-4508-85EA-860B886D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9A9CC-D2E8-4C1B-8379-FBFAF821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900A3-6DBA-4905-BD3C-E97572749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3CA28-13E3-4057-AABF-3FCDCE52D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00B-2A47-457D-8998-D7417FF3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6AE4C-EA00-4F53-ADBB-BE1B709F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20DD-0626-46FC-AECC-10A51846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ACE8-18BE-4B92-AFA2-280A5652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8330-A23D-4A82-AD52-0E21B548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B1FD-34D6-4CD0-9E88-DB2D8A3D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C6EFE-CC5E-43DF-AC6E-134B18E7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2F03-08BA-41D9-818E-9BF8A60F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A445-3D87-4237-9FDD-2BEC8ED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D4E8-ED1A-4209-8771-D21BC4A9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83B4-8DCF-43DB-86AA-27C85476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BE2B-C5F9-4ECE-BDE5-1F8EF717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0CAA5-84BA-4FD2-93DE-EB79D404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1CB9-2B44-4AE7-AACF-ECBC16B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CB28-4036-496B-A963-BF61CE68D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E7D8-D4BC-47EC-9882-62DD8C848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AD770-471F-4CFC-A32A-F5036DFC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947C6-371A-4E70-B6AB-7A1D220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7AC0D-4A9D-4D7A-95E8-A526DA74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AC4A-6894-4ECB-BF6C-86815323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5A1D-E530-4569-A667-E4E28EA5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1D49-A8A9-43BC-9FE2-6D3415F6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0DAE5-61B2-4A43-A382-1063F7A4E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2908D-C336-45AE-96F2-07ADD7411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3E8F-BACE-4358-8A0F-1C93282B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EF22E-F78B-4BE7-A1C5-CBAD5802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CDC16-60BA-42F4-9FFF-4D55925E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E4CA-E7A6-48C3-801D-37FEF132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0FD6-5572-4A66-A19D-C4BBAFEC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B17C3-AA63-4E22-BBAC-0AC7C8AE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65499-2A3D-4DB4-8CD4-C89FC0AF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090C3-240D-4E49-B403-4862C3B1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3E785-5033-4B56-90AE-E40CE3E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8B1B1-29A8-417F-8C17-D4E4E9CB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01E2-24BA-41E4-8EA2-8602A810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879E-05D5-45B2-B14B-D8FC3F73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1F4D0-4867-491A-B521-B0483010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F1E8B-5E62-4BC6-B068-C5AF6ED3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52E6D-E2C7-43A0-968E-4BA23C9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BA8F-FB80-41CD-8670-BCB3088A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6E2-4998-4B01-962B-F1C18FE8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F0112-64D4-40D2-96B5-B92103ED8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3E3C-F581-4A02-AC35-1DD47DA6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ED7C3-AC35-4B4F-95FB-4B6263D1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9C388-6512-4EBD-9EEA-0E2D23D3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6860-6CC4-48A1-A8B0-F44218D5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92885-4437-4DC5-A55D-F009EAD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E1C0E-8ABE-4D72-A9FC-157E9644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ED03F-0710-4830-8066-1B452DD8F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CB107-187D-4E46-8DF0-82CB7187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21DA-622C-4554-AC02-4F55E615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jams.scholastic.com/studyjams/jams/math/decimals-percents/place-value-decimals.htm" TargetMode="External"/><Relationship Id="rId2" Type="http://schemas.openxmlformats.org/officeDocument/2006/relationships/hyperlink" Target="mailto:https://www.khanacademy.org/math/cc-fifth-grade-math/imp-place-value-and-decimals/imp-decimalplace-value-intro/v/place-value-with-decimal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8C5B-E61C-4A48-B270-DEBC7DAFB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451555"/>
            <a:ext cx="7620000" cy="265288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+mn-lt"/>
              </a:rPr>
              <a:t>Copy</a:t>
            </a:r>
            <a:r>
              <a:rPr lang="en-US" sz="2800" dirty="0">
                <a:latin typeface="+mn-lt"/>
              </a:rPr>
              <a:t> the outcome into your scribbler.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N8 – I can demonstrate an understanding of multiplication and division of decimals (1-digit whole number multipliers and 1-digit natural number divisors).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3CE17-C5D2-406E-85BE-9E905910E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fr-FR" sz="2800" b="1" dirty="0">
                <a:solidFill>
                  <a:srgbClr val="000000"/>
                </a:solidFill>
              </a:rPr>
              <a:t>Copie</a:t>
            </a:r>
            <a:r>
              <a:rPr lang="fr-FR" sz="28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en-US" sz="2800" dirty="0"/>
          </a:p>
          <a:p>
            <a:pPr algn="l"/>
            <a:r>
              <a:rPr lang="en-US" sz="2800" dirty="0"/>
              <a:t>N8 – Je </a:t>
            </a:r>
            <a:r>
              <a:rPr lang="en-US" sz="2800" dirty="0" err="1"/>
              <a:t>peux</a:t>
            </a:r>
            <a:r>
              <a:rPr lang="en-US" sz="2800" dirty="0"/>
              <a:t> d</a:t>
            </a:r>
            <a:r>
              <a:rPr lang="fr-CA" sz="2800" dirty="0" err="1"/>
              <a:t>émontrer</a:t>
            </a:r>
            <a:r>
              <a:rPr lang="fr-CA" sz="2800" dirty="0"/>
              <a:t> une compréhension de la multiplication et de la division des nombres décimaux (où le multiplicateur est un nombre entier positif à un chiffre et le diviseur est un nombre entier strictement positif à un chiffre).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46B569-2EAD-4466-B20B-C4368D5AA79C}"/>
              </a:ext>
            </a:extLst>
          </p:cNvPr>
          <p:cNvCxnSpPr/>
          <p:nvPr/>
        </p:nvCxnSpPr>
        <p:spPr>
          <a:xfrm>
            <a:off x="399393" y="35168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38C231-3E77-435A-9E99-2894F7CED1CB}"/>
              </a:ext>
            </a:extLst>
          </p:cNvPr>
          <p:cNvSpPr txBox="1"/>
          <p:nvPr/>
        </p:nvSpPr>
        <p:spPr>
          <a:xfrm>
            <a:off x="399393" y="623616"/>
            <a:ext cx="9070428" cy="385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 revision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d’arrondir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nombres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décimaux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Rounding D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ecimals Review</a:t>
            </a:r>
          </a:p>
          <a:p>
            <a:pPr algn="l" rtl="0"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https://www.khanacademy.org/math/cc-fifth-grade-math/imp-place-value-and-decimals/imp-decimalplace-value-intro/v/place-value-with-decimals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Khan academy video reviewing place value to the thousandths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http://studyjams.scholastic.com/studyjams/jams/math/decimals-percents/place-value-decimals.htm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Jams (Place Value of decimals)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Go through the Step by Step section of the Study Jam (Home, Watch Out and Try it) then complete the Test Yourself. 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7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4CD65-63A0-49A5-8B8B-DAAED6F4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" y="2233612"/>
            <a:ext cx="9496425" cy="3152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25E7A-4A40-4394-A59D-9133B0B90E90}"/>
              </a:ext>
            </a:extLst>
          </p:cNvPr>
          <p:cNvSpPr txBox="1"/>
          <p:nvPr/>
        </p:nvSpPr>
        <p:spPr>
          <a:xfrm>
            <a:off x="451822" y="817581"/>
            <a:ext cx="906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Utilisez ce tableau des valeurs pour lire et enregistrer les nombres décimaux si nécessaire.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this place value chart to read and record decimal numbers if needed.  </a:t>
            </a:r>
          </a:p>
        </p:txBody>
      </p:sp>
    </p:spTree>
    <p:extLst>
      <p:ext uri="{BB962C8B-B14F-4D97-AF65-F5344CB8AC3E}">
        <p14:creationId xmlns:p14="http://schemas.microsoft.com/office/powerpoint/2010/main" val="221911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E14DF-638C-4C42-9580-5043A2AE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00" y="0"/>
            <a:ext cx="67575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6B201-83D6-4821-A33C-AD2DC19E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16" y="0"/>
            <a:ext cx="630776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203</Words>
  <Application>Microsoft Office PowerPoint</Application>
  <PresentationFormat>Personnalisé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Segoe UI</vt:lpstr>
      <vt:lpstr>Arial</vt:lpstr>
      <vt:lpstr>Calibri</vt:lpstr>
      <vt:lpstr>Calibri Light</vt:lpstr>
      <vt:lpstr>Office Theme</vt:lpstr>
      <vt:lpstr>Copy the outcome into your scribbler.   N8 – I can demonstrate an understanding of multiplication and division of decimals (1-digit whole number multipliers and 1-digit natural number divisors).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Campbell, Heather Casey (ASD-N)</cp:lastModifiedBy>
  <cp:revision>22</cp:revision>
  <cp:lastPrinted>2022-01-10T11:55:17Z</cp:lastPrinted>
  <dcterms:created xsi:type="dcterms:W3CDTF">2021-01-02T22:56:38Z</dcterms:created>
  <dcterms:modified xsi:type="dcterms:W3CDTF">2022-01-10T12:42:08Z</dcterms:modified>
</cp:coreProperties>
</file>