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sldIdLst>
    <p:sldId id="284" r:id="rId5"/>
    <p:sldId id="294" r:id="rId6"/>
    <p:sldId id="295" r:id="rId7"/>
    <p:sldId id="296" r:id="rId8"/>
    <p:sldId id="297" r:id="rId9"/>
    <p:sldId id="298" r:id="rId10"/>
    <p:sldId id="299" r:id="rId11"/>
    <p:sldId id="301" r:id="rId12"/>
    <p:sldId id="302" r:id="rId13"/>
    <p:sldId id="304" r:id="rId14"/>
    <p:sldId id="303" r:id="rId15"/>
  </p:sldIdLst>
  <p:sldSz cx="14749463" cy="110617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7876A3-E663-46C8-A6D2-3C516C836876}" v="14" dt="2023-04-19T17:12:58.186"/>
    <p1510:client id="{FF8B4D46-9251-4FE3-98DD-F013D2C257DF}" v="2" dt="2023-04-19T16:56:47.1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142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06210" y="1810330"/>
            <a:ext cx="12537044" cy="3851110"/>
          </a:xfrm>
        </p:spPr>
        <p:txBody>
          <a:bodyPr anchor="b"/>
          <a:lstStyle>
            <a:lvl1pPr algn="ctr">
              <a:defRPr sz="9678"/>
            </a:lvl1pPr>
          </a:lstStyle>
          <a:p>
            <a:r>
              <a:rPr lang="en-US"/>
              <a:t>Click to edit Master title style</a:t>
            </a:r>
            <a:endParaRPr lang="en-US" dirty="0"/>
          </a:p>
        </p:txBody>
      </p:sp>
      <p:sp>
        <p:nvSpPr>
          <p:cNvPr id="3" name="Subtitle 2"/>
          <p:cNvSpPr>
            <a:spLocks noGrp="1"/>
          </p:cNvSpPr>
          <p:nvPr>
            <p:ph type="subTitle" idx="1"/>
          </p:nvPr>
        </p:nvSpPr>
        <p:spPr>
          <a:xfrm>
            <a:off x="1843683" y="5809954"/>
            <a:ext cx="11062097" cy="2670683"/>
          </a:xfrm>
        </p:spPr>
        <p:txBody>
          <a:bodyPr/>
          <a:lstStyle>
            <a:lvl1pPr marL="0" indent="0" algn="ctr">
              <a:buNone/>
              <a:defRPr sz="3871"/>
            </a:lvl1pPr>
            <a:lvl2pPr marL="737464" indent="0" algn="ctr">
              <a:buNone/>
              <a:defRPr sz="3226"/>
            </a:lvl2pPr>
            <a:lvl3pPr marL="1474927" indent="0" algn="ctr">
              <a:buNone/>
              <a:defRPr sz="2903"/>
            </a:lvl3pPr>
            <a:lvl4pPr marL="2212391" indent="0" algn="ctr">
              <a:buNone/>
              <a:defRPr sz="2581"/>
            </a:lvl4pPr>
            <a:lvl5pPr marL="2949854" indent="0" algn="ctr">
              <a:buNone/>
              <a:defRPr sz="2581"/>
            </a:lvl5pPr>
            <a:lvl6pPr marL="3687318" indent="0" algn="ctr">
              <a:buNone/>
              <a:defRPr sz="2581"/>
            </a:lvl6pPr>
            <a:lvl7pPr marL="4424782" indent="0" algn="ctr">
              <a:buNone/>
              <a:defRPr sz="2581"/>
            </a:lvl7pPr>
            <a:lvl8pPr marL="5162245" indent="0" algn="ctr">
              <a:buNone/>
              <a:defRPr sz="2581"/>
            </a:lvl8pPr>
            <a:lvl9pPr marL="5899709" indent="0" algn="ctr">
              <a:buNone/>
              <a:defRPr sz="258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979A59-8038-4BF0-AC80-E21E1711A05E}" type="datetimeFigureOut">
              <a:rPr lang="en-CA" smtClean="0"/>
              <a:t>2023-04-20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94A45F8-6508-4528-BCBB-E1925665A859}" type="slidenum">
              <a:rPr lang="en-CA" smtClean="0"/>
              <a:t>‹#›</a:t>
            </a:fld>
            <a:endParaRPr lang="en-CA"/>
          </a:p>
        </p:txBody>
      </p:sp>
    </p:spTree>
    <p:extLst>
      <p:ext uri="{BB962C8B-B14F-4D97-AF65-F5344CB8AC3E}">
        <p14:creationId xmlns:p14="http://schemas.microsoft.com/office/powerpoint/2010/main" val="465631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979A59-8038-4BF0-AC80-E21E1711A05E}" type="datetimeFigureOut">
              <a:rPr lang="en-CA" smtClean="0"/>
              <a:t>2023-04-20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94A45F8-6508-4528-BCBB-E1925665A859}" type="slidenum">
              <a:rPr lang="en-CA" smtClean="0"/>
              <a:t>‹#›</a:t>
            </a:fld>
            <a:endParaRPr lang="en-CA"/>
          </a:p>
        </p:txBody>
      </p:sp>
    </p:spTree>
    <p:extLst>
      <p:ext uri="{BB962C8B-B14F-4D97-AF65-F5344CB8AC3E}">
        <p14:creationId xmlns:p14="http://schemas.microsoft.com/office/powerpoint/2010/main" val="3734834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555085" y="588933"/>
            <a:ext cx="3180353" cy="93742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14026" y="588933"/>
            <a:ext cx="9356691" cy="93742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979A59-8038-4BF0-AC80-E21E1711A05E}" type="datetimeFigureOut">
              <a:rPr lang="en-CA" smtClean="0"/>
              <a:t>2023-04-20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94A45F8-6508-4528-BCBB-E1925665A859}" type="slidenum">
              <a:rPr lang="en-CA" smtClean="0"/>
              <a:t>‹#›</a:t>
            </a:fld>
            <a:endParaRPr lang="en-CA"/>
          </a:p>
        </p:txBody>
      </p:sp>
    </p:spTree>
    <p:extLst>
      <p:ext uri="{BB962C8B-B14F-4D97-AF65-F5344CB8AC3E}">
        <p14:creationId xmlns:p14="http://schemas.microsoft.com/office/powerpoint/2010/main" val="120154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979A59-8038-4BF0-AC80-E21E1711A05E}" type="datetimeFigureOut">
              <a:rPr lang="en-CA" smtClean="0"/>
              <a:t>2023-04-20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94A45F8-6508-4528-BCBB-E1925665A859}" type="slidenum">
              <a:rPr lang="en-CA" smtClean="0"/>
              <a:t>‹#›</a:t>
            </a:fld>
            <a:endParaRPr lang="en-CA"/>
          </a:p>
        </p:txBody>
      </p:sp>
    </p:spTree>
    <p:extLst>
      <p:ext uri="{BB962C8B-B14F-4D97-AF65-F5344CB8AC3E}">
        <p14:creationId xmlns:p14="http://schemas.microsoft.com/office/powerpoint/2010/main" val="106330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6344" y="2757747"/>
            <a:ext cx="12721412" cy="4601359"/>
          </a:xfrm>
        </p:spPr>
        <p:txBody>
          <a:bodyPr anchor="b"/>
          <a:lstStyle>
            <a:lvl1pPr>
              <a:defRPr sz="9678"/>
            </a:lvl1pPr>
          </a:lstStyle>
          <a:p>
            <a:r>
              <a:rPr lang="en-US"/>
              <a:t>Click to edit Master title style</a:t>
            </a:r>
            <a:endParaRPr lang="en-US" dirty="0"/>
          </a:p>
        </p:txBody>
      </p:sp>
      <p:sp>
        <p:nvSpPr>
          <p:cNvPr id="3" name="Text Placeholder 2"/>
          <p:cNvSpPr>
            <a:spLocks noGrp="1"/>
          </p:cNvSpPr>
          <p:nvPr>
            <p:ph type="body" idx="1"/>
          </p:nvPr>
        </p:nvSpPr>
        <p:spPr>
          <a:xfrm>
            <a:off x="1006344" y="7402636"/>
            <a:ext cx="12721412" cy="2419746"/>
          </a:xfrm>
        </p:spPr>
        <p:txBody>
          <a:bodyPr/>
          <a:lstStyle>
            <a:lvl1pPr marL="0" indent="0">
              <a:buNone/>
              <a:defRPr sz="3871">
                <a:solidFill>
                  <a:schemeClr val="tx1"/>
                </a:solidFill>
              </a:defRPr>
            </a:lvl1pPr>
            <a:lvl2pPr marL="737464" indent="0">
              <a:buNone/>
              <a:defRPr sz="3226">
                <a:solidFill>
                  <a:schemeClr val="tx1">
                    <a:tint val="75000"/>
                  </a:schemeClr>
                </a:solidFill>
              </a:defRPr>
            </a:lvl2pPr>
            <a:lvl3pPr marL="1474927" indent="0">
              <a:buNone/>
              <a:defRPr sz="2903">
                <a:solidFill>
                  <a:schemeClr val="tx1">
                    <a:tint val="75000"/>
                  </a:schemeClr>
                </a:solidFill>
              </a:defRPr>
            </a:lvl3pPr>
            <a:lvl4pPr marL="2212391" indent="0">
              <a:buNone/>
              <a:defRPr sz="2581">
                <a:solidFill>
                  <a:schemeClr val="tx1">
                    <a:tint val="75000"/>
                  </a:schemeClr>
                </a:solidFill>
              </a:defRPr>
            </a:lvl4pPr>
            <a:lvl5pPr marL="2949854" indent="0">
              <a:buNone/>
              <a:defRPr sz="2581">
                <a:solidFill>
                  <a:schemeClr val="tx1">
                    <a:tint val="75000"/>
                  </a:schemeClr>
                </a:solidFill>
              </a:defRPr>
            </a:lvl5pPr>
            <a:lvl6pPr marL="3687318" indent="0">
              <a:buNone/>
              <a:defRPr sz="2581">
                <a:solidFill>
                  <a:schemeClr val="tx1">
                    <a:tint val="75000"/>
                  </a:schemeClr>
                </a:solidFill>
              </a:defRPr>
            </a:lvl6pPr>
            <a:lvl7pPr marL="4424782" indent="0">
              <a:buNone/>
              <a:defRPr sz="2581">
                <a:solidFill>
                  <a:schemeClr val="tx1">
                    <a:tint val="75000"/>
                  </a:schemeClr>
                </a:solidFill>
              </a:defRPr>
            </a:lvl7pPr>
            <a:lvl8pPr marL="5162245" indent="0">
              <a:buNone/>
              <a:defRPr sz="2581">
                <a:solidFill>
                  <a:schemeClr val="tx1">
                    <a:tint val="75000"/>
                  </a:schemeClr>
                </a:solidFill>
              </a:defRPr>
            </a:lvl8pPr>
            <a:lvl9pPr marL="5899709" indent="0">
              <a:buNone/>
              <a:defRPr sz="258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979A59-8038-4BF0-AC80-E21E1711A05E}" type="datetimeFigureOut">
              <a:rPr lang="en-CA" smtClean="0"/>
              <a:t>2023-04-20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94A45F8-6508-4528-BCBB-E1925665A859}" type="slidenum">
              <a:rPr lang="en-CA" smtClean="0"/>
              <a:t>‹#›</a:t>
            </a:fld>
            <a:endParaRPr lang="en-CA"/>
          </a:p>
        </p:txBody>
      </p:sp>
    </p:spTree>
    <p:extLst>
      <p:ext uri="{BB962C8B-B14F-4D97-AF65-F5344CB8AC3E}">
        <p14:creationId xmlns:p14="http://schemas.microsoft.com/office/powerpoint/2010/main" val="3768425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14025" y="2944666"/>
            <a:ext cx="6268522" cy="7018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466916" y="2944666"/>
            <a:ext cx="6268522" cy="7018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979A59-8038-4BF0-AC80-E21E1711A05E}" type="datetimeFigureOut">
              <a:rPr lang="en-CA" smtClean="0"/>
              <a:t>2023-04-20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94A45F8-6508-4528-BCBB-E1925665A859}" type="slidenum">
              <a:rPr lang="en-CA" smtClean="0"/>
              <a:t>‹#›</a:t>
            </a:fld>
            <a:endParaRPr lang="en-CA"/>
          </a:p>
        </p:txBody>
      </p:sp>
    </p:spTree>
    <p:extLst>
      <p:ext uri="{BB962C8B-B14F-4D97-AF65-F5344CB8AC3E}">
        <p14:creationId xmlns:p14="http://schemas.microsoft.com/office/powerpoint/2010/main" val="327468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15947" y="588936"/>
            <a:ext cx="12721412" cy="2138084"/>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15948" y="2711653"/>
            <a:ext cx="6239713" cy="1328940"/>
          </a:xfrm>
        </p:spPr>
        <p:txBody>
          <a:bodyPr anchor="b"/>
          <a:lstStyle>
            <a:lvl1pPr marL="0" indent="0">
              <a:buNone/>
              <a:defRPr sz="3871" b="1"/>
            </a:lvl1pPr>
            <a:lvl2pPr marL="737464" indent="0">
              <a:buNone/>
              <a:defRPr sz="3226" b="1"/>
            </a:lvl2pPr>
            <a:lvl3pPr marL="1474927" indent="0">
              <a:buNone/>
              <a:defRPr sz="2903" b="1"/>
            </a:lvl3pPr>
            <a:lvl4pPr marL="2212391" indent="0">
              <a:buNone/>
              <a:defRPr sz="2581" b="1"/>
            </a:lvl4pPr>
            <a:lvl5pPr marL="2949854" indent="0">
              <a:buNone/>
              <a:defRPr sz="2581" b="1"/>
            </a:lvl5pPr>
            <a:lvl6pPr marL="3687318" indent="0">
              <a:buNone/>
              <a:defRPr sz="2581" b="1"/>
            </a:lvl6pPr>
            <a:lvl7pPr marL="4424782" indent="0">
              <a:buNone/>
              <a:defRPr sz="2581" b="1"/>
            </a:lvl7pPr>
            <a:lvl8pPr marL="5162245" indent="0">
              <a:buNone/>
              <a:defRPr sz="2581" b="1"/>
            </a:lvl8pPr>
            <a:lvl9pPr marL="5899709" indent="0">
              <a:buNone/>
              <a:defRPr sz="2581" b="1"/>
            </a:lvl9pPr>
          </a:lstStyle>
          <a:p>
            <a:pPr lvl="0"/>
            <a:r>
              <a:rPr lang="en-US"/>
              <a:t>Click to edit Master text styles</a:t>
            </a:r>
          </a:p>
        </p:txBody>
      </p:sp>
      <p:sp>
        <p:nvSpPr>
          <p:cNvPr id="4" name="Content Placeholder 3"/>
          <p:cNvSpPr>
            <a:spLocks noGrp="1"/>
          </p:cNvSpPr>
          <p:nvPr>
            <p:ph sz="half" idx="2"/>
          </p:nvPr>
        </p:nvSpPr>
        <p:spPr>
          <a:xfrm>
            <a:off x="1015948" y="4040593"/>
            <a:ext cx="6239713" cy="5943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466916" y="2711653"/>
            <a:ext cx="6270443" cy="1328940"/>
          </a:xfrm>
        </p:spPr>
        <p:txBody>
          <a:bodyPr anchor="b"/>
          <a:lstStyle>
            <a:lvl1pPr marL="0" indent="0">
              <a:buNone/>
              <a:defRPr sz="3871" b="1"/>
            </a:lvl1pPr>
            <a:lvl2pPr marL="737464" indent="0">
              <a:buNone/>
              <a:defRPr sz="3226" b="1"/>
            </a:lvl2pPr>
            <a:lvl3pPr marL="1474927" indent="0">
              <a:buNone/>
              <a:defRPr sz="2903" b="1"/>
            </a:lvl3pPr>
            <a:lvl4pPr marL="2212391" indent="0">
              <a:buNone/>
              <a:defRPr sz="2581" b="1"/>
            </a:lvl4pPr>
            <a:lvl5pPr marL="2949854" indent="0">
              <a:buNone/>
              <a:defRPr sz="2581" b="1"/>
            </a:lvl5pPr>
            <a:lvl6pPr marL="3687318" indent="0">
              <a:buNone/>
              <a:defRPr sz="2581" b="1"/>
            </a:lvl6pPr>
            <a:lvl7pPr marL="4424782" indent="0">
              <a:buNone/>
              <a:defRPr sz="2581" b="1"/>
            </a:lvl7pPr>
            <a:lvl8pPr marL="5162245" indent="0">
              <a:buNone/>
              <a:defRPr sz="2581" b="1"/>
            </a:lvl8pPr>
            <a:lvl9pPr marL="5899709" indent="0">
              <a:buNone/>
              <a:defRPr sz="2581" b="1"/>
            </a:lvl9pPr>
          </a:lstStyle>
          <a:p>
            <a:pPr lvl="0"/>
            <a:r>
              <a:rPr lang="en-US"/>
              <a:t>Click to edit Master text styles</a:t>
            </a:r>
          </a:p>
        </p:txBody>
      </p:sp>
      <p:sp>
        <p:nvSpPr>
          <p:cNvPr id="6" name="Content Placeholder 5"/>
          <p:cNvSpPr>
            <a:spLocks noGrp="1"/>
          </p:cNvSpPr>
          <p:nvPr>
            <p:ph sz="quarter" idx="4"/>
          </p:nvPr>
        </p:nvSpPr>
        <p:spPr>
          <a:xfrm>
            <a:off x="7466916" y="4040593"/>
            <a:ext cx="6270443" cy="5943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979A59-8038-4BF0-AC80-E21E1711A05E}" type="datetimeFigureOut">
              <a:rPr lang="en-CA" smtClean="0"/>
              <a:t>2023-04-20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94A45F8-6508-4528-BCBB-E1925665A859}" type="slidenum">
              <a:rPr lang="en-CA" smtClean="0"/>
              <a:t>‹#›</a:t>
            </a:fld>
            <a:endParaRPr lang="en-CA"/>
          </a:p>
        </p:txBody>
      </p:sp>
    </p:spTree>
    <p:extLst>
      <p:ext uri="{BB962C8B-B14F-4D97-AF65-F5344CB8AC3E}">
        <p14:creationId xmlns:p14="http://schemas.microsoft.com/office/powerpoint/2010/main" val="3386919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979A59-8038-4BF0-AC80-E21E1711A05E}" type="datetimeFigureOut">
              <a:rPr lang="en-CA" smtClean="0"/>
              <a:t>2023-04-20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94A45F8-6508-4528-BCBB-E1925665A859}" type="slidenum">
              <a:rPr lang="en-CA" smtClean="0"/>
              <a:t>‹#›</a:t>
            </a:fld>
            <a:endParaRPr lang="en-CA"/>
          </a:p>
        </p:txBody>
      </p:sp>
    </p:spTree>
    <p:extLst>
      <p:ext uri="{BB962C8B-B14F-4D97-AF65-F5344CB8AC3E}">
        <p14:creationId xmlns:p14="http://schemas.microsoft.com/office/powerpoint/2010/main" val="2611916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979A59-8038-4BF0-AC80-E21E1711A05E}" type="datetimeFigureOut">
              <a:rPr lang="en-CA" smtClean="0"/>
              <a:t>2023-04-20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94A45F8-6508-4528-BCBB-E1925665A859}" type="slidenum">
              <a:rPr lang="en-CA" smtClean="0"/>
              <a:t>‹#›</a:t>
            </a:fld>
            <a:endParaRPr lang="en-CA"/>
          </a:p>
        </p:txBody>
      </p:sp>
    </p:spTree>
    <p:extLst>
      <p:ext uri="{BB962C8B-B14F-4D97-AF65-F5344CB8AC3E}">
        <p14:creationId xmlns:p14="http://schemas.microsoft.com/office/powerpoint/2010/main" val="305885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5947" y="737447"/>
            <a:ext cx="4757086" cy="2581063"/>
          </a:xfrm>
        </p:spPr>
        <p:txBody>
          <a:bodyPr anchor="b"/>
          <a:lstStyle>
            <a:lvl1pPr>
              <a:defRPr sz="5162"/>
            </a:lvl1pPr>
          </a:lstStyle>
          <a:p>
            <a:r>
              <a:rPr lang="en-US"/>
              <a:t>Click to edit Master title style</a:t>
            </a:r>
            <a:endParaRPr lang="en-US" dirty="0"/>
          </a:p>
        </p:txBody>
      </p:sp>
      <p:sp>
        <p:nvSpPr>
          <p:cNvPr id="3" name="Content Placeholder 2"/>
          <p:cNvSpPr>
            <a:spLocks noGrp="1"/>
          </p:cNvSpPr>
          <p:nvPr>
            <p:ph idx="1"/>
          </p:nvPr>
        </p:nvSpPr>
        <p:spPr>
          <a:xfrm>
            <a:off x="6270443" y="1592682"/>
            <a:ext cx="7466916" cy="7860977"/>
          </a:xfrm>
        </p:spPr>
        <p:txBody>
          <a:bodyPr/>
          <a:lstStyle>
            <a:lvl1pPr>
              <a:defRPr sz="5162"/>
            </a:lvl1pPr>
            <a:lvl2pPr>
              <a:defRPr sz="4516"/>
            </a:lvl2pPr>
            <a:lvl3pPr>
              <a:defRPr sz="3871"/>
            </a:lvl3pPr>
            <a:lvl4pPr>
              <a:defRPr sz="3226"/>
            </a:lvl4pPr>
            <a:lvl5pPr>
              <a:defRPr sz="3226"/>
            </a:lvl5pPr>
            <a:lvl6pPr>
              <a:defRPr sz="3226"/>
            </a:lvl6pPr>
            <a:lvl7pPr>
              <a:defRPr sz="3226"/>
            </a:lvl7pPr>
            <a:lvl8pPr>
              <a:defRPr sz="3226"/>
            </a:lvl8pPr>
            <a:lvl9pPr>
              <a:defRPr sz="322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15947" y="3318510"/>
            <a:ext cx="4757086" cy="6147950"/>
          </a:xfrm>
        </p:spPr>
        <p:txBody>
          <a:bodyPr/>
          <a:lstStyle>
            <a:lvl1pPr marL="0" indent="0">
              <a:buNone/>
              <a:defRPr sz="2581"/>
            </a:lvl1pPr>
            <a:lvl2pPr marL="737464" indent="0">
              <a:buNone/>
              <a:defRPr sz="2258"/>
            </a:lvl2pPr>
            <a:lvl3pPr marL="1474927" indent="0">
              <a:buNone/>
              <a:defRPr sz="1936"/>
            </a:lvl3pPr>
            <a:lvl4pPr marL="2212391" indent="0">
              <a:buNone/>
              <a:defRPr sz="1613"/>
            </a:lvl4pPr>
            <a:lvl5pPr marL="2949854" indent="0">
              <a:buNone/>
              <a:defRPr sz="1613"/>
            </a:lvl5pPr>
            <a:lvl6pPr marL="3687318" indent="0">
              <a:buNone/>
              <a:defRPr sz="1613"/>
            </a:lvl6pPr>
            <a:lvl7pPr marL="4424782" indent="0">
              <a:buNone/>
              <a:defRPr sz="1613"/>
            </a:lvl7pPr>
            <a:lvl8pPr marL="5162245" indent="0">
              <a:buNone/>
              <a:defRPr sz="1613"/>
            </a:lvl8pPr>
            <a:lvl9pPr marL="5899709" indent="0">
              <a:buNone/>
              <a:defRPr sz="1613"/>
            </a:lvl9pPr>
          </a:lstStyle>
          <a:p>
            <a:pPr lvl="0"/>
            <a:r>
              <a:rPr lang="en-US"/>
              <a:t>Click to edit Master text styles</a:t>
            </a:r>
          </a:p>
        </p:txBody>
      </p:sp>
      <p:sp>
        <p:nvSpPr>
          <p:cNvPr id="5" name="Date Placeholder 4"/>
          <p:cNvSpPr>
            <a:spLocks noGrp="1"/>
          </p:cNvSpPr>
          <p:nvPr>
            <p:ph type="dt" sz="half" idx="10"/>
          </p:nvPr>
        </p:nvSpPr>
        <p:spPr/>
        <p:txBody>
          <a:bodyPr/>
          <a:lstStyle/>
          <a:p>
            <a:fld id="{A3979A59-8038-4BF0-AC80-E21E1711A05E}" type="datetimeFigureOut">
              <a:rPr lang="en-CA" smtClean="0"/>
              <a:t>2023-04-20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94A45F8-6508-4528-BCBB-E1925665A859}" type="slidenum">
              <a:rPr lang="en-CA" smtClean="0"/>
              <a:t>‹#›</a:t>
            </a:fld>
            <a:endParaRPr lang="en-CA"/>
          </a:p>
        </p:txBody>
      </p:sp>
    </p:spTree>
    <p:extLst>
      <p:ext uri="{BB962C8B-B14F-4D97-AF65-F5344CB8AC3E}">
        <p14:creationId xmlns:p14="http://schemas.microsoft.com/office/powerpoint/2010/main" val="1854610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5947" y="737447"/>
            <a:ext cx="4757086" cy="2581063"/>
          </a:xfrm>
        </p:spPr>
        <p:txBody>
          <a:bodyPr anchor="b"/>
          <a:lstStyle>
            <a:lvl1pPr>
              <a:defRPr sz="5162"/>
            </a:lvl1pPr>
          </a:lstStyle>
          <a:p>
            <a:r>
              <a:rPr lang="en-US"/>
              <a:t>Click to edit Master title style</a:t>
            </a:r>
            <a:endParaRPr lang="en-US" dirty="0"/>
          </a:p>
        </p:txBody>
      </p:sp>
      <p:sp>
        <p:nvSpPr>
          <p:cNvPr id="3" name="Picture Placeholder 2"/>
          <p:cNvSpPr>
            <a:spLocks noGrp="1" noChangeAspect="1"/>
          </p:cNvSpPr>
          <p:nvPr>
            <p:ph type="pic" idx="1"/>
          </p:nvPr>
        </p:nvSpPr>
        <p:spPr>
          <a:xfrm>
            <a:off x="6270443" y="1592682"/>
            <a:ext cx="7466916" cy="7860977"/>
          </a:xfrm>
        </p:spPr>
        <p:txBody>
          <a:bodyPr anchor="t"/>
          <a:lstStyle>
            <a:lvl1pPr marL="0" indent="0">
              <a:buNone/>
              <a:defRPr sz="5162"/>
            </a:lvl1pPr>
            <a:lvl2pPr marL="737464" indent="0">
              <a:buNone/>
              <a:defRPr sz="4516"/>
            </a:lvl2pPr>
            <a:lvl3pPr marL="1474927" indent="0">
              <a:buNone/>
              <a:defRPr sz="3871"/>
            </a:lvl3pPr>
            <a:lvl4pPr marL="2212391" indent="0">
              <a:buNone/>
              <a:defRPr sz="3226"/>
            </a:lvl4pPr>
            <a:lvl5pPr marL="2949854" indent="0">
              <a:buNone/>
              <a:defRPr sz="3226"/>
            </a:lvl5pPr>
            <a:lvl6pPr marL="3687318" indent="0">
              <a:buNone/>
              <a:defRPr sz="3226"/>
            </a:lvl6pPr>
            <a:lvl7pPr marL="4424782" indent="0">
              <a:buNone/>
              <a:defRPr sz="3226"/>
            </a:lvl7pPr>
            <a:lvl8pPr marL="5162245" indent="0">
              <a:buNone/>
              <a:defRPr sz="3226"/>
            </a:lvl8pPr>
            <a:lvl9pPr marL="5899709" indent="0">
              <a:buNone/>
              <a:defRPr sz="3226"/>
            </a:lvl9pPr>
          </a:lstStyle>
          <a:p>
            <a:r>
              <a:rPr lang="en-US"/>
              <a:t>Click icon to add picture</a:t>
            </a:r>
            <a:endParaRPr lang="en-US" dirty="0"/>
          </a:p>
        </p:txBody>
      </p:sp>
      <p:sp>
        <p:nvSpPr>
          <p:cNvPr id="4" name="Text Placeholder 3"/>
          <p:cNvSpPr>
            <a:spLocks noGrp="1"/>
          </p:cNvSpPr>
          <p:nvPr>
            <p:ph type="body" sz="half" idx="2"/>
          </p:nvPr>
        </p:nvSpPr>
        <p:spPr>
          <a:xfrm>
            <a:off x="1015947" y="3318510"/>
            <a:ext cx="4757086" cy="6147950"/>
          </a:xfrm>
        </p:spPr>
        <p:txBody>
          <a:bodyPr/>
          <a:lstStyle>
            <a:lvl1pPr marL="0" indent="0">
              <a:buNone/>
              <a:defRPr sz="2581"/>
            </a:lvl1pPr>
            <a:lvl2pPr marL="737464" indent="0">
              <a:buNone/>
              <a:defRPr sz="2258"/>
            </a:lvl2pPr>
            <a:lvl3pPr marL="1474927" indent="0">
              <a:buNone/>
              <a:defRPr sz="1936"/>
            </a:lvl3pPr>
            <a:lvl4pPr marL="2212391" indent="0">
              <a:buNone/>
              <a:defRPr sz="1613"/>
            </a:lvl4pPr>
            <a:lvl5pPr marL="2949854" indent="0">
              <a:buNone/>
              <a:defRPr sz="1613"/>
            </a:lvl5pPr>
            <a:lvl6pPr marL="3687318" indent="0">
              <a:buNone/>
              <a:defRPr sz="1613"/>
            </a:lvl6pPr>
            <a:lvl7pPr marL="4424782" indent="0">
              <a:buNone/>
              <a:defRPr sz="1613"/>
            </a:lvl7pPr>
            <a:lvl8pPr marL="5162245" indent="0">
              <a:buNone/>
              <a:defRPr sz="1613"/>
            </a:lvl8pPr>
            <a:lvl9pPr marL="5899709" indent="0">
              <a:buNone/>
              <a:defRPr sz="1613"/>
            </a:lvl9pPr>
          </a:lstStyle>
          <a:p>
            <a:pPr lvl="0"/>
            <a:r>
              <a:rPr lang="en-US"/>
              <a:t>Click to edit Master text styles</a:t>
            </a:r>
          </a:p>
        </p:txBody>
      </p:sp>
      <p:sp>
        <p:nvSpPr>
          <p:cNvPr id="5" name="Date Placeholder 4"/>
          <p:cNvSpPr>
            <a:spLocks noGrp="1"/>
          </p:cNvSpPr>
          <p:nvPr>
            <p:ph type="dt" sz="half" idx="10"/>
          </p:nvPr>
        </p:nvSpPr>
        <p:spPr/>
        <p:txBody>
          <a:bodyPr/>
          <a:lstStyle/>
          <a:p>
            <a:fld id="{A3979A59-8038-4BF0-AC80-E21E1711A05E}" type="datetimeFigureOut">
              <a:rPr lang="en-CA" smtClean="0"/>
              <a:t>2023-04-20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94A45F8-6508-4528-BCBB-E1925665A859}" type="slidenum">
              <a:rPr lang="en-CA" smtClean="0"/>
              <a:t>‹#›</a:t>
            </a:fld>
            <a:endParaRPr lang="en-CA"/>
          </a:p>
        </p:txBody>
      </p:sp>
    </p:spTree>
    <p:extLst>
      <p:ext uri="{BB962C8B-B14F-4D97-AF65-F5344CB8AC3E}">
        <p14:creationId xmlns:p14="http://schemas.microsoft.com/office/powerpoint/2010/main" val="1376521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4026" y="588936"/>
            <a:ext cx="12721412" cy="21380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14026" y="2944666"/>
            <a:ext cx="12721412" cy="701854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14026" y="10252560"/>
            <a:ext cx="3318629" cy="588933"/>
          </a:xfrm>
          <a:prstGeom prst="rect">
            <a:avLst/>
          </a:prstGeom>
        </p:spPr>
        <p:txBody>
          <a:bodyPr vert="horz" lIns="91440" tIns="45720" rIns="91440" bIns="45720" rtlCol="0" anchor="ctr"/>
          <a:lstStyle>
            <a:lvl1pPr algn="l">
              <a:defRPr sz="1936">
                <a:solidFill>
                  <a:schemeClr val="tx1">
                    <a:tint val="75000"/>
                  </a:schemeClr>
                </a:solidFill>
              </a:defRPr>
            </a:lvl1pPr>
          </a:lstStyle>
          <a:p>
            <a:fld id="{A3979A59-8038-4BF0-AC80-E21E1711A05E}" type="datetimeFigureOut">
              <a:rPr lang="en-CA" smtClean="0"/>
              <a:t>2023-04-20</a:t>
            </a:fld>
            <a:endParaRPr lang="en-CA"/>
          </a:p>
        </p:txBody>
      </p:sp>
      <p:sp>
        <p:nvSpPr>
          <p:cNvPr id="5" name="Footer Placeholder 4"/>
          <p:cNvSpPr>
            <a:spLocks noGrp="1"/>
          </p:cNvSpPr>
          <p:nvPr>
            <p:ph type="ftr" sz="quarter" idx="3"/>
          </p:nvPr>
        </p:nvSpPr>
        <p:spPr>
          <a:xfrm>
            <a:off x="4885760" y="10252560"/>
            <a:ext cx="4977944" cy="588933"/>
          </a:xfrm>
          <a:prstGeom prst="rect">
            <a:avLst/>
          </a:prstGeom>
        </p:spPr>
        <p:txBody>
          <a:bodyPr vert="horz" lIns="91440" tIns="45720" rIns="91440" bIns="45720" rtlCol="0" anchor="ctr"/>
          <a:lstStyle>
            <a:lvl1pPr algn="ctr">
              <a:defRPr sz="1936">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10416808" y="10252560"/>
            <a:ext cx="3318629" cy="588933"/>
          </a:xfrm>
          <a:prstGeom prst="rect">
            <a:avLst/>
          </a:prstGeom>
        </p:spPr>
        <p:txBody>
          <a:bodyPr vert="horz" lIns="91440" tIns="45720" rIns="91440" bIns="45720" rtlCol="0" anchor="ctr"/>
          <a:lstStyle>
            <a:lvl1pPr algn="r">
              <a:defRPr sz="1936">
                <a:solidFill>
                  <a:schemeClr val="tx1">
                    <a:tint val="75000"/>
                  </a:schemeClr>
                </a:solidFill>
              </a:defRPr>
            </a:lvl1pPr>
          </a:lstStyle>
          <a:p>
            <a:fld id="{594A45F8-6508-4528-BCBB-E1925665A859}" type="slidenum">
              <a:rPr lang="en-CA" smtClean="0"/>
              <a:t>‹#›</a:t>
            </a:fld>
            <a:endParaRPr lang="en-CA"/>
          </a:p>
        </p:txBody>
      </p:sp>
    </p:spTree>
    <p:extLst>
      <p:ext uri="{BB962C8B-B14F-4D97-AF65-F5344CB8AC3E}">
        <p14:creationId xmlns:p14="http://schemas.microsoft.com/office/powerpoint/2010/main" val="1792454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74927" rtl="0" eaLnBrk="1" latinLnBrk="0" hangingPunct="1">
        <a:lnSpc>
          <a:spcPct val="90000"/>
        </a:lnSpc>
        <a:spcBef>
          <a:spcPct val="0"/>
        </a:spcBef>
        <a:buNone/>
        <a:defRPr sz="7097" kern="1200">
          <a:solidFill>
            <a:schemeClr val="tx1"/>
          </a:solidFill>
          <a:latin typeface="+mj-lt"/>
          <a:ea typeface="+mj-ea"/>
          <a:cs typeface="+mj-cs"/>
        </a:defRPr>
      </a:lvl1pPr>
    </p:titleStyle>
    <p:bodyStyle>
      <a:lvl1pPr marL="368732" indent="-368732" algn="l" defTabSz="1474927" rtl="0" eaLnBrk="1" latinLnBrk="0" hangingPunct="1">
        <a:lnSpc>
          <a:spcPct val="90000"/>
        </a:lnSpc>
        <a:spcBef>
          <a:spcPts val="1613"/>
        </a:spcBef>
        <a:buFont typeface="Arial" panose="020B0604020202020204" pitchFamily="34" charset="0"/>
        <a:buChar char="•"/>
        <a:defRPr sz="4516" kern="1200">
          <a:solidFill>
            <a:schemeClr val="tx1"/>
          </a:solidFill>
          <a:latin typeface="+mn-lt"/>
          <a:ea typeface="+mn-ea"/>
          <a:cs typeface="+mn-cs"/>
        </a:defRPr>
      </a:lvl1pPr>
      <a:lvl2pPr marL="1106195" indent="-368732" algn="l" defTabSz="1474927" rtl="0" eaLnBrk="1" latinLnBrk="0" hangingPunct="1">
        <a:lnSpc>
          <a:spcPct val="90000"/>
        </a:lnSpc>
        <a:spcBef>
          <a:spcPts val="807"/>
        </a:spcBef>
        <a:buFont typeface="Arial" panose="020B0604020202020204" pitchFamily="34" charset="0"/>
        <a:buChar char="•"/>
        <a:defRPr sz="3871" kern="1200">
          <a:solidFill>
            <a:schemeClr val="tx1"/>
          </a:solidFill>
          <a:latin typeface="+mn-lt"/>
          <a:ea typeface="+mn-ea"/>
          <a:cs typeface="+mn-cs"/>
        </a:defRPr>
      </a:lvl2pPr>
      <a:lvl3pPr marL="1843659" indent="-368732" algn="l" defTabSz="1474927" rtl="0" eaLnBrk="1" latinLnBrk="0" hangingPunct="1">
        <a:lnSpc>
          <a:spcPct val="90000"/>
        </a:lnSpc>
        <a:spcBef>
          <a:spcPts val="807"/>
        </a:spcBef>
        <a:buFont typeface="Arial" panose="020B0604020202020204" pitchFamily="34" charset="0"/>
        <a:buChar char="•"/>
        <a:defRPr sz="3226" kern="1200">
          <a:solidFill>
            <a:schemeClr val="tx1"/>
          </a:solidFill>
          <a:latin typeface="+mn-lt"/>
          <a:ea typeface="+mn-ea"/>
          <a:cs typeface="+mn-cs"/>
        </a:defRPr>
      </a:lvl3pPr>
      <a:lvl4pPr marL="2581123" indent="-368732" algn="l" defTabSz="1474927" rtl="0" eaLnBrk="1" latinLnBrk="0" hangingPunct="1">
        <a:lnSpc>
          <a:spcPct val="90000"/>
        </a:lnSpc>
        <a:spcBef>
          <a:spcPts val="807"/>
        </a:spcBef>
        <a:buFont typeface="Arial" panose="020B0604020202020204" pitchFamily="34" charset="0"/>
        <a:buChar char="•"/>
        <a:defRPr sz="2903" kern="1200">
          <a:solidFill>
            <a:schemeClr val="tx1"/>
          </a:solidFill>
          <a:latin typeface="+mn-lt"/>
          <a:ea typeface="+mn-ea"/>
          <a:cs typeface="+mn-cs"/>
        </a:defRPr>
      </a:lvl4pPr>
      <a:lvl5pPr marL="3318586" indent="-368732" algn="l" defTabSz="1474927" rtl="0" eaLnBrk="1" latinLnBrk="0" hangingPunct="1">
        <a:lnSpc>
          <a:spcPct val="90000"/>
        </a:lnSpc>
        <a:spcBef>
          <a:spcPts val="807"/>
        </a:spcBef>
        <a:buFont typeface="Arial" panose="020B0604020202020204" pitchFamily="34" charset="0"/>
        <a:buChar char="•"/>
        <a:defRPr sz="2903" kern="1200">
          <a:solidFill>
            <a:schemeClr val="tx1"/>
          </a:solidFill>
          <a:latin typeface="+mn-lt"/>
          <a:ea typeface="+mn-ea"/>
          <a:cs typeface="+mn-cs"/>
        </a:defRPr>
      </a:lvl5pPr>
      <a:lvl6pPr marL="4056050" indent="-368732" algn="l" defTabSz="1474927" rtl="0" eaLnBrk="1" latinLnBrk="0" hangingPunct="1">
        <a:lnSpc>
          <a:spcPct val="90000"/>
        </a:lnSpc>
        <a:spcBef>
          <a:spcPts val="807"/>
        </a:spcBef>
        <a:buFont typeface="Arial" panose="020B0604020202020204" pitchFamily="34" charset="0"/>
        <a:buChar char="•"/>
        <a:defRPr sz="2903" kern="1200">
          <a:solidFill>
            <a:schemeClr val="tx1"/>
          </a:solidFill>
          <a:latin typeface="+mn-lt"/>
          <a:ea typeface="+mn-ea"/>
          <a:cs typeface="+mn-cs"/>
        </a:defRPr>
      </a:lvl6pPr>
      <a:lvl7pPr marL="4793513" indent="-368732" algn="l" defTabSz="1474927" rtl="0" eaLnBrk="1" latinLnBrk="0" hangingPunct="1">
        <a:lnSpc>
          <a:spcPct val="90000"/>
        </a:lnSpc>
        <a:spcBef>
          <a:spcPts val="807"/>
        </a:spcBef>
        <a:buFont typeface="Arial" panose="020B0604020202020204" pitchFamily="34" charset="0"/>
        <a:buChar char="•"/>
        <a:defRPr sz="2903" kern="1200">
          <a:solidFill>
            <a:schemeClr val="tx1"/>
          </a:solidFill>
          <a:latin typeface="+mn-lt"/>
          <a:ea typeface="+mn-ea"/>
          <a:cs typeface="+mn-cs"/>
        </a:defRPr>
      </a:lvl7pPr>
      <a:lvl8pPr marL="5530977" indent="-368732" algn="l" defTabSz="1474927" rtl="0" eaLnBrk="1" latinLnBrk="0" hangingPunct="1">
        <a:lnSpc>
          <a:spcPct val="90000"/>
        </a:lnSpc>
        <a:spcBef>
          <a:spcPts val="807"/>
        </a:spcBef>
        <a:buFont typeface="Arial" panose="020B0604020202020204" pitchFamily="34" charset="0"/>
        <a:buChar char="•"/>
        <a:defRPr sz="2903" kern="1200">
          <a:solidFill>
            <a:schemeClr val="tx1"/>
          </a:solidFill>
          <a:latin typeface="+mn-lt"/>
          <a:ea typeface="+mn-ea"/>
          <a:cs typeface="+mn-cs"/>
        </a:defRPr>
      </a:lvl8pPr>
      <a:lvl9pPr marL="6268441" indent="-368732" algn="l" defTabSz="1474927" rtl="0" eaLnBrk="1" latinLnBrk="0" hangingPunct="1">
        <a:lnSpc>
          <a:spcPct val="90000"/>
        </a:lnSpc>
        <a:spcBef>
          <a:spcPts val="807"/>
        </a:spcBef>
        <a:buFont typeface="Arial" panose="020B0604020202020204" pitchFamily="34" charset="0"/>
        <a:buChar char="•"/>
        <a:defRPr sz="2903" kern="1200">
          <a:solidFill>
            <a:schemeClr val="tx1"/>
          </a:solidFill>
          <a:latin typeface="+mn-lt"/>
          <a:ea typeface="+mn-ea"/>
          <a:cs typeface="+mn-cs"/>
        </a:defRPr>
      </a:lvl9pPr>
    </p:bodyStyle>
    <p:otherStyle>
      <a:defPPr>
        <a:defRPr lang="en-US"/>
      </a:defPPr>
      <a:lvl1pPr marL="0" algn="l" defTabSz="1474927" rtl="0" eaLnBrk="1" latinLnBrk="0" hangingPunct="1">
        <a:defRPr sz="2903" kern="1200">
          <a:solidFill>
            <a:schemeClr val="tx1"/>
          </a:solidFill>
          <a:latin typeface="+mn-lt"/>
          <a:ea typeface="+mn-ea"/>
          <a:cs typeface="+mn-cs"/>
        </a:defRPr>
      </a:lvl1pPr>
      <a:lvl2pPr marL="737464" algn="l" defTabSz="1474927" rtl="0" eaLnBrk="1" latinLnBrk="0" hangingPunct="1">
        <a:defRPr sz="2903" kern="1200">
          <a:solidFill>
            <a:schemeClr val="tx1"/>
          </a:solidFill>
          <a:latin typeface="+mn-lt"/>
          <a:ea typeface="+mn-ea"/>
          <a:cs typeface="+mn-cs"/>
        </a:defRPr>
      </a:lvl2pPr>
      <a:lvl3pPr marL="1474927" algn="l" defTabSz="1474927" rtl="0" eaLnBrk="1" latinLnBrk="0" hangingPunct="1">
        <a:defRPr sz="2903" kern="1200">
          <a:solidFill>
            <a:schemeClr val="tx1"/>
          </a:solidFill>
          <a:latin typeface="+mn-lt"/>
          <a:ea typeface="+mn-ea"/>
          <a:cs typeface="+mn-cs"/>
        </a:defRPr>
      </a:lvl3pPr>
      <a:lvl4pPr marL="2212391" algn="l" defTabSz="1474927" rtl="0" eaLnBrk="1" latinLnBrk="0" hangingPunct="1">
        <a:defRPr sz="2903" kern="1200">
          <a:solidFill>
            <a:schemeClr val="tx1"/>
          </a:solidFill>
          <a:latin typeface="+mn-lt"/>
          <a:ea typeface="+mn-ea"/>
          <a:cs typeface="+mn-cs"/>
        </a:defRPr>
      </a:lvl4pPr>
      <a:lvl5pPr marL="2949854" algn="l" defTabSz="1474927" rtl="0" eaLnBrk="1" latinLnBrk="0" hangingPunct="1">
        <a:defRPr sz="2903" kern="1200">
          <a:solidFill>
            <a:schemeClr val="tx1"/>
          </a:solidFill>
          <a:latin typeface="+mn-lt"/>
          <a:ea typeface="+mn-ea"/>
          <a:cs typeface="+mn-cs"/>
        </a:defRPr>
      </a:lvl5pPr>
      <a:lvl6pPr marL="3687318" algn="l" defTabSz="1474927" rtl="0" eaLnBrk="1" latinLnBrk="0" hangingPunct="1">
        <a:defRPr sz="2903" kern="1200">
          <a:solidFill>
            <a:schemeClr val="tx1"/>
          </a:solidFill>
          <a:latin typeface="+mn-lt"/>
          <a:ea typeface="+mn-ea"/>
          <a:cs typeface="+mn-cs"/>
        </a:defRPr>
      </a:lvl6pPr>
      <a:lvl7pPr marL="4424782" algn="l" defTabSz="1474927" rtl="0" eaLnBrk="1" latinLnBrk="0" hangingPunct="1">
        <a:defRPr sz="2903" kern="1200">
          <a:solidFill>
            <a:schemeClr val="tx1"/>
          </a:solidFill>
          <a:latin typeface="+mn-lt"/>
          <a:ea typeface="+mn-ea"/>
          <a:cs typeface="+mn-cs"/>
        </a:defRPr>
      </a:lvl7pPr>
      <a:lvl8pPr marL="5162245" algn="l" defTabSz="1474927" rtl="0" eaLnBrk="1" latinLnBrk="0" hangingPunct="1">
        <a:defRPr sz="2903" kern="1200">
          <a:solidFill>
            <a:schemeClr val="tx1"/>
          </a:solidFill>
          <a:latin typeface="+mn-lt"/>
          <a:ea typeface="+mn-ea"/>
          <a:cs typeface="+mn-cs"/>
        </a:defRPr>
      </a:lvl8pPr>
      <a:lvl9pPr marL="5899709" algn="l" defTabSz="1474927" rtl="0" eaLnBrk="1" latinLnBrk="0" hangingPunct="1">
        <a:defRPr sz="290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Z3jcQ39E0a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khanacademy.org/math/arithmetic/fraction-arithmetic/arith-review-add-sub-fractions/v/adding-small-fractions-with-unlike-denominator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BE" sz="3200" dirty="0"/>
              <a:t>N5: Démontrer une compréhension de l’addition et de la soustraction de fractions positives et de nombres fractionnaires positifs, avec ou sans dénominateurs communs, de façon concrète, imagée et symbolique (se limitant aux sommes et aux différences positives).</a:t>
            </a:r>
            <a:br>
              <a:rPr lang="en-CA" sz="3200" dirty="0"/>
            </a:br>
            <a:endParaRPr lang="en-CA" sz="3200" dirty="0"/>
          </a:p>
        </p:txBody>
      </p:sp>
      <p:sp>
        <p:nvSpPr>
          <p:cNvPr id="3" name="Content Placeholder 2"/>
          <p:cNvSpPr>
            <a:spLocks noGrp="1"/>
          </p:cNvSpPr>
          <p:nvPr>
            <p:ph idx="1"/>
          </p:nvPr>
        </p:nvSpPr>
        <p:spPr/>
        <p:txBody>
          <a:bodyPr>
            <a:normAutofit fontScale="47500" lnSpcReduction="20000"/>
          </a:bodyPr>
          <a:lstStyle/>
          <a:p>
            <a:r>
              <a:rPr lang="fr-BE" dirty="0"/>
              <a:t>Utiliser des points de repère pour estimer la somme ou la différence de fractions ou de nombres fractionnaires positifs </a:t>
            </a:r>
            <a:endParaRPr lang="en-CA" dirty="0"/>
          </a:p>
          <a:p>
            <a:r>
              <a:rPr lang="fr-BE" dirty="0"/>
              <a:t>Modéliser l’addition et la soustraction d’une fraction ou d’un nombre fractionnaire positif donné de façon concrète et les noter de façon symbolique</a:t>
            </a:r>
            <a:endParaRPr lang="en-CA" dirty="0"/>
          </a:p>
          <a:p>
            <a:r>
              <a:rPr lang="fr-BE" dirty="0"/>
              <a:t> Déterminer la somme de deux fractions positives ou de nombres fractionnaires ayant des dénominateurs communs</a:t>
            </a:r>
            <a:endParaRPr lang="en-CA" dirty="0"/>
          </a:p>
          <a:p>
            <a:r>
              <a:rPr lang="fr-BE" dirty="0"/>
              <a:t>Déterminer la différence de deux fractions positives ou de nombres fractionnaires ayant des dénominateurs communs</a:t>
            </a:r>
            <a:endParaRPr lang="en-CA" dirty="0"/>
          </a:p>
          <a:p>
            <a:r>
              <a:rPr lang="fr-BE" dirty="0"/>
              <a:t> Déterminer un dénominateur commun pour les fractions positives ou les nombres fractionnaires d’un ensemble donné</a:t>
            </a:r>
            <a:endParaRPr lang="en-CA" dirty="0"/>
          </a:p>
          <a:p>
            <a:r>
              <a:rPr lang="fr-BE" dirty="0"/>
              <a:t> Déterminer la somme de deux fractions positives ou de nombres fractionnaires ayant des dénominateurs différents</a:t>
            </a:r>
            <a:endParaRPr lang="en-CA" dirty="0"/>
          </a:p>
          <a:p>
            <a:r>
              <a:rPr lang="fr-BE" dirty="0"/>
              <a:t> Déterminer la différence de deux fractions positives ou de nombres fractionnaires ayant des dénominateurs différents</a:t>
            </a:r>
            <a:endParaRPr lang="en-CA" dirty="0"/>
          </a:p>
          <a:p>
            <a:r>
              <a:rPr lang="fr-BE" dirty="0"/>
              <a:t>Simplifier une fraction positive ou un nombre fractionnaire donné en déterminant le facteur commun au numérateur et au dénominateur</a:t>
            </a:r>
            <a:endParaRPr lang="en-CA" dirty="0"/>
          </a:p>
          <a:p>
            <a:r>
              <a:rPr lang="fr-BE" dirty="0"/>
              <a:t> Simplifier la solution d’un problème qui comprend la somme ou la différence de deux fractions positives ou de nombres fractionnaires</a:t>
            </a:r>
            <a:endParaRPr lang="en-CA" dirty="0"/>
          </a:p>
          <a:p>
            <a:r>
              <a:rPr lang="fr-BE" dirty="0"/>
              <a:t>Résoudre un problème donné comportant l’addition ou la soustraction de fractions positives ou de nombres fractionnaires, et vérifier la vraisemblance de la solution  </a:t>
            </a:r>
            <a:endParaRPr lang="en-CA" dirty="0"/>
          </a:p>
          <a:p>
            <a:endParaRPr lang="en-CA" dirty="0"/>
          </a:p>
        </p:txBody>
      </p:sp>
    </p:spTree>
    <p:extLst>
      <p:ext uri="{BB962C8B-B14F-4D97-AF65-F5344CB8AC3E}">
        <p14:creationId xmlns:p14="http://schemas.microsoft.com/office/powerpoint/2010/main" val="11017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DB450-F044-1CD8-FF05-34F7DA51F15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2A0D5BD-4404-BAE3-A873-41DCDAD44C9F}"/>
              </a:ext>
            </a:extLst>
          </p:cNvPr>
          <p:cNvSpPr>
            <a:spLocks noGrp="1"/>
          </p:cNvSpPr>
          <p:nvPr>
            <p:ph idx="1"/>
          </p:nvPr>
        </p:nvSpPr>
        <p:spPr/>
        <p:txBody>
          <a:bodyPr vert="horz" lIns="91440" tIns="45720" rIns="91440" bIns="45720" rtlCol="0" anchor="t">
            <a:normAutofit/>
          </a:bodyPr>
          <a:lstStyle/>
          <a:p>
            <a:pPr marL="368300" indent="-368300"/>
            <a:r>
              <a:rPr lang="en-US" sz="7200" dirty="0">
                <a:cs typeface="Calibri"/>
              </a:rPr>
              <a:t>Feuille de Travail</a:t>
            </a:r>
          </a:p>
        </p:txBody>
      </p:sp>
    </p:spTree>
    <p:extLst>
      <p:ext uri="{BB962C8B-B14F-4D97-AF65-F5344CB8AC3E}">
        <p14:creationId xmlns:p14="http://schemas.microsoft.com/office/powerpoint/2010/main" val="2082026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284" y="942897"/>
            <a:ext cx="12721412" cy="2138084"/>
          </a:xfrm>
        </p:spPr>
        <p:txBody>
          <a:bodyPr/>
          <a:lstStyle/>
          <a:p>
            <a:r>
              <a:rPr lang="en-CA" dirty="0"/>
              <a:t>N5 – Quiz de </a:t>
            </a:r>
            <a:r>
              <a:rPr lang="en-CA" dirty="0" err="1"/>
              <a:t>l’addition</a:t>
            </a:r>
            <a:r>
              <a:rPr lang="en-CA" dirty="0"/>
              <a:t> des fractions </a:t>
            </a:r>
          </a:p>
        </p:txBody>
      </p:sp>
      <p:sp>
        <p:nvSpPr>
          <p:cNvPr id="3" name="Content Placeholder 2"/>
          <p:cNvSpPr>
            <a:spLocks noGrp="1"/>
          </p:cNvSpPr>
          <p:nvPr>
            <p:ph idx="1"/>
          </p:nvPr>
        </p:nvSpPr>
        <p:spPr>
          <a:xfrm>
            <a:off x="3152542" y="3552929"/>
            <a:ext cx="12721412" cy="7018547"/>
          </a:xfrm>
        </p:spPr>
        <p:txBody>
          <a:bodyPr/>
          <a:lstStyle/>
          <a:p>
            <a:pPr marL="0" indent="0">
              <a:buNone/>
            </a:pPr>
            <a:endParaRPr lang="en-CA" sz="3600" dirty="0">
              <a:solidFill>
                <a:srgbClr val="000000"/>
              </a:solidFill>
              <a:latin typeface="Times New Roman - 29"/>
            </a:endParaRPr>
          </a:p>
          <a:p>
            <a:pPr marL="0" indent="0">
              <a:buNone/>
            </a:pPr>
            <a:r>
              <a:rPr lang="en-CA" sz="3600" dirty="0" err="1">
                <a:solidFill>
                  <a:srgbClr val="000000"/>
                </a:solidFill>
                <a:latin typeface="Times New Roman - 29"/>
              </a:rPr>
              <a:t>Voir</a:t>
            </a:r>
            <a:r>
              <a:rPr lang="en-CA" sz="3600" dirty="0">
                <a:solidFill>
                  <a:srgbClr val="000000"/>
                </a:solidFill>
                <a:latin typeface="Times New Roman - 29"/>
              </a:rPr>
              <a:t> ton prof pour </a:t>
            </a:r>
            <a:r>
              <a:rPr lang="en-CA" sz="3600" dirty="0" err="1">
                <a:solidFill>
                  <a:srgbClr val="000000"/>
                </a:solidFill>
                <a:latin typeface="Times New Roman - 29"/>
              </a:rPr>
              <a:t>ce</a:t>
            </a:r>
            <a:r>
              <a:rPr lang="en-CA" sz="3600">
                <a:solidFill>
                  <a:srgbClr val="000000"/>
                </a:solidFill>
                <a:latin typeface="Times New Roman - 29"/>
              </a:rPr>
              <a:t> quiz.</a:t>
            </a:r>
            <a:endParaRPr lang="en-CA" sz="3600" dirty="0">
              <a:solidFill>
                <a:srgbClr val="000000"/>
              </a:solidFill>
              <a:latin typeface="Times New Roman - 29"/>
            </a:endParaRPr>
          </a:p>
        </p:txBody>
      </p:sp>
    </p:spTree>
    <p:extLst>
      <p:ext uri="{BB962C8B-B14F-4D97-AF65-F5344CB8AC3E}">
        <p14:creationId xmlns:p14="http://schemas.microsoft.com/office/powerpoint/2010/main" val="2762925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N5 - </a:t>
            </a:r>
            <a:r>
              <a:rPr lang="en-CA" dirty="0" err="1"/>
              <a:t>Additioner</a:t>
            </a:r>
            <a:r>
              <a:rPr lang="en-CA" dirty="0"/>
              <a:t> les Fractions - Explore</a:t>
            </a:r>
          </a:p>
        </p:txBody>
      </p:sp>
      <p:sp>
        <p:nvSpPr>
          <p:cNvPr id="3" name="Content Placeholder 2"/>
          <p:cNvSpPr>
            <a:spLocks noGrp="1"/>
          </p:cNvSpPr>
          <p:nvPr>
            <p:ph idx="1"/>
          </p:nvPr>
        </p:nvSpPr>
        <p:spPr/>
        <p:txBody>
          <a:bodyPr>
            <a:normAutofit/>
          </a:bodyPr>
          <a:lstStyle/>
          <a:p>
            <a:pPr marL="0" indent="0">
              <a:buNone/>
            </a:pPr>
            <a:endParaRPr lang="en-CA" dirty="0"/>
          </a:p>
          <a:p>
            <a:r>
              <a:rPr lang="fr-FR" sz="4800" dirty="0">
                <a:solidFill>
                  <a:srgbClr val="000000"/>
                </a:solidFill>
                <a:latin typeface="Times New Roman - 23"/>
              </a:rPr>
              <a:t>En dyades, détermine la somme des fractions suivants:</a:t>
            </a:r>
          </a:p>
          <a:p>
            <a:pPr marL="0" indent="0">
              <a:buNone/>
            </a:pPr>
            <a:r>
              <a:rPr lang="en-CA" sz="4800" dirty="0">
                <a:solidFill>
                  <a:srgbClr val="000000"/>
                </a:solidFill>
                <a:latin typeface="Times New Roman - 23"/>
              </a:rPr>
              <a:t>                  </a:t>
            </a:r>
            <a:r>
              <a:rPr lang="en-CA" sz="4800" u="sng" dirty="0">
                <a:solidFill>
                  <a:srgbClr val="000000"/>
                </a:solidFill>
                <a:latin typeface="Times New Roman - 23"/>
              </a:rPr>
              <a:t> 1 </a:t>
            </a:r>
            <a:r>
              <a:rPr lang="en-CA" sz="4800" dirty="0">
                <a:solidFill>
                  <a:srgbClr val="000000"/>
                </a:solidFill>
                <a:latin typeface="Times New Roman - 23"/>
              </a:rPr>
              <a:t>  +  </a:t>
            </a:r>
            <a:r>
              <a:rPr lang="en-CA" sz="4800" u="sng" dirty="0">
                <a:solidFill>
                  <a:srgbClr val="000000"/>
                </a:solidFill>
                <a:latin typeface="Times New Roman - 23"/>
              </a:rPr>
              <a:t> 4</a:t>
            </a:r>
          </a:p>
          <a:p>
            <a:pPr marL="0" indent="0">
              <a:buNone/>
            </a:pPr>
            <a:r>
              <a:rPr lang="en-CA" sz="4400" dirty="0"/>
              <a:t>                         </a:t>
            </a:r>
            <a:r>
              <a:rPr lang="en-CA" sz="5400" dirty="0">
                <a:solidFill>
                  <a:srgbClr val="000000"/>
                </a:solidFill>
                <a:latin typeface="Times New Roman - 23"/>
              </a:rPr>
              <a:t>6        6</a:t>
            </a:r>
          </a:p>
          <a:p>
            <a:endParaRPr lang="en-CA" sz="4800" dirty="0">
              <a:solidFill>
                <a:srgbClr val="000000"/>
              </a:solidFill>
              <a:latin typeface="Times New Roman - 23"/>
            </a:endParaRPr>
          </a:p>
          <a:p>
            <a:pPr marL="0" indent="0">
              <a:buNone/>
            </a:pPr>
            <a:r>
              <a:rPr lang="en-CA" sz="4800" dirty="0">
                <a:solidFill>
                  <a:srgbClr val="000000"/>
                </a:solidFill>
                <a:latin typeface="Times New Roman - 23"/>
              </a:rPr>
              <a:t>                  </a:t>
            </a:r>
            <a:endParaRPr lang="en-CA" dirty="0"/>
          </a:p>
          <a:p>
            <a:pPr marL="0" indent="0">
              <a:buNone/>
            </a:pPr>
            <a:r>
              <a:rPr lang="en-CA" dirty="0"/>
              <a:t> </a:t>
            </a:r>
          </a:p>
        </p:txBody>
      </p:sp>
    </p:spTree>
    <p:extLst>
      <p:ext uri="{BB962C8B-B14F-4D97-AF65-F5344CB8AC3E}">
        <p14:creationId xmlns:p14="http://schemas.microsoft.com/office/powerpoint/2010/main" val="4118981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dirty="0" err="1"/>
              <a:t>Addionner</a:t>
            </a:r>
            <a:r>
              <a:rPr lang="en-CA" dirty="0"/>
              <a:t> les fractions avec les </a:t>
            </a:r>
            <a:r>
              <a:rPr lang="en-CA" dirty="0" err="1"/>
              <a:t>dénominateurs</a:t>
            </a:r>
            <a:r>
              <a:rPr lang="en-CA" dirty="0"/>
              <a:t> </a:t>
            </a:r>
            <a:r>
              <a:rPr lang="en-CA" dirty="0" err="1"/>
              <a:t>communs</a:t>
            </a:r>
            <a:endParaRPr lang="en-CA" dirty="0"/>
          </a:p>
        </p:txBody>
      </p:sp>
      <p:sp>
        <p:nvSpPr>
          <p:cNvPr id="3" name="Content Placeholder 2"/>
          <p:cNvSpPr>
            <a:spLocks noGrp="1"/>
          </p:cNvSpPr>
          <p:nvPr>
            <p:ph idx="1"/>
          </p:nvPr>
        </p:nvSpPr>
        <p:spPr/>
        <p:txBody>
          <a:bodyPr>
            <a:normAutofit/>
          </a:bodyPr>
          <a:lstStyle/>
          <a:p>
            <a:endParaRPr lang="en-CA" dirty="0"/>
          </a:p>
          <a:p>
            <a:r>
              <a:rPr lang="en-CA" dirty="0" err="1"/>
              <a:t>Regarder</a:t>
            </a:r>
            <a:r>
              <a:rPr lang="en-CA" dirty="0"/>
              <a:t> la </a:t>
            </a:r>
            <a:r>
              <a:rPr lang="en-CA" dirty="0" err="1"/>
              <a:t>vidéo</a:t>
            </a:r>
            <a:r>
              <a:rPr lang="en-CA" dirty="0"/>
              <a:t> </a:t>
            </a:r>
            <a:r>
              <a:rPr lang="en-CA" dirty="0" err="1"/>
              <a:t>suivante</a:t>
            </a:r>
            <a:r>
              <a:rPr lang="en-CA" dirty="0"/>
              <a:t> et copier les 2 </a:t>
            </a:r>
            <a:r>
              <a:rPr lang="en-CA" dirty="0" err="1"/>
              <a:t>exemples</a:t>
            </a:r>
            <a:r>
              <a:rPr lang="en-CA" dirty="0"/>
              <a:t> </a:t>
            </a:r>
            <a:r>
              <a:rPr lang="en-CA" dirty="0" err="1"/>
              <a:t>dans</a:t>
            </a:r>
            <a:r>
              <a:rPr lang="en-CA" dirty="0"/>
              <a:t> ton duo-tang. (1:10 </a:t>
            </a:r>
            <a:r>
              <a:rPr lang="en-CA" dirty="0" err="1"/>
              <a:t>longeuer</a:t>
            </a:r>
            <a:r>
              <a:rPr lang="en-CA" dirty="0"/>
              <a:t>)</a:t>
            </a:r>
          </a:p>
          <a:p>
            <a:r>
              <a:rPr lang="en-CA" dirty="0">
                <a:hlinkClick r:id="rId2"/>
              </a:rPr>
              <a:t>https://www.youtube.com/watch?v=Z3jcQ39E0as</a:t>
            </a:r>
            <a:endParaRPr lang="en-CA" dirty="0"/>
          </a:p>
          <a:p>
            <a:endParaRPr lang="en-CA" dirty="0"/>
          </a:p>
          <a:p>
            <a:r>
              <a:rPr lang="en-CA" dirty="0"/>
              <a:t>Après, </a:t>
            </a:r>
            <a:r>
              <a:rPr lang="en-CA" dirty="0" err="1"/>
              <a:t>dans</a:t>
            </a:r>
            <a:r>
              <a:rPr lang="en-CA" dirty="0"/>
              <a:t> ton livre de Math, </a:t>
            </a:r>
            <a:r>
              <a:rPr lang="en-CA" dirty="0" err="1"/>
              <a:t>compléter</a:t>
            </a:r>
            <a:r>
              <a:rPr lang="en-CA" dirty="0"/>
              <a:t> les questions </a:t>
            </a:r>
          </a:p>
          <a:p>
            <a:r>
              <a:rPr lang="en-CA" dirty="0"/>
              <a:t>#4 et #5 à la page 180</a:t>
            </a:r>
          </a:p>
        </p:txBody>
      </p:sp>
    </p:spTree>
    <p:extLst>
      <p:ext uri="{BB962C8B-B14F-4D97-AF65-F5344CB8AC3E}">
        <p14:creationId xmlns:p14="http://schemas.microsoft.com/office/powerpoint/2010/main" val="3819706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CA" dirty="0" err="1"/>
              <a:t>Additionner</a:t>
            </a:r>
            <a:r>
              <a:rPr lang="en-CA" dirty="0"/>
              <a:t> les fractions avec les </a:t>
            </a:r>
            <a:r>
              <a:rPr lang="en-CA" dirty="0" err="1"/>
              <a:t>dénominateurs</a:t>
            </a:r>
            <a:r>
              <a:rPr lang="en-CA" dirty="0"/>
              <a:t> </a:t>
            </a:r>
            <a:r>
              <a:rPr lang="en-CA" dirty="0" err="1"/>
              <a:t>différents</a:t>
            </a:r>
            <a:r>
              <a:rPr lang="en-CA" dirty="0"/>
              <a:t> </a:t>
            </a:r>
            <a:br>
              <a:rPr lang="en-CA" dirty="0"/>
            </a:br>
            <a:endParaRPr lang="en-CA" dirty="0"/>
          </a:p>
        </p:txBody>
      </p:sp>
      <p:sp>
        <p:nvSpPr>
          <p:cNvPr id="3" name="Content Placeholder 2"/>
          <p:cNvSpPr>
            <a:spLocks noGrp="1"/>
          </p:cNvSpPr>
          <p:nvPr>
            <p:ph idx="1"/>
          </p:nvPr>
        </p:nvSpPr>
        <p:spPr/>
        <p:txBody>
          <a:bodyPr>
            <a:normAutofit fontScale="77500" lnSpcReduction="20000"/>
          </a:bodyPr>
          <a:lstStyle/>
          <a:p>
            <a:endParaRPr lang="en-CA" dirty="0"/>
          </a:p>
          <a:p>
            <a:r>
              <a:rPr lang="en-CA" dirty="0" err="1"/>
              <a:t>Regarder</a:t>
            </a:r>
            <a:r>
              <a:rPr lang="en-CA" dirty="0"/>
              <a:t> la </a:t>
            </a:r>
            <a:r>
              <a:rPr lang="en-CA" dirty="0" err="1"/>
              <a:t>vidéo</a:t>
            </a:r>
            <a:r>
              <a:rPr lang="en-CA" dirty="0"/>
              <a:t> (7:23 </a:t>
            </a:r>
            <a:r>
              <a:rPr lang="en-CA" dirty="0" err="1"/>
              <a:t>longeuer</a:t>
            </a:r>
            <a:r>
              <a:rPr lang="en-CA" dirty="0"/>
              <a:t>)</a:t>
            </a:r>
          </a:p>
          <a:p>
            <a:r>
              <a:rPr lang="en-CA" dirty="0">
                <a:hlinkClick r:id="rId2"/>
              </a:rPr>
              <a:t>https://www.khanacademy.org/math/arithmetic/fraction-arithmetic/arith-review-add-sub-fractions/v/adding-small-fractions-with-unlike-denominators</a:t>
            </a:r>
            <a:endParaRPr lang="en-CA" dirty="0"/>
          </a:p>
          <a:p>
            <a:endParaRPr lang="en-CA" dirty="0"/>
          </a:p>
          <a:p>
            <a:pPr marL="0" indent="0">
              <a:buNone/>
            </a:pPr>
            <a:r>
              <a:rPr lang="en-CA" dirty="0"/>
              <a:t>Après, </a:t>
            </a:r>
          </a:p>
          <a:p>
            <a:endParaRPr lang="en-CA" dirty="0"/>
          </a:p>
          <a:p>
            <a:r>
              <a:rPr lang="fr-FR" sz="4800" dirty="0">
                <a:solidFill>
                  <a:srgbClr val="000000"/>
                </a:solidFill>
                <a:latin typeface="Times New Roman - 23"/>
              </a:rPr>
              <a:t>En dyades, détermine la somme des fractions suivantes: Montre comment tu as </a:t>
            </a:r>
            <a:r>
              <a:rPr lang="fr-FR" sz="4800" dirty="0" err="1">
                <a:solidFill>
                  <a:srgbClr val="000000"/>
                </a:solidFill>
                <a:latin typeface="Times New Roman - 23"/>
              </a:rPr>
              <a:t>trouvér</a:t>
            </a:r>
            <a:r>
              <a:rPr lang="fr-FR" sz="4800" dirty="0">
                <a:solidFill>
                  <a:srgbClr val="000000"/>
                </a:solidFill>
                <a:latin typeface="Times New Roman - 23"/>
              </a:rPr>
              <a:t> le dénominateur commun.</a:t>
            </a:r>
          </a:p>
          <a:p>
            <a:pPr marL="0" indent="0">
              <a:buNone/>
            </a:pPr>
            <a:r>
              <a:rPr lang="en-CA" sz="4800" dirty="0">
                <a:solidFill>
                  <a:srgbClr val="000000"/>
                </a:solidFill>
                <a:latin typeface="Times New Roman - 23"/>
              </a:rPr>
              <a:t>                  </a:t>
            </a:r>
            <a:r>
              <a:rPr lang="en-CA" sz="4800" u="sng" dirty="0">
                <a:solidFill>
                  <a:srgbClr val="000000"/>
                </a:solidFill>
                <a:latin typeface="Times New Roman - 23"/>
              </a:rPr>
              <a:t> 2 </a:t>
            </a:r>
            <a:r>
              <a:rPr lang="en-CA" sz="4800" dirty="0">
                <a:solidFill>
                  <a:srgbClr val="000000"/>
                </a:solidFill>
                <a:latin typeface="Times New Roman - 23"/>
              </a:rPr>
              <a:t>  +  </a:t>
            </a:r>
            <a:r>
              <a:rPr lang="en-CA" sz="4800" u="sng" dirty="0">
                <a:solidFill>
                  <a:srgbClr val="000000"/>
                </a:solidFill>
                <a:latin typeface="Times New Roman - 23"/>
              </a:rPr>
              <a:t> 5</a:t>
            </a:r>
          </a:p>
          <a:p>
            <a:pPr marL="0" indent="0">
              <a:buNone/>
            </a:pPr>
            <a:r>
              <a:rPr lang="en-CA" sz="4400" dirty="0"/>
              <a:t>                         </a:t>
            </a:r>
            <a:r>
              <a:rPr lang="en-CA" sz="5400" dirty="0">
                <a:solidFill>
                  <a:srgbClr val="000000"/>
                </a:solidFill>
                <a:latin typeface="Times New Roman - 23"/>
              </a:rPr>
              <a:t>3       6</a:t>
            </a:r>
          </a:p>
          <a:p>
            <a:endParaRPr lang="en-CA" dirty="0"/>
          </a:p>
        </p:txBody>
      </p:sp>
    </p:spTree>
    <p:extLst>
      <p:ext uri="{BB962C8B-B14F-4D97-AF65-F5344CB8AC3E}">
        <p14:creationId xmlns:p14="http://schemas.microsoft.com/office/powerpoint/2010/main" val="3146553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err="1"/>
              <a:t>Additionner</a:t>
            </a:r>
            <a:r>
              <a:rPr lang="en-CA" dirty="0"/>
              <a:t> les fractions avec les </a:t>
            </a:r>
            <a:r>
              <a:rPr lang="en-CA" dirty="0" err="1"/>
              <a:t>dénominateurs</a:t>
            </a:r>
            <a:r>
              <a:rPr lang="en-CA" dirty="0"/>
              <a:t> </a:t>
            </a:r>
            <a:r>
              <a:rPr lang="en-CA" dirty="0" err="1"/>
              <a:t>différents</a:t>
            </a:r>
            <a:endParaRPr lang="en-CA" dirty="0"/>
          </a:p>
        </p:txBody>
      </p:sp>
      <p:sp>
        <p:nvSpPr>
          <p:cNvPr id="3" name="Content Placeholder 2"/>
          <p:cNvSpPr>
            <a:spLocks noGrp="1"/>
          </p:cNvSpPr>
          <p:nvPr>
            <p:ph idx="1"/>
          </p:nvPr>
        </p:nvSpPr>
        <p:spPr/>
        <p:txBody>
          <a:bodyPr>
            <a:normAutofit/>
          </a:bodyPr>
          <a:lstStyle/>
          <a:p>
            <a:pPr marL="0" indent="0">
              <a:buNone/>
            </a:pPr>
            <a:r>
              <a:rPr lang="en-US" dirty="0"/>
              <a:t>Copier </a:t>
            </a:r>
            <a:r>
              <a:rPr lang="en-US" dirty="0" err="1"/>
              <a:t>dans</a:t>
            </a:r>
            <a:r>
              <a:rPr lang="en-US" dirty="0"/>
              <a:t> ton duo-tang de </a:t>
            </a:r>
            <a:r>
              <a:rPr lang="en-US" dirty="0" err="1"/>
              <a:t>maths</a:t>
            </a:r>
            <a:r>
              <a:rPr lang="en-US" dirty="0"/>
              <a:t>…</a:t>
            </a:r>
          </a:p>
          <a:p>
            <a:pPr marL="0" indent="0">
              <a:buNone/>
            </a:pPr>
            <a:endParaRPr lang="en-US" dirty="0"/>
          </a:p>
          <a:p>
            <a:pPr marL="0" indent="0">
              <a:buNone/>
            </a:pPr>
            <a:r>
              <a:rPr lang="en-US" dirty="0"/>
              <a:t>Si les </a:t>
            </a:r>
            <a:r>
              <a:rPr lang="en-US" b="1" dirty="0" err="1"/>
              <a:t>dénominateurs</a:t>
            </a:r>
            <a:r>
              <a:rPr lang="en-US" dirty="0"/>
              <a:t> ne </a:t>
            </a:r>
            <a:r>
              <a:rPr lang="en-US" dirty="0" err="1"/>
              <a:t>sont</a:t>
            </a:r>
            <a:r>
              <a:rPr lang="en-US" dirty="0"/>
              <a:t> pas les </a:t>
            </a:r>
            <a:r>
              <a:rPr lang="en-US" dirty="0" err="1"/>
              <a:t>même</a:t>
            </a:r>
            <a:r>
              <a:rPr lang="en-US" dirty="0"/>
              <a:t>, </a:t>
            </a:r>
            <a:r>
              <a:rPr lang="en-US" dirty="0" err="1"/>
              <a:t>tu</a:t>
            </a:r>
            <a:r>
              <a:rPr lang="en-US" dirty="0"/>
              <a:t> as </a:t>
            </a:r>
            <a:r>
              <a:rPr lang="en-US" dirty="0" err="1"/>
              <a:t>bessoin</a:t>
            </a:r>
            <a:r>
              <a:rPr lang="en-US" dirty="0"/>
              <a:t> </a:t>
            </a:r>
            <a:r>
              <a:rPr lang="en-US" dirty="0" err="1"/>
              <a:t>d’utiliser</a:t>
            </a:r>
            <a:r>
              <a:rPr lang="en-US" dirty="0"/>
              <a:t> les </a:t>
            </a:r>
            <a:r>
              <a:rPr lang="en-US" b="1" dirty="0"/>
              <a:t>fractions </a:t>
            </a:r>
            <a:r>
              <a:rPr lang="en-US" b="1" dirty="0" err="1"/>
              <a:t>équivalentes</a:t>
            </a:r>
            <a:r>
              <a:rPr lang="en-US" dirty="0"/>
              <a:t> qui </a:t>
            </a:r>
            <a:r>
              <a:rPr lang="en-US" dirty="0" err="1"/>
              <a:t>ont</a:t>
            </a:r>
            <a:r>
              <a:rPr lang="en-US" dirty="0"/>
              <a:t> un </a:t>
            </a:r>
            <a:r>
              <a:rPr lang="en-US" b="1" dirty="0" err="1"/>
              <a:t>dénominateur</a:t>
            </a:r>
            <a:r>
              <a:rPr lang="en-US" b="1" dirty="0"/>
              <a:t> </a:t>
            </a:r>
            <a:r>
              <a:rPr lang="en-US" b="1" dirty="0" err="1"/>
              <a:t>communs</a:t>
            </a:r>
            <a:r>
              <a:rPr lang="en-US" dirty="0"/>
              <a:t>. Pour faire </a:t>
            </a:r>
            <a:r>
              <a:rPr lang="en-US" dirty="0" err="1"/>
              <a:t>ceci</a:t>
            </a:r>
            <a:r>
              <a:rPr lang="en-US" dirty="0"/>
              <a:t>, </a:t>
            </a:r>
            <a:r>
              <a:rPr lang="en-US" dirty="0" err="1"/>
              <a:t>tu</a:t>
            </a:r>
            <a:r>
              <a:rPr lang="en-US" dirty="0"/>
              <a:t> as </a:t>
            </a:r>
            <a:r>
              <a:rPr lang="en-US" dirty="0" err="1"/>
              <a:t>bessoin</a:t>
            </a:r>
            <a:r>
              <a:rPr lang="en-US" dirty="0"/>
              <a:t> de </a:t>
            </a:r>
            <a:r>
              <a:rPr lang="en-US" dirty="0" err="1"/>
              <a:t>trouver</a:t>
            </a:r>
            <a:r>
              <a:rPr lang="en-US" dirty="0"/>
              <a:t> le plus petit multiple </a:t>
            </a:r>
            <a:r>
              <a:rPr lang="en-US" dirty="0" err="1"/>
              <a:t>commun</a:t>
            </a:r>
            <a:r>
              <a:rPr lang="en-US" dirty="0"/>
              <a:t> des </a:t>
            </a:r>
            <a:r>
              <a:rPr lang="en-US" dirty="0" err="1"/>
              <a:t>deux</a:t>
            </a:r>
            <a:r>
              <a:rPr lang="en-US" dirty="0"/>
              <a:t> </a:t>
            </a:r>
            <a:r>
              <a:rPr lang="en-US" dirty="0" err="1"/>
              <a:t>dénominateurs</a:t>
            </a:r>
            <a:r>
              <a:rPr lang="en-US" dirty="0"/>
              <a:t>. Pour </a:t>
            </a:r>
            <a:r>
              <a:rPr lang="en-US" dirty="0" err="1"/>
              <a:t>additionner</a:t>
            </a:r>
            <a:r>
              <a:rPr lang="en-US" dirty="0"/>
              <a:t> des </a:t>
            </a:r>
            <a:r>
              <a:rPr lang="en-US" b="1" dirty="0"/>
              <a:t>fractions avec les </a:t>
            </a:r>
            <a:r>
              <a:rPr lang="en-US" b="1" dirty="0" err="1"/>
              <a:t>dénominateurs</a:t>
            </a:r>
            <a:r>
              <a:rPr lang="en-US" b="1" dirty="0"/>
              <a:t> </a:t>
            </a:r>
            <a:r>
              <a:rPr lang="en-US" b="1" dirty="0" err="1"/>
              <a:t>communs</a:t>
            </a:r>
            <a:r>
              <a:rPr lang="en-US" b="1" dirty="0"/>
              <a:t>, </a:t>
            </a:r>
            <a:r>
              <a:rPr lang="en-US" dirty="0" err="1"/>
              <a:t>renommer</a:t>
            </a:r>
            <a:r>
              <a:rPr lang="en-US" dirty="0"/>
              <a:t> la </a:t>
            </a:r>
            <a:r>
              <a:rPr lang="en-US" b="1" dirty="0"/>
              <a:t>fractions</a:t>
            </a:r>
            <a:r>
              <a:rPr lang="en-US" dirty="0"/>
              <a:t> avec un </a:t>
            </a:r>
            <a:r>
              <a:rPr lang="en-US" b="1" dirty="0" err="1"/>
              <a:t>dénominateur</a:t>
            </a:r>
            <a:r>
              <a:rPr lang="en-US" b="1" dirty="0"/>
              <a:t> </a:t>
            </a:r>
            <a:r>
              <a:rPr lang="en-US" b="1" dirty="0" err="1"/>
              <a:t>communs</a:t>
            </a:r>
            <a:r>
              <a:rPr lang="en-US" dirty="0"/>
              <a:t>. Après </a:t>
            </a:r>
            <a:r>
              <a:rPr lang="en-US" dirty="0" err="1"/>
              <a:t>additionner</a:t>
            </a:r>
            <a:r>
              <a:rPr lang="en-US" dirty="0"/>
              <a:t> et simplifier. </a:t>
            </a:r>
            <a:endParaRPr lang="en-CA" dirty="0"/>
          </a:p>
        </p:txBody>
      </p:sp>
    </p:spTree>
    <p:extLst>
      <p:ext uri="{BB962C8B-B14F-4D97-AF65-F5344CB8AC3E}">
        <p14:creationId xmlns:p14="http://schemas.microsoft.com/office/powerpoint/2010/main" val="352020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7050" dirty="0" err="1"/>
              <a:t>Practiquer</a:t>
            </a:r>
            <a:r>
              <a:rPr lang="en-CA" sz="7050" dirty="0"/>
              <a:t>! </a:t>
            </a:r>
            <a:br>
              <a:rPr lang="en-CA" sz="7050" dirty="0"/>
            </a:br>
            <a:r>
              <a:rPr lang="en-CA" sz="7050" dirty="0"/>
              <a:t>Copier dans ton duo-tang.</a:t>
            </a:r>
          </a:p>
        </p:txBody>
      </p:sp>
      <p:sp>
        <p:nvSpPr>
          <p:cNvPr id="3" name="Content Placeholder 2"/>
          <p:cNvSpPr>
            <a:spLocks noGrp="1"/>
          </p:cNvSpPr>
          <p:nvPr>
            <p:ph idx="1"/>
          </p:nvPr>
        </p:nvSpPr>
        <p:spPr/>
        <p:txBody>
          <a:bodyPr>
            <a:normAutofit fontScale="55000" lnSpcReduction="20000"/>
          </a:bodyPr>
          <a:lstStyle/>
          <a:p>
            <a:r>
              <a:rPr lang="en-CA" dirty="0" err="1"/>
              <a:t>Additionner</a:t>
            </a:r>
            <a:r>
              <a:rPr lang="en-CA" dirty="0"/>
              <a:t> les fractions </a:t>
            </a:r>
            <a:r>
              <a:rPr lang="en-CA" dirty="0" err="1"/>
              <a:t>suivantes</a:t>
            </a:r>
            <a:r>
              <a:rPr lang="en-CA" dirty="0"/>
              <a:t> (</a:t>
            </a:r>
            <a:r>
              <a:rPr lang="en-CA" dirty="0" err="1"/>
              <a:t>dénominateurs</a:t>
            </a:r>
            <a:r>
              <a:rPr lang="en-CA" dirty="0"/>
              <a:t> </a:t>
            </a:r>
            <a:r>
              <a:rPr lang="en-CA" dirty="0" err="1"/>
              <a:t>différentes</a:t>
            </a:r>
            <a:r>
              <a:rPr lang="en-CA" dirty="0"/>
              <a:t>).</a:t>
            </a:r>
          </a:p>
          <a:p>
            <a:endParaRPr lang="en-CA" dirty="0"/>
          </a:p>
          <a:p>
            <a:pPr marL="0" indent="0">
              <a:buNone/>
            </a:pPr>
            <a:r>
              <a:rPr lang="en-CA" sz="4800" dirty="0">
                <a:solidFill>
                  <a:srgbClr val="000000"/>
                </a:solidFill>
                <a:latin typeface="Times New Roman - 26"/>
              </a:rPr>
              <a:t>  1.     3/5 + 4/8</a:t>
            </a:r>
          </a:p>
          <a:p>
            <a:endParaRPr lang="en-CA" sz="4800" dirty="0">
              <a:solidFill>
                <a:srgbClr val="000000"/>
              </a:solidFill>
              <a:latin typeface="Times New Roman - 26"/>
            </a:endParaRPr>
          </a:p>
          <a:p>
            <a:pPr marL="0" indent="0">
              <a:buNone/>
            </a:pPr>
            <a:r>
              <a:rPr lang="en-CA" sz="4800" dirty="0">
                <a:solidFill>
                  <a:srgbClr val="000000"/>
                </a:solidFill>
                <a:latin typeface="Times New Roman - 26"/>
              </a:rPr>
              <a:t>  2.     1/6 + 5/8</a:t>
            </a:r>
          </a:p>
          <a:p>
            <a:endParaRPr lang="en-CA" sz="4800" dirty="0">
              <a:solidFill>
                <a:srgbClr val="000000"/>
              </a:solidFill>
              <a:latin typeface="Times New Roman - 26"/>
            </a:endParaRPr>
          </a:p>
          <a:p>
            <a:pPr marL="0" indent="0">
              <a:buNone/>
            </a:pPr>
            <a:r>
              <a:rPr lang="en-CA" sz="4800" dirty="0">
                <a:solidFill>
                  <a:srgbClr val="000000"/>
                </a:solidFill>
                <a:latin typeface="Times New Roman - 26"/>
              </a:rPr>
              <a:t>  3.      3/4 + 4/7</a:t>
            </a:r>
          </a:p>
          <a:p>
            <a:endParaRPr lang="en-CA" sz="4800" dirty="0">
              <a:solidFill>
                <a:srgbClr val="000000"/>
              </a:solidFill>
              <a:latin typeface="Times New Roman - 26"/>
            </a:endParaRPr>
          </a:p>
          <a:p>
            <a:pPr marL="0" indent="0">
              <a:buNone/>
            </a:pPr>
            <a:r>
              <a:rPr lang="en-CA" sz="4800" dirty="0">
                <a:solidFill>
                  <a:srgbClr val="000000"/>
                </a:solidFill>
                <a:latin typeface="Times New Roman - 26"/>
              </a:rPr>
              <a:t>  4.     1/3 + 2/5 + 3/2</a:t>
            </a:r>
          </a:p>
          <a:p>
            <a:pPr marL="0" indent="0">
              <a:buNone/>
            </a:pPr>
            <a:endParaRPr lang="en-CA" sz="4800" dirty="0">
              <a:solidFill>
                <a:srgbClr val="000000"/>
              </a:solidFill>
              <a:latin typeface="Times New Roman - 26"/>
            </a:endParaRPr>
          </a:p>
          <a:p>
            <a:pPr marL="0" indent="0">
              <a:buNone/>
            </a:pPr>
            <a:r>
              <a:rPr lang="en-CA" sz="4800" dirty="0">
                <a:solidFill>
                  <a:srgbClr val="000000"/>
                </a:solidFill>
                <a:latin typeface="Times New Roman - 26"/>
              </a:rPr>
              <a:t>** </a:t>
            </a:r>
            <a:r>
              <a:rPr lang="en-CA" sz="4800" dirty="0" err="1">
                <a:solidFill>
                  <a:srgbClr val="000000"/>
                </a:solidFill>
                <a:latin typeface="Times New Roman - 26"/>
              </a:rPr>
              <a:t>Réviser</a:t>
            </a:r>
            <a:r>
              <a:rPr lang="en-CA" sz="4800" dirty="0">
                <a:solidFill>
                  <a:srgbClr val="000000"/>
                </a:solidFill>
                <a:latin typeface="Times New Roman - 26"/>
              </a:rPr>
              <a:t> les pages 186,187 et 188 </a:t>
            </a:r>
            <a:r>
              <a:rPr lang="en-CA" sz="4800" dirty="0" err="1">
                <a:solidFill>
                  <a:srgbClr val="000000"/>
                </a:solidFill>
                <a:latin typeface="Times New Roman - 26"/>
              </a:rPr>
              <a:t>dans</a:t>
            </a:r>
            <a:r>
              <a:rPr lang="en-CA" sz="4800" dirty="0">
                <a:solidFill>
                  <a:srgbClr val="000000"/>
                </a:solidFill>
                <a:latin typeface="Times New Roman - 26"/>
              </a:rPr>
              <a:t> ton duo-tang de maths </a:t>
            </a:r>
            <a:r>
              <a:rPr lang="en-CA" sz="4800" dirty="0" err="1">
                <a:solidFill>
                  <a:srgbClr val="000000"/>
                </a:solidFill>
                <a:latin typeface="Times New Roman - 26"/>
              </a:rPr>
              <a:t>si</a:t>
            </a:r>
            <a:r>
              <a:rPr lang="en-CA" sz="4800" dirty="0">
                <a:solidFill>
                  <a:srgbClr val="000000"/>
                </a:solidFill>
                <a:latin typeface="Times New Roman - 26"/>
              </a:rPr>
              <a:t> </a:t>
            </a:r>
            <a:r>
              <a:rPr lang="en-CA" sz="4800" dirty="0" err="1">
                <a:solidFill>
                  <a:srgbClr val="000000"/>
                </a:solidFill>
                <a:latin typeface="Times New Roman - 26"/>
              </a:rPr>
              <a:t>tu</a:t>
            </a:r>
            <a:r>
              <a:rPr lang="en-CA" sz="4800" dirty="0">
                <a:solidFill>
                  <a:srgbClr val="000000"/>
                </a:solidFill>
                <a:latin typeface="Times New Roman - 26"/>
              </a:rPr>
              <a:t> as </a:t>
            </a:r>
            <a:r>
              <a:rPr lang="en-CA" sz="4800" dirty="0" err="1">
                <a:solidFill>
                  <a:srgbClr val="000000"/>
                </a:solidFill>
                <a:latin typeface="Times New Roman - 26"/>
              </a:rPr>
              <a:t>bessoin</a:t>
            </a:r>
            <a:r>
              <a:rPr lang="en-CA" sz="4800" dirty="0">
                <a:solidFill>
                  <a:srgbClr val="000000"/>
                </a:solidFill>
                <a:latin typeface="Times New Roman - 26"/>
              </a:rPr>
              <a:t> plus de comprehension </a:t>
            </a:r>
            <a:r>
              <a:rPr lang="en-CA" sz="4800" dirty="0" err="1">
                <a:solidFill>
                  <a:srgbClr val="000000"/>
                </a:solidFill>
                <a:latin typeface="Times New Roman - 26"/>
              </a:rPr>
              <a:t>quand</a:t>
            </a:r>
            <a:r>
              <a:rPr lang="en-CA" sz="4800" dirty="0">
                <a:solidFill>
                  <a:srgbClr val="000000"/>
                </a:solidFill>
                <a:latin typeface="Times New Roman - 26"/>
              </a:rPr>
              <a:t> </a:t>
            </a:r>
            <a:r>
              <a:rPr lang="en-CA" sz="4800" dirty="0" err="1">
                <a:solidFill>
                  <a:srgbClr val="000000"/>
                </a:solidFill>
                <a:latin typeface="Times New Roman - 26"/>
              </a:rPr>
              <a:t>tu</a:t>
            </a:r>
            <a:r>
              <a:rPr lang="en-CA" sz="4800" dirty="0">
                <a:solidFill>
                  <a:srgbClr val="000000"/>
                </a:solidFill>
                <a:latin typeface="Times New Roman - 26"/>
              </a:rPr>
              <a:t> </a:t>
            </a:r>
            <a:r>
              <a:rPr lang="en-CA" sz="4800" dirty="0" err="1">
                <a:solidFill>
                  <a:srgbClr val="000000"/>
                </a:solidFill>
                <a:latin typeface="Times New Roman - 26"/>
              </a:rPr>
              <a:t>additionnes</a:t>
            </a:r>
            <a:r>
              <a:rPr lang="en-CA" sz="4800" dirty="0">
                <a:solidFill>
                  <a:srgbClr val="000000"/>
                </a:solidFill>
                <a:latin typeface="Times New Roman - 26"/>
              </a:rPr>
              <a:t> des fractions avec des </a:t>
            </a:r>
            <a:r>
              <a:rPr lang="en-CA" sz="4800" dirty="0" err="1">
                <a:solidFill>
                  <a:srgbClr val="000000"/>
                </a:solidFill>
                <a:latin typeface="Times New Roman - 26"/>
              </a:rPr>
              <a:t>dénominateurs</a:t>
            </a:r>
            <a:r>
              <a:rPr lang="en-CA" sz="4800" dirty="0">
                <a:solidFill>
                  <a:srgbClr val="000000"/>
                </a:solidFill>
                <a:latin typeface="Times New Roman - 26"/>
              </a:rPr>
              <a:t> </a:t>
            </a:r>
            <a:r>
              <a:rPr lang="en-CA" sz="4800" dirty="0" err="1">
                <a:solidFill>
                  <a:srgbClr val="000000"/>
                </a:solidFill>
                <a:latin typeface="Times New Roman - 26"/>
              </a:rPr>
              <a:t>différents</a:t>
            </a:r>
            <a:r>
              <a:rPr lang="en-CA" sz="4800" dirty="0">
                <a:solidFill>
                  <a:srgbClr val="000000"/>
                </a:solidFill>
                <a:latin typeface="Times New Roman - 26"/>
              </a:rPr>
              <a:t>. </a:t>
            </a:r>
          </a:p>
          <a:p>
            <a:endParaRPr lang="en-CA" sz="4800" dirty="0">
              <a:solidFill>
                <a:srgbClr val="000000"/>
              </a:solidFill>
              <a:latin typeface="Times New Roman - 26"/>
            </a:endParaRPr>
          </a:p>
          <a:p>
            <a:pPr marL="0" indent="0">
              <a:buNone/>
            </a:pPr>
            <a:r>
              <a:rPr lang="en-CA" sz="4800" dirty="0">
                <a:solidFill>
                  <a:srgbClr val="000000"/>
                </a:solidFill>
                <a:latin typeface="Times New Roman - 26"/>
              </a:rPr>
              <a:t>  </a:t>
            </a:r>
          </a:p>
        </p:txBody>
      </p:sp>
    </p:spTree>
    <p:extLst>
      <p:ext uri="{BB962C8B-B14F-4D97-AF65-F5344CB8AC3E}">
        <p14:creationId xmlns:p14="http://schemas.microsoft.com/office/powerpoint/2010/main" val="2761965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À ton tour: </a:t>
            </a:r>
            <a:r>
              <a:rPr lang="en-CA" dirty="0" err="1"/>
              <a:t>dans</a:t>
            </a:r>
            <a:r>
              <a:rPr lang="en-CA" dirty="0"/>
              <a:t> ton duo-tang de math</a:t>
            </a:r>
          </a:p>
        </p:txBody>
      </p:sp>
      <p:sp>
        <p:nvSpPr>
          <p:cNvPr id="3" name="Content Placeholder 2"/>
          <p:cNvSpPr>
            <a:spLocks noGrp="1"/>
          </p:cNvSpPr>
          <p:nvPr>
            <p:ph idx="1"/>
          </p:nvPr>
        </p:nvSpPr>
        <p:spPr/>
        <p:txBody>
          <a:bodyPr/>
          <a:lstStyle/>
          <a:p>
            <a:r>
              <a:rPr lang="en-CA" dirty="0"/>
              <a:t>Livre de Math page 188 et 189</a:t>
            </a:r>
          </a:p>
          <a:p>
            <a:r>
              <a:rPr lang="en-CA" dirty="0" err="1"/>
              <a:t>Compléter</a:t>
            </a:r>
            <a:r>
              <a:rPr lang="en-CA" dirty="0"/>
              <a:t> questions #1, #2,#4, #5 et #8</a:t>
            </a:r>
          </a:p>
          <a:p>
            <a:r>
              <a:rPr lang="en-CA" dirty="0" err="1"/>
              <a:t>Vérifier</a:t>
            </a:r>
            <a:r>
              <a:rPr lang="en-CA" dirty="0"/>
              <a:t> </a:t>
            </a:r>
            <a:r>
              <a:rPr lang="en-CA" dirty="0" err="1"/>
              <a:t>si</a:t>
            </a:r>
            <a:r>
              <a:rPr lang="en-CA" dirty="0"/>
              <a:t> </a:t>
            </a:r>
            <a:r>
              <a:rPr lang="en-CA" dirty="0" err="1"/>
              <a:t>tes</a:t>
            </a:r>
            <a:r>
              <a:rPr lang="en-CA" dirty="0"/>
              <a:t> </a:t>
            </a:r>
            <a:r>
              <a:rPr lang="en-CA" dirty="0" err="1"/>
              <a:t>résponse</a:t>
            </a:r>
            <a:r>
              <a:rPr lang="en-CA" dirty="0"/>
              <a:t> </a:t>
            </a:r>
            <a:r>
              <a:rPr lang="en-CA" dirty="0" err="1"/>
              <a:t>sont</a:t>
            </a:r>
            <a:r>
              <a:rPr lang="en-CA" dirty="0"/>
              <a:t> </a:t>
            </a:r>
            <a:r>
              <a:rPr lang="en-CA" dirty="0" err="1"/>
              <a:t>correctes</a:t>
            </a:r>
            <a:endParaRPr lang="en-CA" dirty="0"/>
          </a:p>
        </p:txBody>
      </p:sp>
    </p:spTree>
    <p:extLst>
      <p:ext uri="{BB962C8B-B14F-4D97-AF65-F5344CB8AC3E}">
        <p14:creationId xmlns:p14="http://schemas.microsoft.com/office/powerpoint/2010/main" val="153970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284" y="942897"/>
            <a:ext cx="12721412" cy="2138084"/>
          </a:xfrm>
        </p:spPr>
        <p:txBody>
          <a:bodyPr/>
          <a:lstStyle/>
          <a:p>
            <a:r>
              <a:rPr lang="en-CA" dirty="0"/>
              <a:t>N5 – Question de sortie #4</a:t>
            </a:r>
          </a:p>
        </p:txBody>
      </p:sp>
      <p:sp>
        <p:nvSpPr>
          <p:cNvPr id="3" name="Content Placeholder 2"/>
          <p:cNvSpPr>
            <a:spLocks noGrp="1"/>
          </p:cNvSpPr>
          <p:nvPr>
            <p:ph idx="1"/>
          </p:nvPr>
        </p:nvSpPr>
        <p:spPr>
          <a:xfrm>
            <a:off x="3152542" y="3552929"/>
            <a:ext cx="12721412" cy="7018547"/>
          </a:xfrm>
        </p:spPr>
        <p:txBody>
          <a:bodyPr/>
          <a:lstStyle/>
          <a:p>
            <a:pPr marL="0" indent="0">
              <a:buNone/>
            </a:pPr>
            <a:endParaRPr lang="en-CA" sz="3600" dirty="0">
              <a:solidFill>
                <a:srgbClr val="000000"/>
              </a:solidFill>
              <a:latin typeface="Times New Roman - 29"/>
            </a:endParaRPr>
          </a:p>
          <a:p>
            <a:pPr marL="0" indent="0">
              <a:buNone/>
            </a:pPr>
            <a:r>
              <a:rPr lang="en-CA" sz="3600" dirty="0" err="1">
                <a:solidFill>
                  <a:srgbClr val="000000"/>
                </a:solidFill>
                <a:latin typeface="Times New Roman - 29"/>
              </a:rPr>
              <a:t>Voir</a:t>
            </a:r>
            <a:r>
              <a:rPr lang="en-CA" sz="3600" dirty="0">
                <a:solidFill>
                  <a:srgbClr val="000000"/>
                </a:solidFill>
                <a:latin typeface="Times New Roman - 29"/>
              </a:rPr>
              <a:t> ton prof pour </a:t>
            </a:r>
            <a:r>
              <a:rPr lang="en-CA" sz="3600" dirty="0" err="1">
                <a:solidFill>
                  <a:srgbClr val="000000"/>
                </a:solidFill>
                <a:latin typeface="Times New Roman - 29"/>
              </a:rPr>
              <a:t>cette</a:t>
            </a:r>
            <a:r>
              <a:rPr lang="en-CA" sz="3600" dirty="0">
                <a:solidFill>
                  <a:srgbClr val="000000"/>
                </a:solidFill>
                <a:latin typeface="Times New Roman - 29"/>
              </a:rPr>
              <a:t> question.</a:t>
            </a:r>
          </a:p>
        </p:txBody>
      </p:sp>
    </p:spTree>
    <p:extLst>
      <p:ext uri="{BB962C8B-B14F-4D97-AF65-F5344CB8AC3E}">
        <p14:creationId xmlns:p14="http://schemas.microsoft.com/office/powerpoint/2010/main" val="1137955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735" y="500445"/>
            <a:ext cx="13233993" cy="2138084"/>
          </a:xfrm>
        </p:spPr>
        <p:txBody>
          <a:bodyPr>
            <a:normAutofit/>
          </a:bodyPr>
          <a:lstStyle/>
          <a:p>
            <a:r>
              <a:rPr lang="en-CA" dirty="0"/>
              <a:t>Question </a:t>
            </a:r>
            <a:r>
              <a:rPr lang="en-CA" dirty="0" err="1"/>
              <a:t>écrite</a:t>
            </a:r>
            <a:r>
              <a:rPr lang="en-CA" dirty="0"/>
              <a:t> – </a:t>
            </a:r>
            <a:r>
              <a:rPr lang="en-CA" dirty="0" err="1"/>
              <a:t>dans</a:t>
            </a:r>
            <a:r>
              <a:rPr lang="en-CA" dirty="0"/>
              <a:t> ton duo-tang</a:t>
            </a:r>
          </a:p>
        </p:txBody>
      </p:sp>
      <p:sp>
        <p:nvSpPr>
          <p:cNvPr id="3" name="Content Placeholder 2"/>
          <p:cNvSpPr>
            <a:spLocks noGrp="1"/>
          </p:cNvSpPr>
          <p:nvPr>
            <p:ph idx="1"/>
          </p:nvPr>
        </p:nvSpPr>
        <p:spPr/>
        <p:txBody>
          <a:bodyPr/>
          <a:lstStyle/>
          <a:p>
            <a:r>
              <a:rPr lang="en-CA" dirty="0" err="1"/>
              <a:t>Compléter</a:t>
            </a:r>
            <a:r>
              <a:rPr lang="en-CA" dirty="0"/>
              <a:t> les questions #7 et #8 à la page 190.</a:t>
            </a:r>
          </a:p>
          <a:p>
            <a:endParaRPr lang="en-CA" dirty="0"/>
          </a:p>
          <a:p>
            <a:pPr marL="0" indent="0">
              <a:buNone/>
            </a:pPr>
            <a:r>
              <a:rPr lang="en-CA" dirty="0"/>
              <a:t>*</a:t>
            </a:r>
            <a:r>
              <a:rPr lang="en-CA" dirty="0" err="1"/>
              <a:t>Vérifier</a:t>
            </a:r>
            <a:r>
              <a:rPr lang="en-CA" dirty="0"/>
              <a:t> </a:t>
            </a:r>
            <a:r>
              <a:rPr lang="en-CA" dirty="0" err="1"/>
              <a:t>tes</a:t>
            </a:r>
            <a:r>
              <a:rPr lang="en-CA" dirty="0"/>
              <a:t> </a:t>
            </a:r>
            <a:r>
              <a:rPr lang="en-CA" dirty="0" err="1"/>
              <a:t>réponses</a:t>
            </a:r>
            <a:endParaRPr lang="en-CA" dirty="0"/>
          </a:p>
        </p:txBody>
      </p:sp>
    </p:spTree>
    <p:extLst>
      <p:ext uri="{BB962C8B-B14F-4D97-AF65-F5344CB8AC3E}">
        <p14:creationId xmlns:p14="http://schemas.microsoft.com/office/powerpoint/2010/main" val="8144146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a8a653c-6edd-4f93-b0be-37cff02797a6">
      <Terms xmlns="http://schemas.microsoft.com/office/infopath/2007/PartnerControls"/>
    </lcf76f155ced4ddcb4097134ff3c332f>
    <TaxCatchAll xmlns="320607a4-92c7-458d-85f7-7631455facc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941FCFE4204294089649B152064BA4A" ma:contentTypeVersion="16" ma:contentTypeDescription="Create a new document." ma:contentTypeScope="" ma:versionID="ade38954a8d743cd9b1898c69c4ded04">
  <xsd:schema xmlns:xsd="http://www.w3.org/2001/XMLSchema" xmlns:xs="http://www.w3.org/2001/XMLSchema" xmlns:p="http://schemas.microsoft.com/office/2006/metadata/properties" xmlns:ns2="ca8a653c-6edd-4f93-b0be-37cff02797a6" xmlns:ns3="320607a4-92c7-458d-85f7-7631455faccc" targetNamespace="http://schemas.microsoft.com/office/2006/metadata/properties" ma:root="true" ma:fieldsID="50f613659053db9ae817da09b60660e0" ns2:_="" ns3:_="">
    <xsd:import namespace="ca8a653c-6edd-4f93-b0be-37cff02797a6"/>
    <xsd:import namespace="320607a4-92c7-458d-85f7-7631455facc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8a653c-6edd-4f93-b0be-37cff02797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95d1645-1b78-4f08-b297-5a94c230cbbe"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0607a4-92c7-458d-85f7-7631455facc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a4f8239-f902-42fc-b0c6-c8826bf6f2a5}" ma:internalName="TaxCatchAll" ma:showField="CatchAllData" ma:web="320607a4-92c7-458d-85f7-7631455fac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862C0C-DBF8-482F-8713-1656D81EBAAE}">
  <ds:schemaRefs>
    <ds:schemaRef ds:uri="http://schemas.microsoft.com/office/2006/metadata/properties"/>
    <ds:schemaRef ds:uri="http://schemas.microsoft.com/office/infopath/2007/PartnerControls"/>
    <ds:schemaRef ds:uri="ca8a653c-6edd-4f93-b0be-37cff02797a6"/>
    <ds:schemaRef ds:uri="320607a4-92c7-458d-85f7-7631455faccc"/>
  </ds:schemaRefs>
</ds:datastoreItem>
</file>

<file path=customXml/itemProps2.xml><?xml version="1.0" encoding="utf-8"?>
<ds:datastoreItem xmlns:ds="http://schemas.openxmlformats.org/officeDocument/2006/customXml" ds:itemID="{2E7FB03E-6A27-448E-B017-638D89CC1564}">
  <ds:schemaRefs>
    <ds:schemaRef ds:uri="http://schemas.microsoft.com/sharepoint/v3/contenttype/forms"/>
  </ds:schemaRefs>
</ds:datastoreItem>
</file>

<file path=customXml/itemProps3.xml><?xml version="1.0" encoding="utf-8"?>
<ds:datastoreItem xmlns:ds="http://schemas.openxmlformats.org/officeDocument/2006/customXml" ds:itemID="{87DCB1EF-4596-494E-9403-F937A5CABB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8a653c-6edd-4f93-b0be-37cff02797a6"/>
    <ds:schemaRef ds:uri="320607a4-92c7-458d-85f7-7631455fac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223</TotalTime>
  <Words>569</Words>
  <Application>Microsoft Office PowerPoint</Application>
  <PresentationFormat>Custom</PresentationFormat>
  <Paragraphs>68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N5: Démontrer une compréhension de l’addition et de la soustraction de fractions positives et de nombres fractionnaires positifs, avec ou sans dénominateurs communs, de façon concrète, imagée et symbolique (se limitant aux sommes et aux différences positives). </vt:lpstr>
      <vt:lpstr>N5 - Additioner les Fractions - Explore</vt:lpstr>
      <vt:lpstr>Addionner les fractions avec les dénominateurs communs</vt:lpstr>
      <vt:lpstr>Additionner les fractions avec les dénominateurs différents  </vt:lpstr>
      <vt:lpstr>Additionner les fractions avec les dénominateurs différents</vt:lpstr>
      <vt:lpstr>Practiquer!  Copier dans ton duo-tang.</vt:lpstr>
      <vt:lpstr>À ton tour: dans ton duo-tang de math</vt:lpstr>
      <vt:lpstr>N5 – Question de sortie #4</vt:lpstr>
      <vt:lpstr>Question écrite – dans ton duo-tang</vt:lpstr>
      <vt:lpstr>PowerPoint Presentation</vt:lpstr>
      <vt:lpstr>N5 – Quiz de l’addition des fractions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Cleland, Sandra (ASD-N)</dc:creator>
  <cp:lastModifiedBy>Cleland, Sandra (ASD-N)</cp:lastModifiedBy>
  <cp:revision>39</cp:revision>
  <dcterms:created xsi:type="dcterms:W3CDTF">2018-11-14T18:23:21Z</dcterms:created>
  <dcterms:modified xsi:type="dcterms:W3CDTF">2023-04-20T16:24:01Z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0x0101006941FCFE4204294089649B152064BA4A</vt:lpwstr>
  </property>
  <property fmtid="{D5CDD505-2E9C-101B-9397-08002B2CF9AE}" pid="3" name="MediaServiceImageTags">
    <vt:lpwstr/>
  </property>
</Properties>
</file>