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  <p:sldMasterId id="2147483698" r:id="rId3"/>
  </p:sld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26A21D-B448-780D-4A84-B85FFE44D189}" v="29" dt="2023-02-23T13:58:42.1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2/23/2023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0" y="1905000"/>
            <a:ext cx="9146382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fr-FR"/>
              <a:t>Modifiez le style du titre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5309" y="4724400"/>
            <a:ext cx="8634184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0" y="5102526"/>
            <a:ext cx="9146381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2/23/2023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/>
          <a:lstStyle/>
          <a:p>
            <a:r>
              <a:rPr lang="fr-FR"/>
              <a:t>Modifiez le style du titre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810" y="1905000"/>
            <a:ext cx="4420750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42" y="1905000"/>
            <a:ext cx="442074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2/23/2023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/>
          <a:lstStyle/>
          <a:p>
            <a:r>
              <a:rPr lang="fr-FR"/>
              <a:t>Modifiez le style du titre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2/23/2023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810" y="1905000"/>
            <a:ext cx="9146382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5309" y="4724400"/>
            <a:ext cx="8634184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800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810" y="5105400"/>
            <a:ext cx="9146381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74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5" r:id="rId4"/>
    <p:sldLayoutId id="2147483665" r:id="rId5"/>
    <p:sldLayoutId id="2147483677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1" y="1905000"/>
            <a:ext cx="9146382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810" y="6400801"/>
            <a:ext cx="6326246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7716" y="6400801"/>
            <a:ext cx="1244183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2/23/2023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893" y="6400801"/>
            <a:ext cx="1143300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64" r:id="rId3"/>
    <p:sldLayoutId id="2147483662" r:id="rId4"/>
    <p:sldLayoutId id="2147483661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8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Mon </a:t>
            </a:r>
            <a:r>
              <a:rPr lang="en-US" dirty="0" err="1"/>
              <a:t>monstre</a:t>
            </a:r>
            <a:r>
              <a:rPr lang="en-US" dirty="0"/>
              <a:t>(image)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Par: 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83297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 de </a:t>
            </a:r>
            <a:r>
              <a:rPr lang="en-US" dirty="0" err="1"/>
              <a:t>mon</a:t>
            </a:r>
            <a:r>
              <a:rPr lang="en-US" dirty="0"/>
              <a:t> </a:t>
            </a:r>
            <a:r>
              <a:rPr lang="en-US" dirty="0" err="1"/>
              <a:t>monstre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/>
              <a:t>Mon monstre s’appel ____________. </a:t>
            </a:r>
          </a:p>
          <a:p>
            <a:r>
              <a:rPr lang="fr-CA" dirty="0" err="1"/>
              <a:t>L’age</a:t>
            </a:r>
            <a:r>
              <a:rPr lang="fr-CA" dirty="0"/>
              <a:t> de mon monstre:  Mon monstre a _ ans. </a:t>
            </a:r>
          </a:p>
          <a:p>
            <a:r>
              <a:rPr lang="fr-CA" dirty="0"/>
              <a:t>Habitat: Mon monstre habite  __________. </a:t>
            </a:r>
          </a:p>
          <a:p>
            <a:pPr marL="0" indent="0">
              <a:buNone/>
            </a:pPr>
            <a:r>
              <a:rPr lang="fr-CA" dirty="0"/>
              <a:t>Dans la ville de : _______________</a:t>
            </a:r>
          </a:p>
          <a:p>
            <a:pPr marL="0" indent="0">
              <a:buNone/>
            </a:pP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6865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 physique de </a:t>
            </a:r>
            <a:r>
              <a:rPr lang="en-US" dirty="0" err="1"/>
              <a:t>mon</a:t>
            </a:r>
            <a:r>
              <a:rPr lang="en-US" dirty="0"/>
              <a:t> </a:t>
            </a:r>
            <a:r>
              <a:rPr lang="en-US" dirty="0" err="1"/>
              <a:t>monstre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2" y="1905000"/>
            <a:ext cx="9982199" cy="4267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8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choisi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monstre</a:t>
            </a:r>
            <a:r>
              <a:rPr lang="en-US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43169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C10C32-6DCC-0588-B57F-A582A36B1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7985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C10C32-6DCC-0588-B57F-A582A36B1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8084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C10C32-6DCC-0588-B57F-A582A36B1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3074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D8878-977C-89C6-06AD-F4DC1209B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449" y="6326"/>
            <a:ext cx="10895106" cy="1325563"/>
          </a:xfrm>
        </p:spPr>
        <p:txBody>
          <a:bodyPr/>
          <a:lstStyle/>
          <a:p>
            <a:r>
              <a:rPr lang="en-US" dirty="0">
                <a:cs typeface="Sabon Next LT"/>
              </a:rPr>
              <a:t>Mini-</a:t>
            </a:r>
            <a:r>
              <a:rPr lang="en-US" dirty="0" err="1">
                <a:cs typeface="Sabon Next LT"/>
              </a:rPr>
              <a:t>Projet</a:t>
            </a:r>
            <a:r>
              <a:rPr lang="en-US" dirty="0">
                <a:cs typeface="Sabon Next LT"/>
              </a:rPr>
              <a:t> 1- Description d'un </a:t>
            </a:r>
            <a:r>
              <a:rPr lang="en-US" dirty="0" err="1">
                <a:cs typeface="Sabon Next LT"/>
              </a:rPr>
              <a:t>monstre</a:t>
            </a:r>
            <a:endParaRPr lang="en-US" dirty="0" err="1"/>
          </a:p>
        </p:txBody>
      </p:sp>
      <p:pic>
        <p:nvPicPr>
          <p:cNvPr id="4" name="Picture 4" descr="Diagram&#10;&#10;Description automatically generated">
            <a:extLst>
              <a:ext uri="{FF2B5EF4-FFF2-40B4-BE49-F238E27FC236}">
                <a16:creationId xmlns:a16="http://schemas.microsoft.com/office/drawing/2014/main" id="{4467918E-60F8-A766-1258-FC7D4A16B4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6302" y="1144319"/>
            <a:ext cx="10450000" cy="5719761"/>
          </a:xfrm>
        </p:spPr>
      </p:pic>
    </p:spTree>
    <p:extLst>
      <p:ext uri="{BB962C8B-B14F-4D97-AF65-F5344CB8AC3E}">
        <p14:creationId xmlns:p14="http://schemas.microsoft.com/office/powerpoint/2010/main" val="2072352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3AB17-3091-2CF6-7159-89A900AA2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166" y="365760"/>
            <a:ext cx="3016313" cy="5466241"/>
          </a:xfrm>
        </p:spPr>
        <p:txBody>
          <a:bodyPr>
            <a:normAutofit/>
          </a:bodyPr>
          <a:lstStyle/>
          <a:p>
            <a:r>
              <a:rPr lang="en-US" dirty="0">
                <a:cs typeface="Sabon Next LT"/>
              </a:rPr>
              <a:t>Mini-</a:t>
            </a:r>
            <a:r>
              <a:rPr lang="en-US" dirty="0" err="1">
                <a:cs typeface="Sabon Next LT"/>
              </a:rPr>
              <a:t>projet</a:t>
            </a:r>
            <a:r>
              <a:rPr lang="en-US" dirty="0">
                <a:cs typeface="Sabon Next LT"/>
              </a:rPr>
              <a:t> 1: Description d'un </a:t>
            </a:r>
            <a:r>
              <a:rPr lang="en-US" dirty="0" err="1">
                <a:cs typeface="Sabon Next LT"/>
              </a:rPr>
              <a:t>monstre</a:t>
            </a:r>
            <a:endParaRPr lang="en-US" dirty="0" err="1"/>
          </a:p>
        </p:txBody>
      </p:sp>
      <p:pic>
        <p:nvPicPr>
          <p:cNvPr id="4" name="Picture 4" descr="Table&#10;&#10;Description automatically generated">
            <a:extLst>
              <a:ext uri="{FF2B5EF4-FFF2-40B4-BE49-F238E27FC236}">
                <a16:creationId xmlns:a16="http://schemas.microsoft.com/office/drawing/2014/main" id="{133617E8-834A-1902-EA86-E244DF267C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42657" y="-5870"/>
            <a:ext cx="6510269" cy="6956215"/>
          </a:xfrm>
        </p:spPr>
      </p:pic>
    </p:spTree>
    <p:extLst>
      <p:ext uri="{BB962C8B-B14F-4D97-AF65-F5344CB8AC3E}">
        <p14:creationId xmlns:p14="http://schemas.microsoft.com/office/powerpoint/2010/main" val="336439944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3.xml><?xml version="1.0" encoding="utf-8"?>
<a:theme xmlns:a="http://schemas.openxmlformats.org/drawingml/2006/main" name="DappledVTI">
  <a:themeElements>
    <a:clrScheme name="Custom 81">
      <a:dk1>
        <a:sysClr val="windowText" lastClr="000000"/>
      </a:dk1>
      <a:lt1>
        <a:sysClr val="window" lastClr="FFFFFF"/>
      </a:lt1>
      <a:dk2>
        <a:srgbClr val="21363B"/>
      </a:dk2>
      <a:lt2>
        <a:srgbClr val="F4F2F0"/>
      </a:lt2>
      <a:accent1>
        <a:srgbClr val="758468"/>
      </a:accent1>
      <a:accent2>
        <a:srgbClr val="B5A7AC"/>
      </a:accent2>
      <a:accent3>
        <a:srgbClr val="CC9C6F"/>
      </a:accent3>
      <a:accent4>
        <a:srgbClr val="767640"/>
      </a:accent4>
      <a:accent5>
        <a:srgbClr val="A5B295"/>
      </a:accent5>
      <a:accent6>
        <a:srgbClr val="C19DA7"/>
      </a:accent6>
      <a:hlink>
        <a:srgbClr val="D13D6E"/>
      </a:hlink>
      <a:folHlink>
        <a:srgbClr val="6C9D92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Chalkboard 16x9</vt:lpstr>
      <vt:lpstr>DappledVTI</vt:lpstr>
      <vt:lpstr>Mon monstre(image)</vt:lpstr>
      <vt:lpstr>Nom de mon monstre</vt:lpstr>
      <vt:lpstr>Description physique de mon monstre</vt:lpstr>
      <vt:lpstr>PowerPoint Presentation</vt:lpstr>
      <vt:lpstr>PowerPoint Presentation</vt:lpstr>
      <vt:lpstr>PowerPoint Presentation</vt:lpstr>
      <vt:lpstr>PowerPoint Presentation</vt:lpstr>
      <vt:lpstr>Mini-Projet 1- Description d'un monstre</vt:lpstr>
      <vt:lpstr>Mini-projet 1: Description d'un monstre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15</cp:revision>
  <dcterms:created xsi:type="dcterms:W3CDTF">2023-02-23T13:55:53Z</dcterms:created>
  <dcterms:modified xsi:type="dcterms:W3CDTF">2023-02-23T14:02:26Z</dcterms:modified>
</cp:coreProperties>
</file>