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75" r:id="rId5"/>
    <p:sldId id="276" r:id="rId6"/>
    <p:sldId id="277" r:id="rId7"/>
    <p:sldId id="278" r:id="rId8"/>
    <p:sldId id="279" r:id="rId9"/>
  </p:sldIdLst>
  <p:sldSz cx="10160000" cy="93726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85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533896"/>
            <a:ext cx="7620000" cy="3263053"/>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922785"/>
            <a:ext cx="7620000" cy="2262875"/>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BF77D2A-F528-4F80-851C-E9C1ED1471F2}" type="datetimeFigureOut">
              <a:rPr lang="en-CA" smtClean="0"/>
              <a:t>2023-05-09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88374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BF77D2A-F528-4F80-851C-E9C1ED1471F2}" type="datetimeFigureOut">
              <a:rPr lang="en-CA" smtClean="0"/>
              <a:t>2023-05-09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48900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99004"/>
            <a:ext cx="2190750" cy="794284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99004"/>
            <a:ext cx="6445250" cy="79428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BF77D2A-F528-4F80-851C-E9C1ED1471F2}" type="datetimeFigureOut">
              <a:rPr lang="en-CA" smtClean="0"/>
              <a:t>2023-05-09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57316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BF77D2A-F528-4F80-851C-E9C1ED1471F2}" type="datetimeFigureOut">
              <a:rPr lang="en-CA" smtClean="0"/>
              <a:t>2023-05-09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39941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336644"/>
            <a:ext cx="8763000" cy="3898741"/>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6272268"/>
            <a:ext cx="8763000" cy="20502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77D2A-F528-4F80-851C-E9C1ED1471F2}" type="datetimeFigureOut">
              <a:rPr lang="en-CA" smtClean="0"/>
              <a:t>2023-05-09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06972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495021"/>
            <a:ext cx="4318000" cy="5946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495021"/>
            <a:ext cx="4318000" cy="5946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BF77D2A-F528-4F80-851C-E9C1ED1471F2}" type="datetimeFigureOut">
              <a:rPr lang="en-CA" smtClean="0"/>
              <a:t>2023-05-09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346464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99006"/>
            <a:ext cx="8763000" cy="1811603"/>
          </a:xfrm>
        </p:spPr>
        <p:txBody>
          <a:bodyPr/>
          <a:lstStyle/>
          <a:p>
            <a:r>
              <a:rPr lang="en-US"/>
              <a:t>Click to edit Master title style</a:t>
            </a:r>
            <a:endParaRPr lang="en-CA"/>
          </a:p>
        </p:txBody>
      </p:sp>
      <p:sp>
        <p:nvSpPr>
          <p:cNvPr id="3" name="Text Placeholder 2"/>
          <p:cNvSpPr>
            <a:spLocks noGrp="1"/>
          </p:cNvSpPr>
          <p:nvPr>
            <p:ph type="body" idx="1"/>
          </p:nvPr>
        </p:nvSpPr>
        <p:spPr>
          <a:xfrm>
            <a:off x="699824" y="2297589"/>
            <a:ext cx="4298156" cy="112601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3423602"/>
            <a:ext cx="4298156" cy="5035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2297589"/>
            <a:ext cx="4319323" cy="112601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3423602"/>
            <a:ext cx="4319323" cy="5035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BF77D2A-F528-4F80-851C-E9C1ED1471F2}" type="datetimeFigureOut">
              <a:rPr lang="en-CA" smtClean="0"/>
              <a:t>2023-05-09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43785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BF77D2A-F528-4F80-851C-E9C1ED1471F2}" type="datetimeFigureOut">
              <a:rPr lang="en-CA" smtClean="0"/>
              <a:t>2023-05-09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160237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77D2A-F528-4F80-851C-E9C1ED1471F2}" type="datetimeFigureOut">
              <a:rPr lang="en-CA" smtClean="0"/>
              <a:t>2023-05-09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83212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624840"/>
            <a:ext cx="3276864" cy="218694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349483"/>
            <a:ext cx="5143500" cy="6660621"/>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811780"/>
            <a:ext cx="3276864" cy="5209170"/>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3BF77D2A-F528-4F80-851C-E9C1ED1471F2}" type="datetimeFigureOut">
              <a:rPr lang="en-CA" smtClean="0"/>
              <a:t>2023-05-09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419042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624840"/>
            <a:ext cx="3276864" cy="218694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349483"/>
            <a:ext cx="5143500" cy="6660621"/>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811780"/>
            <a:ext cx="3276864" cy="5209170"/>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3BF77D2A-F528-4F80-851C-E9C1ED1471F2}" type="datetimeFigureOut">
              <a:rPr lang="en-CA" smtClean="0"/>
              <a:t>2023-05-09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98377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99006"/>
            <a:ext cx="8763000" cy="181160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495021"/>
            <a:ext cx="8763000" cy="59468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8687014"/>
            <a:ext cx="2286000" cy="499004"/>
          </a:xfrm>
          <a:prstGeom prst="rect">
            <a:avLst/>
          </a:prstGeom>
        </p:spPr>
        <p:txBody>
          <a:bodyPr vert="horz" lIns="91440" tIns="45720" rIns="91440" bIns="45720" rtlCol="0" anchor="ctr"/>
          <a:lstStyle>
            <a:lvl1pPr algn="l">
              <a:defRPr sz="1000">
                <a:solidFill>
                  <a:schemeClr val="tx1">
                    <a:tint val="75000"/>
                  </a:schemeClr>
                </a:solidFill>
              </a:defRPr>
            </a:lvl1pPr>
          </a:lstStyle>
          <a:p>
            <a:fld id="{3BF77D2A-F528-4F80-851C-E9C1ED1471F2}" type="datetimeFigureOut">
              <a:rPr lang="en-CA" smtClean="0"/>
              <a:t>2023-05-09</a:t>
            </a:fld>
            <a:endParaRPr lang="en-CA"/>
          </a:p>
        </p:txBody>
      </p:sp>
      <p:sp>
        <p:nvSpPr>
          <p:cNvPr id="5" name="Footer Placeholder 4"/>
          <p:cNvSpPr>
            <a:spLocks noGrp="1"/>
          </p:cNvSpPr>
          <p:nvPr>
            <p:ph type="ftr" sz="quarter" idx="3"/>
          </p:nvPr>
        </p:nvSpPr>
        <p:spPr>
          <a:xfrm>
            <a:off x="3365500" y="8687014"/>
            <a:ext cx="3429000" cy="49900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8687014"/>
            <a:ext cx="2286000" cy="499004"/>
          </a:xfrm>
          <a:prstGeom prst="rect">
            <a:avLst/>
          </a:prstGeom>
        </p:spPr>
        <p:txBody>
          <a:bodyPr vert="horz" lIns="91440" tIns="45720" rIns="91440" bIns="45720" rtlCol="0" anchor="ctr"/>
          <a:lstStyle>
            <a:lvl1pPr algn="r">
              <a:defRPr sz="1000">
                <a:solidFill>
                  <a:schemeClr val="tx1">
                    <a:tint val="75000"/>
                  </a:schemeClr>
                </a:solidFill>
              </a:defRPr>
            </a:lvl1pPr>
          </a:lstStyle>
          <a:p>
            <a:fld id="{B95FF75A-1C19-45F6-BAB9-7B9796A57247}" type="slidenum">
              <a:rPr lang="en-CA" smtClean="0"/>
              <a:t>‹#›</a:t>
            </a:fld>
            <a:endParaRPr lang="en-CA"/>
          </a:p>
        </p:txBody>
      </p:sp>
    </p:spTree>
    <p:extLst>
      <p:ext uri="{BB962C8B-B14F-4D97-AF65-F5344CB8AC3E}">
        <p14:creationId xmlns:p14="http://schemas.microsoft.com/office/powerpoint/2010/main" val="170250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qUPSZLwHH0" TargetMode="External"/><Relationship Id="rId2" Type="http://schemas.openxmlformats.org/officeDocument/2006/relationships/hyperlink" Target="https://www.youtube.com/watch?v=pynfj2bYR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2204" dirty="0"/>
              <a:t>N5: Démontrer une compréhension de l’addition et de la soustraction de fractions positives et de nombres fractionnaires positifs, avec ou sans dénominateurs communs, de façon concrète, imagée et symbolique (se limitant aux sommes et aux différences positives).</a:t>
            </a:r>
            <a:br>
              <a:rPr lang="en-CA" sz="2204" dirty="0"/>
            </a:br>
            <a:endParaRPr lang="en-CA" sz="2204" dirty="0"/>
          </a:p>
        </p:txBody>
      </p:sp>
      <p:sp>
        <p:nvSpPr>
          <p:cNvPr id="3" name="Content Placeholder 2"/>
          <p:cNvSpPr>
            <a:spLocks noGrp="1"/>
          </p:cNvSpPr>
          <p:nvPr>
            <p:ph idx="1"/>
          </p:nvPr>
        </p:nvSpPr>
        <p:spPr/>
        <p:txBody>
          <a:bodyPr>
            <a:normAutofit fontScale="85000" lnSpcReduction="20000"/>
          </a:bodyPr>
          <a:lstStyle/>
          <a:p>
            <a:r>
              <a:rPr lang="fr-BE" dirty="0"/>
              <a:t>Utiliser des points de repère pour estimer la somme ou la différence de fractions ou de nombres fractionnaires positifs </a:t>
            </a:r>
            <a:endParaRPr lang="en-CA" dirty="0"/>
          </a:p>
          <a:p>
            <a:r>
              <a:rPr lang="fr-BE" dirty="0"/>
              <a:t>Modéliser l’addition et la soustraction d’une fraction ou d’un nombre fractionnaire positif donné de façon concrète et les noter de façon symbolique</a:t>
            </a:r>
            <a:endParaRPr lang="en-CA" dirty="0"/>
          </a:p>
          <a:p>
            <a:r>
              <a:rPr lang="fr-BE" dirty="0"/>
              <a:t> Déterminer la somme de deux fractions positives ou de nombres fractionnaires ayant des dénominateurs communs</a:t>
            </a:r>
            <a:endParaRPr lang="en-CA" dirty="0"/>
          </a:p>
          <a:p>
            <a:r>
              <a:rPr lang="fr-BE" dirty="0"/>
              <a:t>Déterminer la différence de deux fractions positives ou de nombres fractionnaires ayant des dénominateurs communs</a:t>
            </a:r>
            <a:endParaRPr lang="en-CA" dirty="0"/>
          </a:p>
          <a:p>
            <a:r>
              <a:rPr lang="fr-BE" dirty="0"/>
              <a:t> Déterminer un dénominateur commun pour les fractions positives ou les nombres fractionnaires d’un ensemble donné</a:t>
            </a:r>
            <a:endParaRPr lang="en-CA" dirty="0"/>
          </a:p>
          <a:p>
            <a:r>
              <a:rPr lang="fr-BE" dirty="0"/>
              <a:t> Déterminer la somme de deux fractions positives ou de nombres fractionnaires ayant des dénominateurs différents</a:t>
            </a:r>
            <a:endParaRPr lang="en-CA" dirty="0"/>
          </a:p>
          <a:p>
            <a:r>
              <a:rPr lang="fr-BE" dirty="0"/>
              <a:t> Déterminer la différence de deux fractions positives ou de nombres fractionnaires ayant des dénominateurs différents</a:t>
            </a:r>
            <a:endParaRPr lang="en-CA" dirty="0"/>
          </a:p>
          <a:p>
            <a:r>
              <a:rPr lang="fr-BE" dirty="0"/>
              <a:t>Simplifier une fraction positive ou un nombre fractionnaire donné en déterminant le facteur commun au numérateur et au dénominateur</a:t>
            </a:r>
            <a:endParaRPr lang="en-CA" dirty="0"/>
          </a:p>
          <a:p>
            <a:r>
              <a:rPr lang="fr-BE" dirty="0"/>
              <a:t> Simplifier la solution d’un problème qui comprend la somme ou la différence de deux fractions positives ou de nombres fractionnaires</a:t>
            </a:r>
            <a:endParaRPr lang="en-CA" dirty="0"/>
          </a:p>
          <a:p>
            <a:r>
              <a:rPr lang="fr-BE" dirty="0"/>
              <a:t>Résoudre un problème donné comportant l’addition ou la soustraction de fractions positives ou de nombres fractionnaires, et vérifier la vraisemblance de la solution  </a:t>
            </a:r>
            <a:endParaRPr lang="en-CA" dirty="0"/>
          </a:p>
          <a:p>
            <a:endParaRPr lang="en-CA" dirty="0"/>
          </a:p>
        </p:txBody>
      </p:sp>
    </p:spTree>
    <p:extLst>
      <p:ext uri="{BB962C8B-B14F-4D97-AF65-F5344CB8AC3E}">
        <p14:creationId xmlns:p14="http://schemas.microsoft.com/office/powerpoint/2010/main" val="45366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Additionner</a:t>
            </a:r>
            <a:r>
              <a:rPr lang="en-CA" dirty="0"/>
              <a:t> et </a:t>
            </a:r>
            <a:r>
              <a:rPr lang="en-CA" dirty="0" err="1"/>
              <a:t>soustraire</a:t>
            </a:r>
            <a:r>
              <a:rPr lang="en-CA" dirty="0"/>
              <a:t> les </a:t>
            </a:r>
            <a:r>
              <a:rPr lang="en-CA" dirty="0" err="1"/>
              <a:t>nombres</a:t>
            </a:r>
            <a:r>
              <a:rPr lang="en-CA" dirty="0"/>
              <a:t> </a:t>
            </a:r>
            <a:r>
              <a:rPr lang="en-CA" dirty="0" err="1"/>
              <a:t>fractionnaires</a:t>
            </a:r>
            <a:endParaRPr lang="en-CA" dirty="0"/>
          </a:p>
        </p:txBody>
      </p:sp>
      <p:sp>
        <p:nvSpPr>
          <p:cNvPr id="3" name="Content Placeholder 2"/>
          <p:cNvSpPr>
            <a:spLocks noGrp="1"/>
          </p:cNvSpPr>
          <p:nvPr>
            <p:ph idx="1"/>
          </p:nvPr>
        </p:nvSpPr>
        <p:spPr/>
        <p:txBody>
          <a:bodyPr/>
          <a:lstStyle/>
          <a:p>
            <a:r>
              <a:rPr lang="en-CA" dirty="0" err="1"/>
              <a:t>Regarder</a:t>
            </a:r>
            <a:r>
              <a:rPr lang="en-CA" dirty="0"/>
              <a:t> les </a:t>
            </a:r>
            <a:r>
              <a:rPr lang="en-CA" dirty="0" err="1"/>
              <a:t>vidéos</a:t>
            </a:r>
            <a:r>
              <a:rPr lang="en-CA" dirty="0"/>
              <a:t> </a:t>
            </a:r>
            <a:r>
              <a:rPr lang="en-CA" dirty="0" err="1"/>
              <a:t>suivants</a:t>
            </a:r>
            <a:r>
              <a:rPr lang="en-CA" dirty="0"/>
              <a:t> et </a:t>
            </a:r>
            <a:r>
              <a:rPr lang="en-CA" dirty="0" err="1"/>
              <a:t>prends</a:t>
            </a:r>
            <a:r>
              <a:rPr lang="en-CA" dirty="0"/>
              <a:t> des notes</a:t>
            </a:r>
          </a:p>
          <a:p>
            <a:pPr marL="0" indent="0">
              <a:buNone/>
            </a:pPr>
            <a:r>
              <a:rPr lang="en-CA" dirty="0"/>
              <a:t>(les </a:t>
            </a:r>
            <a:r>
              <a:rPr lang="en-CA" dirty="0" err="1"/>
              <a:t>vidéos</a:t>
            </a:r>
            <a:r>
              <a:rPr lang="en-CA" dirty="0"/>
              <a:t> </a:t>
            </a:r>
            <a:r>
              <a:rPr lang="en-CA" dirty="0" err="1"/>
              <a:t>sont</a:t>
            </a:r>
            <a:r>
              <a:rPr lang="en-CA" dirty="0"/>
              <a:t> </a:t>
            </a:r>
            <a:r>
              <a:rPr lang="en-CA" dirty="0" err="1"/>
              <a:t>en</a:t>
            </a:r>
            <a:r>
              <a:rPr lang="en-CA" dirty="0"/>
              <a:t> </a:t>
            </a:r>
            <a:r>
              <a:rPr lang="en-CA" dirty="0" err="1"/>
              <a:t>anglais</a:t>
            </a:r>
            <a:r>
              <a:rPr lang="en-CA" dirty="0"/>
              <a:t>)</a:t>
            </a:r>
          </a:p>
          <a:p>
            <a:endParaRPr lang="en-CA" dirty="0"/>
          </a:p>
          <a:p>
            <a:pPr marL="0" indent="0">
              <a:buNone/>
            </a:pPr>
            <a:r>
              <a:rPr lang="en-CA" dirty="0" err="1"/>
              <a:t>Additionner</a:t>
            </a:r>
            <a:r>
              <a:rPr lang="en-CA" dirty="0"/>
              <a:t> les </a:t>
            </a:r>
            <a:r>
              <a:rPr lang="en-CA" dirty="0" err="1"/>
              <a:t>nombres</a:t>
            </a:r>
            <a:r>
              <a:rPr lang="en-CA" dirty="0"/>
              <a:t> </a:t>
            </a:r>
            <a:r>
              <a:rPr lang="en-CA" dirty="0" err="1"/>
              <a:t>fractionnaires</a:t>
            </a:r>
            <a:r>
              <a:rPr lang="en-CA" dirty="0"/>
              <a:t> - Adding Mixed Numbers</a:t>
            </a:r>
          </a:p>
          <a:p>
            <a:r>
              <a:rPr lang="en-CA" dirty="0">
                <a:hlinkClick r:id="rId2"/>
              </a:rPr>
              <a:t>https://www.youtube.com/watch?v=pynfj2bYRms</a:t>
            </a:r>
            <a:endParaRPr lang="en-CA" dirty="0"/>
          </a:p>
          <a:p>
            <a:endParaRPr lang="en-CA" dirty="0"/>
          </a:p>
          <a:p>
            <a:r>
              <a:rPr lang="en-CA" dirty="0" err="1"/>
              <a:t>Soustraire</a:t>
            </a:r>
            <a:r>
              <a:rPr lang="en-CA" dirty="0"/>
              <a:t> les </a:t>
            </a:r>
            <a:r>
              <a:rPr lang="en-CA" dirty="0" err="1"/>
              <a:t>nombres</a:t>
            </a:r>
            <a:r>
              <a:rPr lang="en-CA" dirty="0"/>
              <a:t> </a:t>
            </a:r>
            <a:r>
              <a:rPr lang="en-CA" dirty="0" err="1"/>
              <a:t>fractionnaires</a:t>
            </a:r>
            <a:r>
              <a:rPr lang="en-CA" dirty="0"/>
              <a:t> - Subtracting Mixed Numbers</a:t>
            </a:r>
          </a:p>
          <a:p>
            <a:r>
              <a:rPr lang="en-CA" dirty="0">
                <a:hlinkClick r:id="rId3"/>
              </a:rPr>
              <a:t>https://www.youtube.com/watch?v=RqUPSZLwHH0</a:t>
            </a:r>
            <a:endParaRPr lang="en-CA" dirty="0"/>
          </a:p>
          <a:p>
            <a:endParaRPr lang="en-CA" dirty="0"/>
          </a:p>
          <a:p>
            <a:endParaRPr lang="en-CA" dirty="0"/>
          </a:p>
          <a:p>
            <a:endParaRPr lang="en-CA" dirty="0"/>
          </a:p>
        </p:txBody>
      </p:sp>
    </p:spTree>
    <p:extLst>
      <p:ext uri="{BB962C8B-B14F-4D97-AF65-F5344CB8AC3E}">
        <p14:creationId xmlns:p14="http://schemas.microsoft.com/office/powerpoint/2010/main" val="12190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Pratiquer</a:t>
            </a:r>
            <a:r>
              <a:rPr lang="en-CA" dirty="0"/>
              <a:t>: </a:t>
            </a:r>
            <a:r>
              <a:rPr lang="en-CA" dirty="0" err="1"/>
              <a:t>Dans</a:t>
            </a:r>
            <a:r>
              <a:rPr lang="en-CA" dirty="0"/>
              <a:t> ton cahier de math</a:t>
            </a:r>
          </a:p>
        </p:txBody>
      </p:sp>
      <p:sp>
        <p:nvSpPr>
          <p:cNvPr id="3" name="Content Placeholder 2"/>
          <p:cNvSpPr>
            <a:spLocks noGrp="1"/>
          </p:cNvSpPr>
          <p:nvPr>
            <p:ph idx="1"/>
          </p:nvPr>
        </p:nvSpPr>
        <p:spPr/>
        <p:txBody>
          <a:bodyPr>
            <a:normAutofit/>
          </a:bodyPr>
          <a:lstStyle/>
          <a:p>
            <a:endParaRPr lang="fr-FR" sz="2400" dirty="0">
              <a:solidFill>
                <a:srgbClr val="000000"/>
              </a:solidFill>
              <a:latin typeface="Arial - 16"/>
            </a:endParaRPr>
          </a:p>
          <a:p>
            <a:r>
              <a:rPr lang="fr-FR" sz="2400" dirty="0">
                <a:solidFill>
                  <a:srgbClr val="000000"/>
                </a:solidFill>
                <a:latin typeface="Arial - 16"/>
              </a:rPr>
              <a:t>1) Compléter les questions aux pages 207 et 208.</a:t>
            </a:r>
          </a:p>
          <a:p>
            <a:pPr marL="0" indent="0">
              <a:buNone/>
            </a:pPr>
            <a:r>
              <a:rPr lang="fr-FR" sz="2400" dirty="0">
                <a:solidFill>
                  <a:srgbClr val="000000"/>
                </a:solidFill>
                <a:latin typeface="Arial - 16"/>
              </a:rPr>
              <a:t>            # 1</a:t>
            </a:r>
          </a:p>
          <a:p>
            <a:pPr marL="0" indent="0">
              <a:buNone/>
            </a:pPr>
            <a:r>
              <a:rPr lang="fr-FR" sz="2400" dirty="0">
                <a:solidFill>
                  <a:srgbClr val="000000"/>
                </a:solidFill>
                <a:latin typeface="Arial - 16"/>
              </a:rPr>
              <a:t>            # 4 b et c</a:t>
            </a:r>
          </a:p>
          <a:p>
            <a:pPr marL="0" indent="0">
              <a:buNone/>
            </a:pPr>
            <a:r>
              <a:rPr lang="fr-FR" sz="2400" dirty="0">
                <a:solidFill>
                  <a:srgbClr val="000000"/>
                </a:solidFill>
                <a:latin typeface="Arial - 16"/>
              </a:rPr>
              <a:t>            # 6 c et d</a:t>
            </a:r>
          </a:p>
          <a:p>
            <a:pPr marL="0" indent="0">
              <a:buNone/>
            </a:pPr>
            <a:r>
              <a:rPr lang="fr-FR" sz="2400" dirty="0">
                <a:solidFill>
                  <a:srgbClr val="000000"/>
                </a:solidFill>
                <a:latin typeface="Arial - 16"/>
              </a:rPr>
              <a:t>            #8 </a:t>
            </a:r>
          </a:p>
          <a:p>
            <a:pPr marL="0" indent="0">
              <a:buNone/>
            </a:pPr>
            <a:r>
              <a:rPr lang="fr-FR" sz="2400" dirty="0">
                <a:solidFill>
                  <a:srgbClr val="000000"/>
                </a:solidFill>
                <a:latin typeface="Arial - 16"/>
              </a:rPr>
              <a:t>            # 9 </a:t>
            </a:r>
          </a:p>
          <a:p>
            <a:pPr marL="0" indent="0">
              <a:buNone/>
            </a:pPr>
            <a:r>
              <a:rPr lang="fr-FR" sz="2400" dirty="0">
                <a:solidFill>
                  <a:srgbClr val="000000"/>
                </a:solidFill>
                <a:latin typeface="Arial - 16"/>
              </a:rPr>
              <a:t>            #10 a et c</a:t>
            </a:r>
            <a:endParaRPr lang="en-CA" sz="2400" dirty="0">
              <a:solidFill>
                <a:srgbClr val="000000"/>
              </a:solidFill>
              <a:latin typeface="Arial - 16"/>
            </a:endParaRPr>
          </a:p>
          <a:p>
            <a:pPr marL="0" indent="0">
              <a:buNone/>
            </a:pPr>
            <a:endParaRPr lang="en-CA" dirty="0"/>
          </a:p>
        </p:txBody>
      </p:sp>
    </p:spTree>
    <p:extLst>
      <p:ext uri="{BB962C8B-B14F-4D97-AF65-F5344CB8AC3E}">
        <p14:creationId xmlns:p14="http://schemas.microsoft.com/office/powerpoint/2010/main" val="110573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N5 Question de Sortie # 6</a:t>
            </a:r>
          </a:p>
        </p:txBody>
      </p:sp>
      <p:sp>
        <p:nvSpPr>
          <p:cNvPr id="3" name="Content Placeholder 2"/>
          <p:cNvSpPr>
            <a:spLocks noGrp="1"/>
          </p:cNvSpPr>
          <p:nvPr>
            <p:ph idx="1"/>
          </p:nvPr>
        </p:nvSpPr>
        <p:spPr>
          <a:xfrm>
            <a:off x="599646" y="2569161"/>
            <a:ext cx="8763000" cy="5946829"/>
          </a:xfrm>
        </p:spPr>
        <p:txBody>
          <a:bodyPr/>
          <a:lstStyle/>
          <a:p>
            <a:r>
              <a:rPr lang="en-CA" sz="3200" dirty="0"/>
              <a:t> </a:t>
            </a:r>
            <a:r>
              <a:rPr lang="fr-FR" sz="3200" dirty="0">
                <a:solidFill>
                  <a:srgbClr val="000000"/>
                </a:solidFill>
                <a:latin typeface="Times New Roman - 25"/>
              </a:rPr>
              <a:t>Demander à ton prof pour cette question.</a:t>
            </a:r>
            <a:endParaRPr lang="en-CA" sz="3200" dirty="0">
              <a:solidFill>
                <a:srgbClr val="000000"/>
              </a:solidFill>
              <a:latin typeface="Times New Roman - 25"/>
            </a:endParaRPr>
          </a:p>
          <a:p>
            <a:endParaRPr lang="en-CA" sz="3200" dirty="0"/>
          </a:p>
          <a:p>
            <a:endParaRPr lang="en-CA" sz="3200" dirty="0"/>
          </a:p>
        </p:txBody>
      </p:sp>
    </p:spTree>
    <p:extLst>
      <p:ext uri="{BB962C8B-B14F-4D97-AF65-F5344CB8AC3E}">
        <p14:creationId xmlns:p14="http://schemas.microsoft.com/office/powerpoint/2010/main" val="392309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980" y="1538298"/>
            <a:ext cx="8763000" cy="1472795"/>
          </a:xfrm>
        </p:spPr>
        <p:txBody>
          <a:bodyPr/>
          <a:lstStyle/>
          <a:p>
            <a:r>
              <a:rPr lang="en-CA" dirty="0"/>
              <a:t>N5 – Quiz de </a:t>
            </a:r>
            <a:r>
              <a:rPr lang="en-CA" dirty="0" err="1"/>
              <a:t>soustraction</a:t>
            </a:r>
            <a:r>
              <a:rPr lang="en-CA" dirty="0"/>
              <a:t> des fractions </a:t>
            </a:r>
          </a:p>
        </p:txBody>
      </p:sp>
      <p:sp>
        <p:nvSpPr>
          <p:cNvPr id="3" name="Content Placeholder 2"/>
          <p:cNvSpPr>
            <a:spLocks noGrp="1"/>
          </p:cNvSpPr>
          <p:nvPr>
            <p:ph idx="1"/>
          </p:nvPr>
        </p:nvSpPr>
        <p:spPr>
          <a:xfrm>
            <a:off x="2171593" y="3323832"/>
            <a:ext cx="8763000" cy="4834647"/>
          </a:xfrm>
        </p:spPr>
        <p:txBody>
          <a:bodyPr/>
          <a:lstStyle/>
          <a:p>
            <a:pPr marL="0" indent="0">
              <a:buNone/>
            </a:pPr>
            <a:endParaRPr lang="en-CA" sz="2480" dirty="0">
              <a:solidFill>
                <a:srgbClr val="000000"/>
              </a:solidFill>
              <a:latin typeface="Times New Roman - 29"/>
            </a:endParaRPr>
          </a:p>
          <a:p>
            <a:pPr marL="0" indent="0">
              <a:buNone/>
            </a:pPr>
            <a:r>
              <a:rPr lang="en-CA" sz="2480" dirty="0" err="1">
                <a:solidFill>
                  <a:srgbClr val="000000"/>
                </a:solidFill>
                <a:latin typeface="Times New Roman - 29"/>
              </a:rPr>
              <a:t>Voir</a:t>
            </a:r>
            <a:r>
              <a:rPr lang="en-CA" sz="2480" dirty="0">
                <a:solidFill>
                  <a:srgbClr val="000000"/>
                </a:solidFill>
                <a:latin typeface="Times New Roman - 29"/>
              </a:rPr>
              <a:t> ton prof pour </a:t>
            </a:r>
            <a:r>
              <a:rPr lang="en-CA" sz="2480" dirty="0" err="1">
                <a:solidFill>
                  <a:srgbClr val="000000"/>
                </a:solidFill>
                <a:latin typeface="Times New Roman - 29"/>
              </a:rPr>
              <a:t>ce</a:t>
            </a:r>
            <a:r>
              <a:rPr lang="en-CA" sz="2480">
                <a:solidFill>
                  <a:srgbClr val="000000"/>
                </a:solidFill>
                <a:latin typeface="Times New Roman - 29"/>
              </a:rPr>
              <a:t> quiz.</a:t>
            </a:r>
            <a:endParaRPr lang="en-CA" sz="2480" dirty="0">
              <a:solidFill>
                <a:srgbClr val="000000"/>
              </a:solidFill>
              <a:latin typeface="Times New Roman - 29"/>
            </a:endParaRPr>
          </a:p>
        </p:txBody>
      </p:sp>
    </p:spTree>
    <p:extLst>
      <p:ext uri="{BB962C8B-B14F-4D97-AF65-F5344CB8AC3E}">
        <p14:creationId xmlns:p14="http://schemas.microsoft.com/office/powerpoint/2010/main" val="81787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41FCFE4204294089649B152064BA4A" ma:contentTypeVersion="16" ma:contentTypeDescription="Create a new document." ma:contentTypeScope="" ma:versionID="ade38954a8d743cd9b1898c69c4ded04">
  <xsd:schema xmlns:xsd="http://www.w3.org/2001/XMLSchema" xmlns:xs="http://www.w3.org/2001/XMLSchema" xmlns:p="http://schemas.microsoft.com/office/2006/metadata/properties" xmlns:ns2="ca8a653c-6edd-4f93-b0be-37cff02797a6" xmlns:ns3="320607a4-92c7-458d-85f7-7631455faccc" targetNamespace="http://schemas.microsoft.com/office/2006/metadata/properties" ma:root="true" ma:fieldsID="50f613659053db9ae817da09b60660e0" ns2:_="" ns3:_="">
    <xsd:import namespace="ca8a653c-6edd-4f93-b0be-37cff02797a6"/>
    <xsd:import namespace="320607a4-92c7-458d-85f7-7631455fac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a653c-6edd-4f93-b0be-37cff0279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0607a4-92c7-458d-85f7-7631455fac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4f8239-f902-42fc-b0c6-c8826bf6f2a5}" ma:internalName="TaxCatchAll" ma:showField="CatchAllData" ma:web="320607a4-92c7-458d-85f7-7631455fac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8a653c-6edd-4f93-b0be-37cff02797a6">
      <Terms xmlns="http://schemas.microsoft.com/office/infopath/2007/PartnerControls"/>
    </lcf76f155ced4ddcb4097134ff3c332f>
    <TaxCatchAll xmlns="320607a4-92c7-458d-85f7-7631455fac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9370B2-C40E-4DD5-86F8-6AD5D9FCD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a653c-6edd-4f93-b0be-37cff02797a6"/>
    <ds:schemaRef ds:uri="320607a4-92c7-458d-85f7-7631455fa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791A5-EDA5-4896-90CF-E359B238273D}">
  <ds:schemaRefs>
    <ds:schemaRef ds:uri="http://schemas.microsoft.com/office/2006/metadata/properties"/>
    <ds:schemaRef ds:uri="http://schemas.microsoft.com/office/infopath/2007/PartnerControls"/>
    <ds:schemaRef ds:uri="ca8a653c-6edd-4f93-b0be-37cff02797a6"/>
    <ds:schemaRef ds:uri="320607a4-92c7-458d-85f7-7631455faccc"/>
  </ds:schemaRefs>
</ds:datastoreItem>
</file>

<file path=customXml/itemProps3.xml><?xml version="1.0" encoding="utf-8"?>
<ds:datastoreItem xmlns:ds="http://schemas.openxmlformats.org/officeDocument/2006/customXml" ds:itemID="{B095C03F-FD4E-4B8D-B205-10110EA0AC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344</Words>
  <Application>Microsoft Office PowerPoint</Application>
  <PresentationFormat>Custom</PresentationFormat>
  <Paragraphs>35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N5: Démontrer une compréhension de l’addition et de la soustraction de fractions positives et de nombres fractionnaires positifs, avec ou sans dénominateurs communs, de façon concrète, imagée et symbolique (se limitant aux sommes et aux différences positives). </vt:lpstr>
      <vt:lpstr>Additionner et soustraire les nombres fractionnaires</vt:lpstr>
      <vt:lpstr>Pratiquer: Dans ton cahier de math</vt:lpstr>
      <vt:lpstr>N5 Question de Sortie # 6</vt:lpstr>
      <vt:lpstr>N5 – Quiz de soustraction des fractions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Cleland, Sandra (ASD-N)</cp:lastModifiedBy>
  <cp:revision>19</cp:revision>
  <dcterms:created xsi:type="dcterms:W3CDTF">2018-11-14T18:24:01Z</dcterms:created>
  <dcterms:modified xsi:type="dcterms:W3CDTF">2023-05-09T13:57:33Z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0x0101006941FCFE4204294089649B152064BA4A</vt:lpwstr>
  </property>
</Properties>
</file>