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4" r:id="rId5"/>
    <p:sldId id="276" r:id="rId6"/>
    <p:sldId id="277" r:id="rId7"/>
    <p:sldId id="278" r:id="rId8"/>
  </p:sldIdLst>
  <p:sldSz cx="10160000" cy="93726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2902F-AA42-4E74-9C3E-18B31D689274}" v="1" dt="2023-05-03T17:39:57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8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33896"/>
            <a:ext cx="7620000" cy="326305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22785"/>
            <a:ext cx="7620000" cy="226287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7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00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99004"/>
            <a:ext cx="2190750" cy="79428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99004"/>
            <a:ext cx="6445250" cy="79428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1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94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36644"/>
            <a:ext cx="8763000" cy="389874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272268"/>
            <a:ext cx="8763000" cy="20502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7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495021"/>
            <a:ext cx="431800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495021"/>
            <a:ext cx="431800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6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99006"/>
            <a:ext cx="8763000" cy="1811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297589"/>
            <a:ext cx="4298156" cy="112601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23602"/>
            <a:ext cx="4298156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297589"/>
            <a:ext cx="4319323" cy="112601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23602"/>
            <a:ext cx="4319323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85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37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12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4840"/>
            <a:ext cx="3276864" cy="218694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49483"/>
            <a:ext cx="5143500" cy="666062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11780"/>
            <a:ext cx="3276864" cy="520917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42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4840"/>
            <a:ext cx="3276864" cy="218694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49483"/>
            <a:ext cx="5143500" cy="666062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11780"/>
            <a:ext cx="3276864" cy="520917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7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99006"/>
            <a:ext cx="8763000" cy="181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495021"/>
            <a:ext cx="8763000" cy="594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687014"/>
            <a:ext cx="228600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7D2A-F528-4F80-851C-E9C1ED1471F2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687014"/>
            <a:ext cx="342900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687014"/>
            <a:ext cx="228600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5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UPSZLwHH0" TargetMode="External"/><Relationship Id="rId2" Type="http://schemas.openxmlformats.org/officeDocument/2006/relationships/hyperlink" Target="https://www.youtube.com/watch?v=pynfj2bYR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204" b="1" dirty="0"/>
              <a:t>N5: Demonstrate an understanding of adding and subtracting positive fractions and mixed numbers, with like and unlike denominators, concretely, pictorially and symbolically (limited to positive sums and differences). </a:t>
            </a:r>
            <a:br>
              <a:rPr lang="en-CA" sz="2204" dirty="0"/>
            </a:br>
            <a:endParaRPr lang="en-CA" sz="2204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Use benchmarks to estimate the sum or difference of positive fractions or mixed numbers</a:t>
            </a:r>
          </a:p>
          <a:p>
            <a:r>
              <a:rPr lang="en-CA" dirty="0"/>
              <a:t>Model addition and subtraction of given positive fractions or mixed numbers, using concrete representations, and record symbolically</a:t>
            </a:r>
          </a:p>
          <a:p>
            <a:r>
              <a:rPr lang="en-CA" dirty="0"/>
              <a:t>Determine the sum of two given positive fractions or mixed numbers with like denominators</a:t>
            </a:r>
          </a:p>
          <a:p>
            <a:r>
              <a:rPr lang="en-CA" dirty="0"/>
              <a:t>Determine the difference of two given positive fractions or mixed numbers with like denominators</a:t>
            </a:r>
          </a:p>
          <a:p>
            <a:r>
              <a:rPr lang="en-CA" dirty="0"/>
              <a:t>Determine a common denominator for a given set of positive fractions or mixed numbers </a:t>
            </a:r>
          </a:p>
          <a:p>
            <a:r>
              <a:rPr lang="en-CA" dirty="0"/>
              <a:t>Determine the sum of two given positive fractions or mixed numbers with unlike denominators</a:t>
            </a:r>
          </a:p>
          <a:p>
            <a:r>
              <a:rPr lang="en-CA" dirty="0"/>
              <a:t>Determine the difference of two given positive fractions or mixed numbers with unlike denominators</a:t>
            </a:r>
          </a:p>
          <a:p>
            <a:r>
              <a:rPr lang="en-CA" dirty="0"/>
              <a:t>Simplify a given positive fraction or mixed number by identifying a common factor (GCF) between the numerator and the denominator</a:t>
            </a:r>
          </a:p>
          <a:p>
            <a:r>
              <a:rPr lang="en-CA" dirty="0"/>
              <a:t>Simplify the solution to a given problem involving the sum or difference of two positive fractions or mixed numbers</a:t>
            </a:r>
          </a:p>
          <a:p>
            <a:r>
              <a:rPr lang="en-CA" dirty="0"/>
              <a:t>Solve a given problem involving the addition or subtraction of positive fractions of mixed numbers and determine if the solution is reasonable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2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and Subtraction Mixed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Watch the following videos and take notes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Adding Mixed Numbers</a:t>
            </a:r>
          </a:p>
          <a:p>
            <a:r>
              <a:rPr lang="en-CA" dirty="0">
                <a:hlinkClick r:id="rId2"/>
              </a:rPr>
              <a:t>https://www.youtube.com/watch?v=pynfj2bYRms</a:t>
            </a:r>
            <a:endParaRPr lang="en-CA" dirty="0"/>
          </a:p>
          <a:p>
            <a:endParaRPr lang="en-CA" dirty="0"/>
          </a:p>
          <a:p>
            <a:r>
              <a:rPr lang="en-CA" dirty="0"/>
              <a:t>Subtracting Mixed Numbers</a:t>
            </a:r>
          </a:p>
          <a:p>
            <a:r>
              <a:rPr lang="en-CA" dirty="0">
                <a:hlinkClick r:id="rId3"/>
              </a:rPr>
              <a:t>https://www.youtube.com/watch?v=RqUPSZLwHH0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9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Practice: In your math </a:t>
            </a:r>
            <a:r>
              <a:rPr lang="en-CA" dirty="0" err="1"/>
              <a:t>doutang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>
              <a:solidFill>
                <a:srgbClr val="000000"/>
              </a:solidFill>
              <a:latin typeface="Arial - 16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 - 16"/>
              </a:rPr>
              <a:t>1) Complete questions on pages 207 and 208. (Check </a:t>
            </a:r>
            <a:r>
              <a:rPr lang="fr-FR" sz="2400" dirty="0" err="1">
                <a:solidFill>
                  <a:srgbClr val="000000"/>
                </a:solidFill>
                <a:latin typeface="Arial - 16"/>
              </a:rPr>
              <a:t>your</a:t>
            </a:r>
            <a:r>
              <a:rPr lang="fr-FR" sz="24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 - 16"/>
              </a:rPr>
              <a:t>answers</a:t>
            </a:r>
            <a:r>
              <a:rPr lang="fr-FR" sz="2400" dirty="0">
                <a:solidFill>
                  <a:srgbClr val="000000"/>
                </a:solidFill>
                <a:latin typeface="Arial - 16"/>
              </a:rPr>
              <a:t>)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 - 16"/>
              </a:rPr>
              <a:t>            # 1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 - 16"/>
              </a:rPr>
              <a:t>            # 4 b and c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 - 16"/>
              </a:rPr>
              <a:t>            # 6 c and d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 - 16"/>
              </a:rPr>
              <a:t>            #8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 - 16"/>
              </a:rPr>
              <a:t>            # 9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Arial - 16"/>
              </a:rPr>
              <a:t>            #10 a and c</a:t>
            </a:r>
            <a:endParaRPr lang="en-CA" sz="24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  <a:latin typeface="Arial - 16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573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N5 Journal Entry # 6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46" y="2569161"/>
            <a:ext cx="8763000" cy="5946829"/>
          </a:xfrm>
        </p:spPr>
        <p:txBody>
          <a:bodyPr/>
          <a:lstStyle/>
          <a:p>
            <a:r>
              <a:rPr lang="en-CA" sz="3200" dirty="0"/>
              <a:t> See your facilitator for the journal entry.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2309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a653c-6edd-4f93-b0be-37cff02797a6">
      <Terms xmlns="http://schemas.microsoft.com/office/infopath/2007/PartnerControls"/>
    </lcf76f155ced4ddcb4097134ff3c332f>
    <TaxCatchAll xmlns="320607a4-92c7-458d-85f7-7631455fac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1FCFE4204294089649B152064BA4A" ma:contentTypeVersion="16" ma:contentTypeDescription="Create a new document." ma:contentTypeScope="" ma:versionID="ade38954a8d743cd9b1898c69c4ded04">
  <xsd:schema xmlns:xsd="http://www.w3.org/2001/XMLSchema" xmlns:xs="http://www.w3.org/2001/XMLSchema" xmlns:p="http://schemas.microsoft.com/office/2006/metadata/properties" xmlns:ns2="ca8a653c-6edd-4f93-b0be-37cff02797a6" xmlns:ns3="320607a4-92c7-458d-85f7-7631455faccc" targetNamespace="http://schemas.microsoft.com/office/2006/metadata/properties" ma:root="true" ma:fieldsID="50f613659053db9ae817da09b60660e0" ns2:_="" ns3:_="">
    <xsd:import namespace="ca8a653c-6edd-4f93-b0be-37cff02797a6"/>
    <xsd:import namespace="320607a4-92c7-458d-85f7-7631455fa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53c-6edd-4f93-b0be-37cff0279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607a4-92c7-458d-85f7-7631455fa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4f8239-f902-42fc-b0c6-c8826bf6f2a5}" ma:internalName="TaxCatchAll" ma:showField="CatchAllData" ma:web="320607a4-92c7-458d-85f7-7631455fa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A4078F-C3EE-469B-95B1-CC4A9E4DDBB8}">
  <ds:schemaRefs>
    <ds:schemaRef ds:uri="http://schemas.microsoft.com/office/2006/metadata/properties"/>
    <ds:schemaRef ds:uri="http://schemas.microsoft.com/office/infopath/2007/PartnerControls"/>
    <ds:schemaRef ds:uri="ca8a653c-6edd-4f93-b0be-37cff02797a6"/>
    <ds:schemaRef ds:uri="320607a4-92c7-458d-85f7-7631455faccc"/>
  </ds:schemaRefs>
</ds:datastoreItem>
</file>

<file path=customXml/itemProps2.xml><?xml version="1.0" encoding="utf-8"?>
<ds:datastoreItem xmlns:ds="http://schemas.openxmlformats.org/officeDocument/2006/customXml" ds:itemID="{1528817E-6F29-4075-949A-7368A5DE3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a653c-6edd-4f93-b0be-37cff02797a6"/>
    <ds:schemaRef ds:uri="320607a4-92c7-458d-85f7-7631455fa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D5F96A-3568-4EC0-83C5-801D070205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298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N5: Demonstrate an understanding of adding and subtracting positive fractions and mixed numbers, with like and unlike denominators, concretely, pictorially and symbolically (limited to positive sums and differences).  </vt:lpstr>
      <vt:lpstr>Adding and Subtraction Mixed Numbers</vt:lpstr>
      <vt:lpstr>Practice: In your math doutang </vt:lpstr>
      <vt:lpstr>N5 Journal Entry # 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Cleland, Sandra (ASD-N)</cp:lastModifiedBy>
  <cp:revision>18</cp:revision>
  <dcterms:created xsi:type="dcterms:W3CDTF">2018-11-14T18:24:01Z</dcterms:created>
  <dcterms:modified xsi:type="dcterms:W3CDTF">2023-05-09T13:58:02Z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0x0101006941FCFE4204294089649B152064BA4A</vt:lpwstr>
  </property>
  <property fmtid="{D5CDD505-2E9C-101B-9397-08002B2CF9AE}" pid="3" name="MediaServiceImageTags">
    <vt:lpwstr/>
  </property>
</Properties>
</file>