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8" r:id="rId7"/>
    <p:sldId id="261" r:id="rId8"/>
    <p:sldId id="269" r:id="rId9"/>
    <p:sldId id="270" r:id="rId10"/>
    <p:sldId id="271" r:id="rId11"/>
    <p:sldId id="264" r:id="rId12"/>
    <p:sldId id="266" r:id="rId13"/>
    <p:sldId id="26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93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50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2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3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71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90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08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28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55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16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Cliquez pour modifier les styles du texte du masque</a:t>
            </a:r>
          </a:p>
          <a:p>
            <a:pPr lvl="1"/>
            <a:r>
              <a:rPr lang="en-CA"/>
              <a:t>Deuxième niveau</a:t>
            </a:r>
          </a:p>
          <a:p>
            <a:pPr lvl="2"/>
            <a:r>
              <a:rPr lang="en-CA"/>
              <a:t>Troisième niveau</a:t>
            </a:r>
          </a:p>
          <a:p>
            <a:pPr lvl="3"/>
            <a:r>
              <a:rPr lang="en-CA"/>
              <a:t>Quatrième niveau</a:t>
            </a:r>
          </a:p>
          <a:p>
            <a:pPr lvl="4"/>
            <a:r>
              <a:rPr lang="en-CA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B832-E467-9545-B566-A9DEE6F03A60}" type="datetimeFigureOut">
              <a:rPr lang="fr-FR" smtClean="0"/>
              <a:t>06/05/2019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03688-6EFD-FE46-9A3D-EDCDCA50B7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85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Mon album-souvenir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386885"/>
            <a:ext cx="9144000" cy="1655762"/>
          </a:xfrm>
        </p:spPr>
        <p:txBody>
          <a:bodyPr anchor="ctr"/>
          <a:lstStyle/>
          <a:p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ÉCOLE SUPERIOR MIDDLE SCHOOL</a:t>
            </a:r>
          </a:p>
          <a:p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2017-2019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51" y="4429919"/>
            <a:ext cx="2877954" cy="22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5600" cy="1116106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Mon souvenir de ma 8ème année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8547" y="1734671"/>
            <a:ext cx="5796381" cy="4450975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 est le(s) souvenir(s) le plus marquant de ma 8</a:t>
            </a:r>
            <a:r>
              <a:rPr lang="fr-FR" sz="2000" baseline="30000" dirty="0">
                <a:latin typeface="Chalkduster" charset="0"/>
                <a:ea typeface="Chalkduster" charset="0"/>
                <a:cs typeface="Chalkduster" charset="0"/>
              </a:rPr>
              <a:t>ème</a:t>
            </a:r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 année?</a:t>
            </a:r>
          </a:p>
        </p:txBody>
      </p:sp>
      <p:sp>
        <p:nvSpPr>
          <p:cNvPr id="17" name="Espace réservé pour une image  16"/>
          <p:cNvSpPr>
            <a:spLocks noGrp="1"/>
          </p:cNvSpPr>
          <p:nvPr>
            <p:ph type="pic" idx="1"/>
          </p:nvPr>
        </p:nvSpPr>
        <p:spPr>
          <a:xfrm>
            <a:off x="7207624" y="1734671"/>
            <a:ext cx="4147763" cy="4450975"/>
          </a:xfrm>
        </p:spPr>
      </p:sp>
    </p:spTree>
    <p:extLst>
      <p:ext uri="{BB962C8B-B14F-4D97-AF65-F5344CB8AC3E}">
        <p14:creationId xmlns:p14="http://schemas.microsoft.com/office/powerpoint/2010/main" val="12414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5600" cy="1116106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Mes enseignants à Superior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8547" y="1734671"/>
            <a:ext cx="5796381" cy="4450975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Quels étaient mes enseignants lors de mon séjour à l’école Superior?</a:t>
            </a:r>
          </a:p>
        </p:txBody>
      </p:sp>
      <p:sp>
        <p:nvSpPr>
          <p:cNvPr id="17" name="Espace réservé pour une image  16"/>
          <p:cNvSpPr>
            <a:spLocks noGrp="1"/>
          </p:cNvSpPr>
          <p:nvPr>
            <p:ph type="pic" idx="1"/>
          </p:nvPr>
        </p:nvSpPr>
        <p:spPr>
          <a:xfrm>
            <a:off x="7207624" y="1734671"/>
            <a:ext cx="4147763" cy="4450975"/>
          </a:xfrm>
        </p:spPr>
      </p:sp>
    </p:spTree>
    <p:extLst>
      <p:ext uri="{BB962C8B-B14F-4D97-AF65-F5344CB8AC3E}">
        <p14:creationId xmlns:p14="http://schemas.microsoft.com/office/powerpoint/2010/main" val="199886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064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latin typeface="Chalkduster" charset="0"/>
                <a:ea typeface="Chalkduster" charset="0"/>
                <a:cs typeface="Chalkduster" charset="0"/>
              </a:rPr>
              <a:t>Les autographes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274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064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latin typeface="Chalkduster" charset="0"/>
                <a:ea typeface="Chalkduster" charset="0"/>
                <a:cs typeface="Chalkduster" charset="0"/>
              </a:rPr>
              <a:t>Ma classe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34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10710357" cy="1008529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Qui suis-je ?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1573306"/>
            <a:ext cx="6394730" cy="4587696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 est ton nom?</a:t>
            </a:r>
          </a:p>
          <a:p>
            <a:pPr lvl="1"/>
            <a:endParaRPr lang="fr-FR" sz="1800" u="sng" dirty="0">
              <a:latin typeface="Chalkduster" charset="0"/>
              <a:ea typeface="Chalkduster" charset="0"/>
              <a:cs typeface="Chalkduster" charset="0"/>
            </a:endParaRPr>
          </a:p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Quelle est ta date de naissance?</a:t>
            </a: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Où habites-tu ?</a:t>
            </a: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Parle moi de toi? (2)</a:t>
            </a:r>
          </a:p>
          <a:p>
            <a:pPr lvl="1"/>
            <a:endParaRPr lang="fr-FR" sz="1800" dirty="0">
              <a:latin typeface="Chalkduster" charset="0"/>
              <a:ea typeface="Chalkduster" charset="0"/>
              <a:cs typeface="Chalkduster" charset="0"/>
            </a:endParaRPr>
          </a:p>
          <a:p>
            <a:pPr lvl="1"/>
            <a:endParaRPr lang="fr-FR" sz="18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7" name="Espace réservé pour une image  6"/>
          <p:cNvSpPr>
            <a:spLocks noGrp="1"/>
          </p:cNvSpPr>
          <p:nvPr>
            <p:ph type="pic" idx="1"/>
          </p:nvPr>
        </p:nvSpPr>
        <p:spPr>
          <a:xfrm>
            <a:off x="7059706" y="1465729"/>
            <a:ext cx="4295682" cy="4395321"/>
          </a:xfrm>
        </p:spPr>
      </p:sp>
    </p:spTree>
    <p:extLst>
      <p:ext uri="{BB962C8B-B14F-4D97-AF65-F5344CB8AC3E}">
        <p14:creationId xmlns:p14="http://schemas.microsoft.com/office/powerpoint/2010/main" val="144623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685800"/>
            <a:ext cx="10515600" cy="766483"/>
          </a:xfrm>
        </p:spPr>
        <p:txBody>
          <a:bodyPr anchor="ctr">
            <a:normAutofit/>
          </a:bodyPr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Mes amis à l’école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08376" y="1761565"/>
            <a:ext cx="4847012" cy="439860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1761565"/>
            <a:ext cx="5251730" cy="4398603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Qui sont tes amis à l’école?</a:t>
            </a: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sz="2000" dirty="0">
              <a:latin typeface="Chalkduster" charset="0"/>
              <a:ea typeface="Chalkduster" charset="0"/>
              <a:cs typeface="Chalkduster" charset="0"/>
            </a:endParaRPr>
          </a:p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 fais-tu avec tes amis? (2)</a:t>
            </a:r>
          </a:p>
        </p:txBody>
      </p:sp>
    </p:spTree>
    <p:extLst>
      <p:ext uri="{BB962C8B-B14F-4D97-AF65-F5344CB8AC3E}">
        <p14:creationId xmlns:p14="http://schemas.microsoft.com/office/powerpoint/2010/main" val="94110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9294" y="365125"/>
            <a:ext cx="8574505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latin typeface="Chalkduster" charset="0"/>
                <a:ea typeface="Chalkduster" charset="0"/>
                <a:cs typeface="Chalkduster" charset="0"/>
              </a:rPr>
              <a:t>Mes activités préférées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Quelles sont les activités que tu fais à l’école ? (2)</a:t>
            </a:r>
          </a:p>
          <a:p>
            <a:pPr lvl="1"/>
            <a:endParaRPr lang="fr-FR" dirty="0">
              <a:latin typeface="Chalkduster" charset="0"/>
              <a:ea typeface="Chalkduster" charset="0"/>
              <a:cs typeface="Chalkduster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57"/>
            <a:ext cx="3178456" cy="116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2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Chalkduster" charset="0"/>
                <a:ea typeface="Chalkduster" charset="0"/>
                <a:cs typeface="Chalkduster" charset="0"/>
              </a:rPr>
              <a:t>Mes cours préférés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Quels sont tes cours/sujets préférés à l’école? (2)</a:t>
            </a:r>
          </a:p>
        </p:txBody>
      </p:sp>
    </p:spTree>
    <p:extLst>
      <p:ext uri="{BB962C8B-B14F-4D97-AF65-F5344CB8AC3E}">
        <p14:creationId xmlns:p14="http://schemas.microsoft.com/office/powerpoint/2010/main" val="172280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Chalkduster" charset="0"/>
                <a:ea typeface="Chalkduster" charset="0"/>
                <a:cs typeface="Chalkduster" charset="0"/>
              </a:rPr>
              <a:t>Mes projets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Parle-moi de projets que tu as fait à l’école ? (2)</a:t>
            </a:r>
          </a:p>
        </p:txBody>
      </p:sp>
    </p:spTree>
    <p:extLst>
      <p:ext uri="{BB962C8B-B14F-4D97-AF65-F5344CB8AC3E}">
        <p14:creationId xmlns:p14="http://schemas.microsoft.com/office/powerpoint/2010/main" val="79930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5600" cy="1116106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Mon souvenir préféré à Superior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8547" y="1734671"/>
            <a:ext cx="5796381" cy="4450975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 est le(s) souvenir(s) le plus marquant de mon passage à l’école Superior?</a:t>
            </a:r>
          </a:p>
        </p:txBody>
      </p:sp>
      <p:sp>
        <p:nvSpPr>
          <p:cNvPr id="17" name="Espace réservé pour une image  16"/>
          <p:cNvSpPr>
            <a:spLocks noGrp="1"/>
          </p:cNvSpPr>
          <p:nvPr>
            <p:ph type="pic" idx="1"/>
          </p:nvPr>
        </p:nvSpPr>
        <p:spPr>
          <a:xfrm>
            <a:off x="7207624" y="1734671"/>
            <a:ext cx="4147763" cy="4450975"/>
          </a:xfrm>
        </p:spPr>
      </p:sp>
    </p:spTree>
    <p:extLst>
      <p:ext uri="{BB962C8B-B14F-4D97-AF65-F5344CB8AC3E}">
        <p14:creationId xmlns:p14="http://schemas.microsoft.com/office/powerpoint/2010/main" val="105868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5600" cy="1116106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Mon souvenir de ma 6ème année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8547" y="1734671"/>
            <a:ext cx="5796381" cy="4450975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 est le(s) souvenir(s) le plus marquant de ma 6</a:t>
            </a:r>
            <a:r>
              <a:rPr lang="fr-FR" sz="2000" baseline="30000" dirty="0">
                <a:latin typeface="Chalkduster" charset="0"/>
                <a:ea typeface="Chalkduster" charset="0"/>
                <a:cs typeface="Chalkduster" charset="0"/>
              </a:rPr>
              <a:t>ème</a:t>
            </a:r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 année?</a:t>
            </a:r>
          </a:p>
        </p:txBody>
      </p:sp>
      <p:sp>
        <p:nvSpPr>
          <p:cNvPr id="17" name="Espace réservé pour une image  16"/>
          <p:cNvSpPr>
            <a:spLocks noGrp="1"/>
          </p:cNvSpPr>
          <p:nvPr>
            <p:ph type="pic" idx="1"/>
          </p:nvPr>
        </p:nvSpPr>
        <p:spPr>
          <a:xfrm>
            <a:off x="7207624" y="1734671"/>
            <a:ext cx="4147763" cy="4450975"/>
          </a:xfrm>
        </p:spPr>
      </p:sp>
    </p:spTree>
    <p:extLst>
      <p:ext uri="{BB962C8B-B14F-4D97-AF65-F5344CB8AC3E}">
        <p14:creationId xmlns:p14="http://schemas.microsoft.com/office/powerpoint/2010/main" val="165425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5600" cy="1116106"/>
          </a:xfrm>
        </p:spPr>
        <p:txBody>
          <a:bodyPr anchor="ctr"/>
          <a:lstStyle/>
          <a:p>
            <a:pPr algn="ctr"/>
            <a:r>
              <a:rPr lang="fr-FR" dirty="0">
                <a:latin typeface="Chalkduster" charset="0"/>
                <a:ea typeface="Chalkduster" charset="0"/>
                <a:cs typeface="Chalkduster" charset="0"/>
              </a:rPr>
              <a:t>Mon souvenir de ma 7ème année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8547" y="1734671"/>
            <a:ext cx="5796381" cy="4450975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Quel est le(s) souvenir(s) le plus marquant de ma 7</a:t>
            </a:r>
            <a:r>
              <a:rPr lang="fr-FR" sz="2000" baseline="30000" dirty="0">
                <a:latin typeface="Chalkduster" charset="0"/>
                <a:ea typeface="Chalkduster" charset="0"/>
                <a:cs typeface="Chalkduster" charset="0"/>
              </a:rPr>
              <a:t>ème</a:t>
            </a:r>
            <a:r>
              <a:rPr lang="fr-FR" sz="2000" dirty="0">
                <a:latin typeface="Chalkduster" charset="0"/>
                <a:ea typeface="Chalkduster" charset="0"/>
                <a:cs typeface="Chalkduster" charset="0"/>
              </a:rPr>
              <a:t> année?</a:t>
            </a:r>
          </a:p>
        </p:txBody>
      </p:sp>
      <p:sp>
        <p:nvSpPr>
          <p:cNvPr id="17" name="Espace réservé pour une image  16"/>
          <p:cNvSpPr>
            <a:spLocks noGrp="1"/>
          </p:cNvSpPr>
          <p:nvPr>
            <p:ph type="pic" idx="1"/>
          </p:nvPr>
        </p:nvSpPr>
        <p:spPr>
          <a:xfrm>
            <a:off x="7207624" y="1734671"/>
            <a:ext cx="4147763" cy="4450975"/>
          </a:xfrm>
        </p:spPr>
      </p:sp>
    </p:spTree>
    <p:extLst>
      <p:ext uri="{BB962C8B-B14F-4D97-AF65-F5344CB8AC3E}">
        <p14:creationId xmlns:p14="http://schemas.microsoft.com/office/powerpoint/2010/main" val="647585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217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Chalkduster</vt:lpstr>
      <vt:lpstr>Thème Office</vt:lpstr>
      <vt:lpstr>Mon album-souvenir</vt:lpstr>
      <vt:lpstr>Qui suis-je ?</vt:lpstr>
      <vt:lpstr>Mes amis à l’école</vt:lpstr>
      <vt:lpstr>Mes activités préférées </vt:lpstr>
      <vt:lpstr>Mes cours préférés </vt:lpstr>
      <vt:lpstr>Mes projets</vt:lpstr>
      <vt:lpstr>Mon souvenir préféré à Superior</vt:lpstr>
      <vt:lpstr>Mon souvenir de ma 6ème année</vt:lpstr>
      <vt:lpstr>Mon souvenir de ma 7ème année</vt:lpstr>
      <vt:lpstr>Mon souvenir de ma 8ème année</vt:lpstr>
      <vt:lpstr>Mes enseignants à Superior</vt:lpstr>
      <vt:lpstr>Les autographes</vt:lpstr>
      <vt:lpstr>Ma classe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album-souvenir</dc:title>
  <dc:creator>Utilisateur de Microsoft Office</dc:creator>
  <cp:lastModifiedBy>Morin, Diane (ASD-N)</cp:lastModifiedBy>
  <cp:revision>18</cp:revision>
  <dcterms:created xsi:type="dcterms:W3CDTF">2019-05-03T18:53:53Z</dcterms:created>
  <dcterms:modified xsi:type="dcterms:W3CDTF">2019-05-06T16:23:20Z</dcterms:modified>
</cp:coreProperties>
</file>