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7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2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95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91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4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30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08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E7C56-C095-4AD9-97B3-962BA78FFCEA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540E4-F814-4072-9629-35FF57CCAF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820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a/url?sa=i&amp;rct=j&amp;q=&amp;esrc=s&amp;source=images&amp;cd=&amp;cad=rja&amp;uact=8&amp;ved=0CAcQjRw&amp;url=http%3A%2F%2Fwww.encyclopediecanadienne.ca%2Ffr%2Farticle%2Fla-deportation-des-acadiens%2F&amp;ei=6Lo1VeuUGtGlyASeqYDYBw&amp;bvm=bv.91071109,d.aWw&amp;psig=AFQjCNHDxQMWFSivsmhk-ZijcHXqJOIK1A&amp;ust=1429671014225976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QTEhUUExMWFRUXGRwbGBgYGRweHBgdGxoYHR0dHRodHyghGB0lGxkgITEiJSkrLi4uGiAzODMsNygtLisBCgoKDg0OGxAQGywkICYvLywvLDQ0LCwsLCw0LCwsLCwsLDQsNCwsLCwsLCwsLCwsLCwsLCwsLCwsLCwsLCwsLP/AABEIANMA7gMBIgACEQEDEQH/xAAbAAACAgMBAAAAAAAAAAAAAAAFBgMEAAIHAf/EAEIQAAIBAgQDBgQDBwIFAwUAAAECEQMhAAQSMQVBUQYiYXGBkRMyobFCwdEUI1Ji4fDxgpIHFTNyskRTYzRDZKLi/8QAGgEAAwEBAQEAAAAAAAAAAAAAAQIDBAAFBv/EAC8RAAICAQMEAQMCBQUAAAAAAAABAhEDEiExBBNBUSIUYZFxsQUyodHwI0LB4fH/2gAMAwEAAhEDEQA/ADqt64n+LisRjYKcaaJk4qzjemT0xArQcTrVOBQ1+iT48HbFgVw1sVKl8S0VEY62gEr0wbYiNAA4tCkQLXGIWQ+uGjJsWWxA6jElPL+OIq0jlbEqVgNjjmLZ62WM4jKacWVqSIxjZfDJtchW/BCtSDaDixTzj+mNKeXvfFhIGJuSH7bN6WfI3GJ1zerlHrii76fEHpjxMz0E47RF7gqYQZ/XGgF5OIlrnpiZXG0+eEkgpMnp5nlsMeNTO++NdS7yPTEikH8WArXA2m+TYUh442CAYkTML1n0xvTdW2N8FSYriiLVG+M1ztJxtVXxGIy2nng6mcoIiqeRxWenPXFzXjNY8MDUxlFIrU6UYm1nEjEeHviDRPPAGs9/aMSBzj0UfLGGeUY7VXANKfIh/wDN6M/MPr+mJhxSl/GML6cIWN2Pmca/8jn+PznHLrOnS5YnbyDQudpfxj3xvTzCHZ1jzGFYdnRPzP6n+mJT2bt87D1H54H1mB+X+A9vINKOvIg+uNy4HPCtS7OqsH4lQ+o/TElThKn8VWPBh+mF+tweb/A3amMy5kjb64lTM2vBwuZfhqL/APcqHzI/QY8r5Cl/77r6r+eOXU4Xvb/B3an9hhev4TjWlSG+ANHLUxcZpj4alxaopSNhmXHqP0w3fxPy/wAMHZmHQwjaMbhzgIUQf+qP0P5Y2CDlmTPpgrPjfn+jO7WReA5J64hOAlRY/wDVn1j8sejMf/kz5Y55sXv+j/sNon6DckbXx4sTMYCvm/8A5z6T+mK/7a3KtUOCs2Kuf3O05PQ0/HPTGwnmMK//ADFgJ+I/tjWrxWpaKjCf5Qcdrx+H+/8AY5RyehvpjHuFGnxKt/7h/wBoxIOMVx+P/wDQYCcff7hqfoa9PniQE4VE43mP4l/2DGx45mbfL/tjDab8oW35Q1KTzGJUI2wpJx3NdE9sSL2izP8AAvscF439jr+w1Gl0OIFYaVJ/FhZq9qK1wQg8CL4oU+0FfRSEDwsf4T/uwO2w6vsx8VPXEiUx4+2EleNZw/Lt1CW+2PRxXOc3P+wfpju0/aB3Psx7C40qUxztgHwnjp+WsCD/ABaTHqMZnuKUm2rqL8p6XB9cTcWuR9SaE6txUKICGeto/riJOJuRaPQDAc5qCVJBMbfljEzQAF4PSfz6YisWJeCtTClTiTgXcjw/sYjqcRqRZ5nrihX4kDZgPf8APERrieWk8uY9eeA44/CQY6vJc/bahHzN4SfviNc0X5k+doPTFjL16cBTPnG3jjV+Glj3GBB8d/0ODp9HMhoMTIYd4Y9qKGB3kbRuLbHriR8kxHfAPQggEeB8MXqK9YFue/3wknXgDmoK2DsmxcGxDL9f1xYy7OSf3ZA5zb1GDNJ2tAkA7/DP0uJ98bvSm5n3K/ZvzwIJz8E/qPSBgpOTBjwNvbEtXIkgEd084IjF8Uh1PkWYj6nG60V6D2xVYWvKFeeTKH7GbSfpyjG37Is8/PvYIaR1P9+eNlUdT7YdYL5ZOWWTKi5SmdwSfT84xKmVQHurPmu31xaUEf4xsKh6fTFY9PFCd1kBpfyr/txqKR6D0UDF5Sea/TE6ADl9P7nFVjigqbZSp0zz+2J1y4tv9sWGc+HtjRWnlPocOooDZgyq9T9cbLkR0OJaZ/xBxuG6L7AY5sZURrkx0ONv2eOWPXrgC9tzHOB4bnEWVz9OoxVKisw3Av8AWI+uF1P2NsUOJ8ASq+tt4AtI2n9cUR2VUx3beJNsMxtzPrGMJtYj+/LDqTJySBVXh1ZQBTdURQAF0zt4zi3l5bn7Gca1i5/ER5CMZkk0mSGnxj/OGvYTayy2WbrgfV4Om+hZJk+OCz1sQs/gf79MT3H2ORF9UsBICAGN5m085iJ8Sce5RhXKqoYEg6tQ+S34i3y9B4kYEUs44BBlFk+JLIsSZE2AH+/ri5wjixAMOGZjOsEh0N5DEb2E/fGJY7NEstBCnw9BWVFdXXVpYlwCCeQUG5HmZtAJNo/hUfjVaZYdxgBeAVixJJ3NveMDuEVaYzZem4IOs0zp713Qd0kGABquRybrgxnsvTqPWc1DTcU0UQwUfxAkBb3OnkBI5QMLog/j55F1y5C/Cj81OO4IAaQQxMWUbz9jbEgr00qpTKuGcEhoAWR+GSfmibR1wJy/GVTKnSWPfVgulSARqIi9jqAuf0xW7O59zUqlwCjGHRRYz80dCGJM9RiU21GyscWudOQz5nP0aYEsLsoUAXJZtO/gbnyOLmVcVIKMYBINwYIJBwo1uKErQy+goullSpcq+YVl7xP4ZKsk9G6YKIK1LINUDrTIBMin3hoHdhwLlntJnaD48sSbSbJShtaGCtlHU6gwZbaSrWYMJBiJ6+xxTXOEllGlmX5hIled4wNzHG8ygBcrUQmWLAW0/IsKAADJPm2KlLNgOGUaRWQEVSRpFRhLKxmZ1qBp5BsHLilhnpTonjSnHUhpoDUASAD0BnE9XKFYmL3HiMLGV4lVr1NQpqlEIqguoVi43N73PWJkYv0eKMKqPXOpnhTC/IsF+6EsdmHmLnGiLbT1eBXCSaXsLiicZlEV3KIQzKYIA52tO049r8SXRXdbCmrERNrd2QdjPKTthN7L8ZqUxp5VA4KCSLRrkqwIGplIYXmeU4e7a0+QRjd6tqG5czGYfLlSGWBJjSxKhoBm5gjbBKlk8c+o55a2cVqk0glQagBFMCkO6ep2iOl55Ycs5x1UpF0KkssoGGkPNgBOwJ/PFFLSt+RJQ324Js1nUpsqvbVNwRAgbnzNhHPEQ4qFALWuZFydM6Q20fOYIm0HywqcfztRyjmiTIiAVZRBsBsDeTz5eeIXzNeqo00+Ru8f9x6wJvvjkskt/AzeNL7jZR46RV+G6j5tPd3B8ZFxJi3QnBtHEbnfpfCPwDhtT4oqVSWYXF4UeJkGeeHZGK27sTtP36+pxTS1yS7i8Eov/iMY7hfwk+X5Y0q1CeafWRjWtUJ/gnyJ/M4UbULHG1q1awcdxQIvO95uOs434TlRTcMzTP573mcFamXDNcqs87qPdsRZzLolPU1WmoJ0ggg3hvGLQT0geGKXBeAXN+Q9RrrEA/363xrUUH8X9+2BGQK1EWop+EKnyo5IaxIkaTBBiQQTYjAz/nJLOCwpEWBYk872gyeQ+uJvbdDptumMJXxx58Y8jt5YCvm9dU/CqLaEYOZ1yrNrCrGmIvf7Y8fiaME096mTE6e+CxtO0KACSDJgi+DGSewHGQYFcTefcY9aqp5/UYA1c2Kf7wiaTVNAIF0WLs0QZLW0kAgqeuK+Uz66yTrIInSXgqSfUaYAMeO+FlljHYaEJyFMcICnaqOd1BvbmNrCPInFgZBT0PiU5eNrzgu2uAFdAD5/bniVcoWF3F+in8secmbtIrZ3L0g8K6K4EQqgQCRAgD+Ijfr44rGjUUVR3XaqNzbbT5Af0wd4BlaFatVLhQRqKglp1AgSBsGnvEfy9cWE4QCpdm0RAMts0SV09f0wY5dL1RQJYvEgHlctWmkhUBWosGAI0hrhbR4f1wJXJ1Vp0yA3/UJKqPwyDMDzNsOApEEd8GDuV9fCfcYmo5ekOh9W+gnDd+K8C6XtuAuKhjUFNJOl1IaCAqmGkMbeFr4tZ7h1Q0Vp1HlmfUSksq9xh8tiQO6I6CYx5x9H101pA6Srd4ywGncTyOnbzw05HKijTdSiuGXuv8TvywgtpNhBg26YSXUSUtkUhiuN3xuKVbXVpmmHQguobTJOm5kSBMaIsDy2nAqvTrmnXmkwL1BCFQbBTcja4AXnucdDR1iCCPX8saVETVYH2N/GeWDPP3JapIkoaVURDyHHDSCpUpVFCgQwBgQByN+ZFjywb/5mDUpCmAy1ASbnUNiDHQlowzKtM7qbc+n54I8AyyLmA+nWV+UxIBNgfAwTF8CFak1+PBzm6oT+MCuNFJ1ajQ0tUaoabKIFzqNgbA2PMjpipwuvSXRVHdWojAKZN9SBpPiyk+uOt8c4qwZKYWUIGqWAHeJABB3kDpHexzyn2ao2IYhFnQtwFBYnlvM85xphmxxnbXBPJCWlfcr8NFA5gmooI5NeA5RZJHirREWjEL8Tq1QaTKB8RFXWSdKQxDNJupIgWvAwVpZClTlmS/MktbxDTi1TyFhpMg8tZ+hP9cQl1GqTfjcePTqluVeFtTpZJGqvBkghRqiWaJB58/I4KNTQEL8RRIBAaBA5crYQ+3OcNIqirDAS+oLq37oJXcc+u2L3Eu0epBTWmoqHTqeorOWIj8QMb+UYaPUS4R0+kjy+Wxpp5ukSRquskuRt/pm/nJxXTjCKrd42kjSCGcCxIHn52vizXXLJQ1V6dF9CamIIJsJYgzIEi3kMK+Y4klSpqCikrTIHeNhzMxc+t8dPqZQVsWPTRlshs4Lxdq9MvpenBIgmTFiL4O5fhOYdQwUQRIDEBiPKNvMjHOuG5ipTrakcBGZQ43nSeW8/w2jHW14nEuRpBF9ViovFjEX5b7YtDPqjZGWBxe4uZrKshhxpJ3Gr8xOBPF6qBR8QmwcjvHcIw89icZ2k4m4rVXWrAFzZTELBmQSYiPTAbJZ+pXBId4FpIXTO/SAfDB+qjVD/AEWS+UHKbAKPhaVQgaQLL4d0DSbWwA4xwmoGLK4GozC3Bk32mMXqOYZVgjUepJuI6C3tiFXeCutiDFvlHW0YP1LvjYK6KVc7gP8AbqtMkNTDRtpHv1t4YK5NTXBUKKbINLKxYBmcKRspJAAZYP542aiYPfefPEOU4qKDmDqqsVguC2mTYgbar78vXCyyp24rcePTyVamv2K2drfB/cujNUmQq3C320R9/wBBii/EQBdDIMcl9LYeMrTqpmXzFYENDGl8QQBYAwwgGwhRuZO+Oc8ZpVqtV6tM6i7Ega4AEkmfGWAHgpvgRzK2nbYJYX7pDkOM0Eo6vhrVY7ggX3gafO3rgPX4/VBXRlKevY/CqGOsaDAnxFrYFcPo0aoUglGBmNRKg7xpOw8MRZKmUrFHZGKnUSZIZQNW3iBEdcZJykqrg1RSd2y1nslSAqaDNRyGGq2nXuLXLaoN9gw64Y8kigHSqgajsTyAAMc9judycK2Wyv7tyiQimYmAQ5YsAf5QRf8AlGGnhbt8FYSSJv1JJM+5wFFxVXx/USU7p/4izWpTHdHnOB+YywIACEsTCKtySfAcueL/AMVj80T6xt6Yn4FWAztKwsHgjmYHj0n64RqzlJEmTdKOXq0s1qUjvIShLSbRpMTtt0JvbDF/w/ydGkul6i1MyZBlSFA/gViNLMOcGbRyxL2zyQqZZqgEtTGoeK8x7fbCLwTOIG+G+ouCWotq5HTCgC5YMfqOmAm8Uknv6ZVLuLmh67XcGpFl0KEqXgAd1hyJEQLiPW+E1q7ACDJHIAj6HD/S4fXzGXAqfu6gMo5HeG3zrN5HlyO+FPtFkjl6iCLsstyAIkEjwNj74rki38lwQpVXkq5esXmUkDlInBfsvxWmmrW1kaEpxeWYBnJiTHSdpwFp5yR3tIg+BwDyuYiowPNyQdogmfp98LGTjud2zpHE+BNTdq61TUbUCEaI1MQkloMATFuRGAnHWpmu/wANtBXTIA7r6lmdP4fIHGxyWaq6CQCqqmvTU0mEvcE3JgDHi5AZ6v8AHojSzBfiAk6ABblJ1EC0dPM46TjScf8AcNvLaXgqZeiZ+a3OAxHlB+2PRRS4V1Q/yyv5/SMMq9kO+oZv3fRZHW0HFnjHBqFCg9RQzFACVkExabcrXnwwVjkBNeWca7ScNU1zT1CozRUVoInWx7rEwNXrsR5Yi4rwmtSeS2k92VpkaQCDEggW7sHxODuV4matZ6gy7PBBVSpPw+7vyBaBvy9cRtn6lSrFRQBpYOo5gTvc7Sfc46EHqQ83aFHNnNladQqPhlyqsBzFrrvpseX4cF2R0VHKWIJAPdBgqY2kSPDFmjXrHSi0jpX5AKdt/wARiLA/iN8EDwGtW06hSUTcqBqgjaFF7csU6l9zf9RcMNGyDvY1aFN1q1yzO0soEHSPFhFlBsN5JOOgUxTrd+k+tT+E3gjcEN8pINwemOd8VyQpJTIvAKnugchHdHiv13xJwDPstdWXVpdSHInuEU335QbGeTeeNGLHGWO0QzScclDd2hoqTTpuB8Gsjo8AHQwAggwdIInbAPN8HoigFyzQKTwwOzawDMRysMZ2cztau0ulVVimS1QMBb4gIDNYGNO074u5+oEasoUKrMrfMDMKB02m98Z86UW15K4ZurADZJ7hlafDa3jP2xWqZdgbget5wSqZ+8aCepGIWzcXAWYtJxnU8jLOUaI8pwp6g7tMn/tBP0G2EbjVGr8dio0kNABJDLpiJBE7jljsFHjb5fXSUUf3YgKzNLMVDAlogAk2Ebc8Vu2WWp5h6BKFnKfhJBhogWNxIO/jjTjnot3bIZo60k+BObPVqqaauapBZFmcCWN7wskgXjfwxQo8FQtaokqIgqsQSbiRMWtPLBDjuVq5J/8A6dUpt8jMgk2BPeB3BO2ByMKp1aUB5wP84RR07lO5aoR6FQhVqEMlyoeDpYgAkTsTBBw3cI4SdVCtr+akHqbd2ZAMcgdQwv5V/i0xRNIIwJIuYUi86T1uPXBGiwWm2o6FQNDSe80/KQOR0kAdb4XQ3sjpTS3Yz5LhXxWq0kmS0fyhWBvH5eGHnhnAaKKFaiSNtReD0kaSAAccX4d2sqU6pcKDTaA1OfwgQDq3VvHrjo2RalWytOors6qGAInWPAwCQV9hjRKLirqyGJxm6ujztV2dWgyslZmptOkEgkHmJFvI4C5BitYBFZ3UggbkwSGC+alvbHRH4HTr0hFRmqKthUWJtvpZVYC0ahhOr12oI1en3WRTHdEEkQBJHPacZpR3T8F062XI+8KzGqmEkX7pBMSD0nc+GOZ18lVyebJDaFgijVAuVJEgGCFI+Uxfe8HEvZ/teEYGs8y0hyNrzDDw64eafEqFVNNTRUpm/eUFdraQZ2vfxxv0LHNSkr9GXU5xcU6BXZTts61Ph5hy9OdOtt1PUkC6zv0wZ7f8MFT4VRQpIlTJtB7w232PvhSzHDskuZYZeoQN2pyCEd7wOarBHd+vLBXh3EgUp5evUVArEFxOmCO4ASZ/iF7wowc88eS+3z5QcUJ40nPhmcH7Pl2J1aYFyuwH3JxS7T9gmoUmzFGq7lW1FdIkDmd7iwnnhtyVOkDNJjaNWoFSf5rxIidhgVxXtbVDF10mlHcSYZzIALCCSDOqARA6nGNxjFfLll1Jyfx4QmcIrZqszUalUIHEMwJWxsQHJ7sXvv0w7cM4QuQpass61FciTqJWm0Rq5kgyBuI354Rsy2mkxXukqGi9u9JHp+WIMhx0GnUp62T4qlWK2+abgXuOtrnC9ztrTWxox9Ksq1Xv6HnOdp6wNQGvR1LTDCIOlmcUwVBWQokyWnfAAcRVQ7NZlhyYlyTBJnx7wJmIIxP/AMPuAH4lerUZXptTC6ixLFyytcG+wF9UiBfBvM0cprNOrJd0ZY1yxDHdzubkwSbY6MJZEqYmRwxSdr/ooftKMogyGEgjaD9sD6vCqEqSisdViOvjFz7YH8LmjrpVSZQ2A5zYnysDH82CBBdgNgOcR9MK7i3Y/wChYrZhVMECNouSf0xeVmtYAHpv6nFenRVVgm/gL4vZR1G+9/bGafULiIOCOvSQoysLQZJ5CP0wgcJ4nUVhKlaYIGpVJABaFJA2sJth8zlSmVdRfuNIBPMGNrjHIqBd41Em3XxNh0xq6XqVji73sX6WXUvmqOk9qu0RrZpUVl+EtKYZwodixEk2kKB8tpnGZitpVVQ64iT18d7fljn6mFZeYi/mwH54fuGcKcZJc1WbRSgaRzImAb9eWOlOMnaQ2XpnjilqCnBMzQW+YpVGJBIULMKDBdrgxNhEmxtgrnuy1FqqGk2lHkm+qBAIKz1nntGAZ4mNNJXy9XSRoBqBVOmbFXBkQDJEcsFeG8QD/uw0tTCotRSNLBQCNhuCTfa2A8ijEjorh7l7MUWVmpqslistubDcttsAJMXONcpmPg/D+JTA0alDkaTBuLA339DO+LNbP0qVTvOCxIIkwYmPp+WBtbtChqhabAuJYgidMseZ/LFnWOLyMnKeqoIt9oqgzCFfhuYUsGCMQG5DaJIkHwwjZd3BIUKsdB/THR6HHFZdRHfHIbE/ljn3aFmWqaibVJ1dAwN/eZ98Z8mfHNrT5HjjkluJWY4VUVxUVXaIA0nVII6bmML2eNZppMCt2eDYmxMkddIx1dZ3gE735Y5Zxbic5l6wudZIHVdo8Bpt6419Pu2yXUfFJFPK5csQiS5Jssbk2iN+cW64aexn7Rl83Uy7CpTY02cJcgOukqxAsQV7s85HhjP+F+oVcxmBTZkpU9IAi7uwIW+50oR5kdRiLhPbqrSrVswKdEvVQKJUnQASQAZBO95N4HQDFm3OThWxKtEVK9zruT4mX0vTYvXDICpsqwR8Sxuo0kyDzjwwt9rWPwJKkBqsEAyoIltM8uViMJPCO1ebrZ1HB+I9UrTYQACNwLQO7dhzthn7QcU+CM2lVjURo7yr3TUUiNIGw1AAmTtjBnxyhGjdiyxyO+GL9TJyPwmBAJ32gCNjhVrqorVFL6VBCgAGCRAkrzIjnzwzZbi1MlIcE6tpgnoBzm+E+oCXYtOoudQO86oIPri38M1ynUuF4J9Uko7DBlqFOz0ahDC8qYY778z7Yd+ylTvyx1NEyeUgG3ntjm1ERH+m4sR3H/ScHuz/ABQ0qqM7sUDMp8ASRJ5mN8e7mxJwlsro8rU9lex1vL50q4fcDfa6nceIIwN/4gcFSnSoVaEqqlwdJ3VgSASLrDwLcrcsD6mZdaioFZkbZqe48xB1KRfDGx10GQjWCVOhQTbvBreoM7Y8iKSabNEJumjn/EM8orpT5U6ajwJNyPYjFDK8E+LngjNpVkJFpPdOygdZF/HDNxTsLmfj/HplHpsAQCwDKdIABBsZA3B9BiLgvA65z/xKwaiaahaRsZPNlMkGbDn8oxoksT4rcdZM1p+EqLvD+B5rLZj9mq1ZyrU6rUip7wbSWAJ3JW/PYj0pZig5pZSskmqfih53IDrpt5fbDXUYZdnD1HrLUB1gkkqSI+abKwPkIxFw3MUKlOnTpoXKFuZIAY7E7P4b+m+JY9p1XA+RuUbvkU1/aRmWqZhDTUoAhMEGIEnofDyxvms4/wCHTHUiPW2H3PJR+GaZhdR0eGqD06dcc6agULAjYw1tiDHpjP1ELdvyaMMrjXoJZVyTLKV1bXmwHUbb4LJQETM+WAVPNCmPkMHmLj6jfb2w2dmeGmvT+IzCmjEwN2aCQSByEgj0xg7Lk6RSUkt2B8zm0QM2kwFJPscc14Wt/KPr/nHUu33A/g5So6OxBAVg6wSGIFjt6b45Zln0iepX6A4aWPRsbuhpxbRvnYDmbCPyY/ljrXGuMomRy9JlOn4dMPTMi2lbki66YmRznpjllLNUhmaDVkL0ldTUUbkCbeXh0x0ftdmKeYZDSJIeJlSsArEQQLXGL4FqeleSX8Qlpp+jzsRmlzNcq4JyyIxFOqFYatQCMpgkWJ3M4Kdts5Qy1NGpIAUBMLzE7QNyWgXvhX4bk3/efBYoANJK2nneekj3jAytRILM7FiXpqZk/Lf/AMjjV1OCMIqK8tI8zFlcm2/CbLuYzqOy5itl81qpg6VWNFyD3gp1nblixxbimTWitSgEFdyWqadXxIJECGuFvt54L5h4Ch4AMDvNvI3m1/DA79npjUNQK31MpnU1gbizX7vnOO+mi46LdEPqHd0iPg2dJGpql23HIeE4kzC03pFqdUE/EupBMSCT3tjyjFLi/DaZpSiQ0cova/LA3s3nArOpB0wLHaRIBv4E485dH2svtHoRnHLhcir2nzNWjRuQNfdjncSfK33xz2u21rR1g/3OG7t1nw9WmivqUKWJH835wB74Vqov3lkHeNxHIeWPWwQqB5+WV5C32V7Q1Mk7lS2lxDAciNjGxsSPXwxmQ4bTzFZ1psyW1IpF2NpAv3bXxTpZcNcrAG4m7EnYdLfYnHSeyXZgUUNaqoNZ1sGk6F/hIO50xPhbfGbq8scC1Xu+EaOnxPNKkUOD8IK0iaZKtddQJBYA7Wj74n7QZQU8po0/hTX1JLAxuW9gcNlDL0tSgqi0yw/EpUyRaAZIJI2tc487fZii1NkChasjVpUhXWxBHIHbaflx5eLVmmpSflGvJiePhHNuweUD5um0T8MGp6iy/Vp9MDe0lLRm6w/+Yn/cdX54fOzGTpUldgsSQDBuQBPtJwi9pWBzdUjbXb0Ax7vQxazSXpGXqsilBMr0nlo/lX6T+uC3AmDVwCJDF/UHSPucBsosO3XTOCvCasPqHJQRtuWJ9Nsexkf+m3+p5qVySHPhOaNJGpuzQphE1QH/ADC9cMvZ3tGKThnpVSSYnQYg9Bv4ARzvjntMJWMs9amw7wgggkde7O/jjalx3MrW+EjLUgCAwIJHO8m9j548HUmzbDDp3Z1p85Wqv36dCHbuK4mBeJIBGqOgNzGB9DhnwS9UEArZ6agBFJKnUOtuf83LbAHL5qr+7ZpUBwWCj8IUyfSZ9MHqObNZXKH/AKwKBt5PwlXaNiQb3xSEIReoaUpNaUAs1xEipUQMCbkTsDEGmW5SIIHWeuNOJ9tfhqKenvNACpZoIt3vw/TCxk6Ab9qWnGn8SnbusqkX3IxHVpMKFA6Fs5UMJJggRc7cxi0n5OWFcXsV5zHx2rBytRKgpiDqt3pEn5hKwSd/bHR+IUKdRVaGB0y+xD2/7e7cTY4S83CZnM0qamppa2nTCnWdySBt0k4Ys9xQQBBBax8Adzfe/hjF1s20oovhik2wfQpliqKCdVgB1mwg/lh+OZbh+WlyrVEQBVJhQzFiqyPE3Pnhe7HVUTMhnuFUw02DGwMe+CHafPpVdqClSzFCSb7aWgXiCBuTacLFqMdTOyfKSiiLiXH6tUqKpp1qNWEqZdASsGJYVACVZSZ35WE3xz7tRwCplK7KVPwnYmixlgyCLal5iYIMHDwMrXZhSD0wqldQTaLGbCxgbDr44t9u6Hx8rSoiUqUx8WRyJkafGQTz6dMJCLyL5fkvHKsMvjx5RxjMVLy56wLch0O3rjqvBUZqdN6jvV0UlgvvMAhfcxe+Ebs/wul8RGqEFdUmb/EuDpnlIB88dZz+XDUPjUzBY6yOU2029R7YfFmjgluhesvLta/z7lenR+HRZVEsBpHXUQWY+ck+wHLCznGpplmqE2DqLgyXDyRG55k8sOOU4bV0CXGwcuJDS5k3DQb+GEjtvwyMk9QzqoVp8xUYq0j2Phh8/UQzShV7MyYoTxxnflFt+JmsggBgOR5+eKfFM7LQVVDE/DQzpXbUx/CSDpVRtJPIYXeGtUekvwwfMHpvho7P9nranMLqBZiRJMjmdt98a5ZIx3MccUpOgvwnL/GUtU+VraLADUQGkDeA/PCb2fqinUrUmA1IdJ1CZ0kgmPt69cOdfj2TpMaK1TUYLp/crKBtiDUbukggExfCJk87TqIXeHqu5Z2IHenmDYRAGPOerXrf/h6mOUFDQt/+RTzlX99J21X8AD+uIqlAhr1BPQX354haS0fxfriy96kxbHqcI8p8h/slwhnzFMlT8NNTkt+NhYCOkj1g46WuY16tTAfDIM7cpEybg6o8wTzwq9hMv+4qOFYww1tFhI7ot4iT/XBrOZKm37wztMdTEj2acfL9dklPM3LZeD6LpIxhipPcl7QZjL06ZFTvWsJIjy02AkjpuPRZq1g4d9NoiSSW7sATP928cagnWrFtnBUnYERBJOwv9MHOO5FKoYUyocxqIB01HAJJDfLJI2HXDdLj+Sp+Ts80k79FThh/dG45n+/THP8Aj9Ais52BJIJ8LemGbhvFKYpqTYixUxPgYE7j7YW2zh1uWhgQ3O1zyJ+xx9D0TrJM8XN/KivSkVJIiV6eBxc4X3mfmBC+yt+eJcu6TqMp3Le8cwRi/wABSmpfvFh8VBC+KkcvExj1ZNNUZVzZd7P0VL2EiG3g3jA/iVUUq4dgVDKBqHIqd/rh07M8Dq1ahlFpCIZmZbEkgDSCbkbAxhkodl6T0yNZ0yVsqmTO9RipMRsIA574+dhKmepNCRT45rp6WrU1QXLAi/rM+mIuKdoKpoCllkdUqH/q3BOkiyRtM3JvE2wwv2MrojUqWXoupbUlQONJTVID6oKmB+GQeuFwZHOiKbimool1095SDY35MLWI+uLzlSIrkB8OzGYUVKRpk6h8sQ0kHSRJ6m5wSyfBs0wKVHBQqNIVh3GDqQY5SBpPgcMFOuEQagB1glvQYp1cyzSaakkdY5dP84xvO38UWjj8l+hwahR1Dvk2lhY7RAPS+x5xitUpLYBzEeeLS0WqjUASov3pBG/I35R6Yv5XKoApmT9sS/l3bLR/QocBZNbpvIB5ydMmR5GMRPw6t+0tVWiGpHcErcnojQXk7iLXxfzmTXTqpwGkFehaQFHqYHtjfhvFtEUGoMao/CJBkG8HnHUn1xsx6cuKjPKTjktF3J574ba6gUBxASQGSCYYqN1Ow8hYYhpcbOYqVHglCQisZghYFiBFzJk+Awd462WdqZrrUUIoGobEG5BNyIPPzwq9u1+BT106YemSFptLGCZAUqIVPM7+eO6ZpTcW/wBBuoVxUq/UB1uy9IO37yqF1FoVjAJM2G0X/riyMwrKKK1KzkwAAxlieZ0x4csW+B0mrKrMw0gQ3mIBnri7R4IKdUVUbSwFmHiL2jGfNNqTT5Q2KFqyQcfzNGtSoNUgVP3YlVaNoEi/Mc+uFHtStd8xWosWYB+8oJVTYEErMRp5xhqORBrpWaWZW1AkzyjbbF+pl/i1fiuqzECOgMieuBHKnVrcLhXDOX/AqogpAGmFbdTczJ3tIv0wf7KqlFczVqu1RlCoEcyVLAkMFYyRcXHQ4aM7xBKUgLqfpO3meWAefr06xl6RDqZDqRqHhJFxfY40LLuSeGVbCcvDJP8A1HCzfnJJHTacHOHZUIveEDlgvks3Tp2+GWPUhZ8PD2xKcyazaUFxfvR4Dl54nKcr2KLHS3ObZng9WAQp8Z2Fpj6HFujwyooBAIEXG8Agbe+HP9p1RGw3HXGlWkSCDaRAP2PTe+H+VciKm+Dz/hrl66/tDq7IqgAACdZ7x+Q7iBHriGl20oVf+pRqUGJkfDhqZ52Fiu5PqcZQ4PVRWH7VVAcQwpnRrWSdLG+3e/3HG9bhNIrpZNgdiQedpB8sLJ45R0y3CtUXqToG5vj2XDL8N3bVB+SIFhJuem2Gxq6L8Ji3ddZSflIsDbyK+F8LKcDpqRoX4ag97Tdo9dzfcnFria1arlwqFVtTVjsgAtAEMSRMzz8MQnCK/lVItFykvk7C+c4ZSzI0vSUGCRURQGXpeL77G2ETOdlK9MyE+IN7MOUGIsRJtz3w85Jqv7OUrqKLMyGl3oL7EAAmwjm1hjM7ngarhFAAIFrKx2JHhM+GHwZXB8iZIJnPBw7MMT8PL1KYFoLbzyBi+L3BspWRwzgKpcEy0mRcEDaZw21swIiQPHyjFNuHip85tyj8JHr9caZ9ZkknGyKwQjTobeAdodAJKjvEE2nU3UgkQfEe2DeR4woQQwVxIMj5pJMTIKmT/nHNMuz0yBqmZFpE229Ri5T4qFkEMCOcERbaxvjy45smN+6Nrhjmjq+U45TqEJA1mYEgT/q5GJ9sLvbWAgdDDFoYdRDQZ5RtvHeGEDNcdJI0BmZSGEE2iOfj1memJm4xmcwCa0KDYKJI3JliT3jt3rbXGNkcrnBqapmd4qktPBb1hR+Gekex8MXciqvHcGm/j7YpdnqaOSH2HK1zb8RvzGHXKIE+VQvIabSOszI98GOO1sO5KOwJOVq6G0U2idyQOREXNxfEeW4ZWMQFXUJEm/0mMXOLcR00yVPQX33vfnsRiShntcNzYW8hPsJwV08VySc2xK7aVKuXpyRPfTSVPdlGDx1B7twfTFnjFdmzIzivTRPhAKCWuSWZrDYQV3icGu0eUOYoVKWzMo0n+ZDKj7g+BOEjL9oa2XYkIuiBKhjIhRI717QRvurY0LDqhUSfc0u2esaubrNrYQLgSQCLWiT74u8d4zW+D+zMCSNJLahHddSJ67AT448qtSOYSsh+Exn4iIAUYEXI/haSOoPgcUe0+VnOsskgUlt5vH3IwMPS/NN+BsnU3FoL9jasJUplpVSDP/cSPuv3w05dwSZkj6Rjlwzfw2XSxUMOXMksDa3MYZuC8XZ0OogFbHaCORvy5zjus6dqTmuGTw5aVDeuTki58MSZ2k6UXK/MAY8IFt8DcjxkAX745Ff76YzP8fZkYBQsC51SYPgB448vTLVRubpWJo4u/PQeckXPrOPG4oTvo9yPzxcy3CUqLK6xFjz8pB6+eA2Zyi0i897TvNtuUdca4Jt1QrmkrsuDik2CrMxYmcXOEcQp06ja6irbmec4SW4qxHdAQHpIt6XJOIJbkJ/7pHsBj0I/w9SXyf4Mk+q9I6BwlmlgwAgyOhmTP1j0xaDk6REjeelpH1/LGtMhNMX/AM4lzFcDaI5fS3vjzo5GXRLUpkSZtzEeHL9MSUiDY4GftBJMmxiRPT/GLquoABtv+n3jDppgZJWy68jt9dsVu93YA5+9/wC/XE9CoGmDty53Axlc6QNIsN/r+n1xzlF7M75cogzgaQLjxA9R/fnjVqbxCnf+/bEr1tQvb68/6fXGI0kEm0fL4/398JSXA1t8lR8ipFzZh/ceuIqdVVOhQdjvyjlffEdXOsGIHL+Ladjfl8u/ORitS0vMG/PphUhlE1rVCxNl3Jnff7Ys0aRYHUO7ccwcSUli4714B3A8Pr6YIGmYuxsRA362MT9d8DSqKUClhYEyeU9PDF/L5HmbAgX6W6DxIxvldOvvqL7nngutL+GP6ztieRtcHWLr1TTqGFIUiZiwv4/3bBE8cZV66d+nl/fTBKjQVwZ5yIPkfpc40qcPEyoHjO1htikMslHcjKFsAVuK6+4e7ckrNwLe18MnCK5+GgDJFxdgDy3nlfC1xbg5B1Kkn8V7kSJv6n2HXEfD8+y6lINriReBM2G39MXjlTJONDpX0ggmooEg82ItB2tz5nHJe1lV6edqqg3IYdO/DeUaifc9cOv/ADAEE6pJHphb4syVMx8QqWLkC090AGCeU+dvbF4ZlBiShq4FXh2ta9OVYd4WkjYgwPbDJxvPNVzPxEHzKikG3eV5jV0hRc/xHB8cGpPt+KRufEEX+WxAnxOLuU4VTXSwRJ0wbekj1T6Yf6mKdpMHZbEfJcKq1213BA7o5AEk3PraMOfDuAotIjSNUXN5mDO52nl4YtrmKdPkJtbqI/sY1zfHaaqZJBiI6kz9b4y9R1GTJstisMMY8izlSxbuEg6QZGDJpOCDUBJcju9FvyFpJHOwxS4bppjv7xLjxHyp53k4IU8izH4gLCqwvOyryWPLBxxoOSVlrM1BQpMxUOXeSAYljECf4VCjCv25qaaSwguU1sJuQvjvtGGF86rE0qihXWI7/dJ6AkDSYOxN8RZimlSgy1k6gBgbhZ02358vfF4ummRe5y+AxAAJ6CDHsL4uZfh5axJHPYz7TbG3Cs78Cu4ggTENGoAHr1j3wypxAnvUwADzgSfE405Ood/EEMa8l050KYPp53/TGNm9Rj3++Fuu5LAtIN7QbmDf2nBBapUkhSIkDx2H548imjTWwQq14k84Nvf23x4tc1OUSB9/HGqNJB3jbyN/yx6jaWYTIER1iLfceuBKwl+hAIBY+nSBi6MxHUhvbZcLlfOQ9K1mETvFvvDfTF8ZkEhSep94j6n6YDVhTCVarzG04rlmkLHQn3HPpiFc8LACAR73xfpm1yOU+FvznHbhtFbidGU6EDfrdf8A+vpgTTIBIjwt+duX54M1n+ef88/6YHZ7SQDtLGfQEny+XHWMmW8mdiSI5+HhPLzwWr1GkEEgRa8/eR4YXcqSD8tztHnAgeeLlOsWBXxtveRhkw7F2qusCR3gdx6+m+MOZZe6AVvvNoLTa3Kx98Vsu5Xn5gbx5c8FHqAmAQZB5i0Rtynb3wWkztiLLZw3aRpsZ8yd/QYI0s3YS0SY+m3r+WANemFXuy0kHbeIkH2Ix5w+uCml5n5h4EDSfqRhWkDSMppFtwD1HofzxS4hkaZAa07SRJgW39TiHK51gutTINo6mSbje4xoMxqaL7x5SCQfcCcLKL4rY7SR0OCAvrNxpsCBEBiPsB9MS0eGEXO1vvM+/wB8ShyLkRYW6WHveffG5zZsRz5eY/rgNqKOokr5NIJ2N7eH9zfFVa474EADYnckdB0g++NQO+TO4iPOT/TGHLpqv+k7D8hhe8MoVyCM3w+o0NqBgmbb2ER6CZ8cD81RKVAxE6Qx23I+5tMdYw5iokwCPD2P9cUc5w9HMk7zv4j+/bD45ME0qFfK5r99tbSCs/c9Tg8+dJspIHXrgVmOFOjyBICwCLc1G3n+eK1au4QkggKY2641qSMziXWqorjXBBMHyxBUzqqlQpF7A9B/nAHOZrQuqQScCM7xFiNIt1w6EexUqVNVQt1OCHEHZUTSSDeYJwMoG4wxV6AOnUSLW+mGGirQSAlhPK30GLmWuFJ3O/uMZjMZhyPLbN5MPQF8Yxkqec/cIcZjMSY5Fl1GsGL2Pspj7Y8on98P9X/mR9gMZjMH0dI8U/vY5CYHTB2mx0j2+mMxmGXJz8HmbHdnnA+4x7TWbcpW3m1/fHuMwI/zCvg2pKNSnnpU+t7/AEHtivTXl0mPeMeYzBfJSPBLQWxPMc/TBOmJpkncG0W+2MxmAMi81Bb236eGAnFqQQ90Rq39QZt6D2xmMwXwN5PMrUIzTKDCkUzHK6uT9cGMsslpv3/zGMxmAuDvJrnhEev5/pitMMQLC32xmMxDIMuSzTWUB543zFIELbeJ9gfvjMZjOh5cAnN2cgWAFsWX+b/RPrqbGYzF8fBGRs471TwiPVQT9RiPieXU0xI5H/yGMxmLPlE0IGfQfEQRY6ZH+sYC51Bqb/uj2xmMxpg9iWQ1RBIt/cYKcZ2T1xmMwxx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3975" y="-1957388"/>
            <a:ext cx="4610100" cy="408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162800" cy="572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35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NBDOE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Porlier Leblanc, Manon (ASD-N)</dc:creator>
  <cp:lastModifiedBy>Porlier Leblanc, Manon (ASD-N)</cp:lastModifiedBy>
  <cp:revision>1</cp:revision>
  <dcterms:created xsi:type="dcterms:W3CDTF">2015-04-21T02:50:25Z</dcterms:created>
  <dcterms:modified xsi:type="dcterms:W3CDTF">2015-04-21T02:51:10Z</dcterms:modified>
</cp:coreProperties>
</file>